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3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  <p:sldMasterId id="2147484199" r:id="rId3"/>
  </p:sldMasterIdLst>
  <p:notesMasterIdLst>
    <p:notesMasterId r:id="rId9"/>
  </p:notesMasterIdLst>
  <p:handoutMasterIdLst>
    <p:handoutMasterId r:id="rId10"/>
  </p:handoutMasterIdLst>
  <p:sldIdLst>
    <p:sldId id="267" r:id="rId4"/>
    <p:sldId id="266" r:id="rId5"/>
    <p:sldId id="258" r:id="rId6"/>
    <p:sldId id="264" r:id="rId7"/>
    <p:sldId id="263" r:id="rId8"/>
  </p:sldIdLst>
  <p:sldSz cx="13404850" cy="7543800"/>
  <p:notesSz cx="6996113" cy="9282113"/>
  <p:custDataLst>
    <p:tags r:id="rId11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  <p14:sldId id="266"/>
          </p14:sldIdLst>
        </p14:section>
        <p14:section name="Untitled Section" id="{B84B32C3-02CE-4382-A6AF-5E9B2CF4795D}">
          <p14:sldIdLst>
            <p14:sldId id="258"/>
            <p14:sldId id="264"/>
          </p14:sldIdLst>
        </p14:section>
        <p14:section name="Untitled Section" id="{0C18BB5A-D0E1-48EA-A9BF-533F32D6E2B4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55" d="100"/>
          <a:sy n="55" d="100"/>
        </p:scale>
        <p:origin x="-72" y="-1062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544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926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74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.emf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1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.emf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image" Target="../media/image1.emf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image" Target="../media/image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.emf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image" Target="../media/image1.emf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image" Target="../media/image1.emf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Frutiger 55 Roman"/>
              </a:rPr>
              <a:t>Confidential</a:t>
            </a:r>
            <a:endParaRPr lang="en-US" sz="1200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  <a:endParaRPr lang="en-US" dirty="0" smtClean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  <a:endParaRPr lang="en-US" dirty="0" smtClean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2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7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5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9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5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3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0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Cuz</a:t>
            </a:r>
            <a:r>
              <a:rPr lang="en-US" dirty="0"/>
              <a:t> we humans like to go round and round till we get it!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1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TOC BODY"/>
          <p:cNvSpPr/>
          <p:nvPr>
            <p:custDataLst>
              <p:tags r:id="rId2"/>
            </p:custDataLst>
          </p:nvPr>
        </p:nvSpPr>
        <p:spPr>
          <a:xfrm>
            <a:off x="559382" y="1362457"/>
            <a:ext cx="12247158" cy="52322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ct val="65000"/>
              </a:spcBef>
              <a:spcAft>
                <a:spcPts val="0"/>
              </a:spcAft>
              <a:tabLst>
                <a:tab pos="12243816" algn="r"/>
              </a:tabLst>
            </a:pPr>
            <a:r>
              <a:rPr lang="en-US" sz="1600" smtClean="0">
                <a:solidFill>
                  <a:srgbClr val="000000"/>
                </a:solidFill>
                <a:latin typeface="Frutiger 55 Roman"/>
              </a:rPr>
              <a:t>Section 1	</a:t>
            </a:r>
            <a:r>
              <a:rPr lang="en-US" sz="1600" b="1" smtClean="0">
                <a:solidFill>
                  <a:srgbClr val="000000"/>
                </a:solidFill>
                <a:latin typeface="Frutiger 55 Roman"/>
              </a:rPr>
              <a:t>Divider title</a:t>
            </a:r>
            <a:r>
              <a:rPr lang="en-US" sz="1600" u="sng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4" action="ppaction://hlinksldjump"/>
              </a:rPr>
              <a:t>2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243816" algn="r"/>
              </a:tabLst>
              <a:defRPr/>
            </a:pPr>
            <a:endParaRPr lang="en-US" dirty="0" smtClean="0">
              <a:solidFill>
                <a:srgbClr val="000000"/>
              </a:solidFill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87916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557784" y="1120775"/>
            <a:ext cx="1225296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 smtClean="0">
                <a:solidFill>
                  <a:srgbClr val="464749"/>
                </a:solidFill>
                <a:latin typeface="UBSHeadline"/>
              </a:rPr>
              <a:t>&lt;&lt;Message&gt;&gt;</a:t>
            </a:r>
            <a:endParaRPr lang="en-US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" name="CONTACT INFORMATION ADDRESS"/>
          <p:cNvSpPr txBox="1"/>
          <p:nvPr>
            <p:custDataLst>
              <p:tags r:id="rId3"/>
            </p:custDataLst>
          </p:nvPr>
        </p:nvSpPr>
        <p:spPr>
          <a:xfrm>
            <a:off x="557784" y="5359256"/>
            <a:ext cx="8613775" cy="130189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endParaRPr lang="en-US" sz="1000" b="1" dirty="0" smtClean="0"/>
          </a:p>
          <a:p>
            <a:pPr>
              <a:spcBef>
                <a:spcPct val="0"/>
              </a:spcBef>
            </a:pPr>
            <a:endParaRPr lang="en-US" sz="1000" dirty="0" smtClean="0"/>
          </a:p>
          <a:p>
            <a:pPr>
              <a:spcBef>
                <a:spcPct val="280000"/>
              </a:spcBef>
            </a:pPr>
            <a:r>
              <a:rPr lang="en-US" sz="1000" dirty="0" smtClean="0"/>
              <a:t>www.ubs.com</a:t>
            </a:r>
            <a:endParaRPr lang="en-US" sz="1000" dirty="0" smtClean="0"/>
          </a:p>
          <a:p>
            <a:pPr>
              <a:spcBef>
                <a:spcPct val="280000"/>
              </a:spcBef>
            </a:pPr>
            <a:endParaRPr lang="en-US" sz="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049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ASIANSANS SERIF FONT" val="DFPHei Std W3"/>
  <p:tag name="ASIANSERIF FONT" val="MSung PRC Medium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439199981689453E-13"/>
  <p:tag name="HEIGHT" val="216000003814697E-13"/>
  <p:tag name="WIDTH" val="964799987792969E-1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ISLOCKED" val="TRUE"/>
  <p:tag name="TOP" val="421988647460938E-12"/>
  <p:tag name="LEFT" val="439199981689453E-13"/>
  <p:tag name="HEIGHT" val="102511413574219E-12"/>
  <p:tag name="WIDTH" val="678250000000000E-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3971</TotalTime>
  <Words>43</Words>
  <Application>Microsoft Office PowerPoint</Application>
  <Paragraphs>18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PresXpress_OnScreen_Theme</vt:lpstr>
      <vt:lpstr>1_PresXpress_OnScreen_Theme</vt:lpstr>
      <vt:lpstr>Loops</vt:lpstr>
      <vt:lpstr>Table of contents</vt:lpstr>
      <vt:lpstr>Section 1</vt:lpstr>
      <vt:lpstr>PowerPoint Presentation</vt:lpstr>
      <vt:lpstr>Contact information</vt:lpstr>
    </vt:vector>
  </TitlesOfParts>
  <Company>UBS</Company>
  <LinksUpToDate>false</LinksUpToDate>
  <SharedDoc>false</SharedDoc>
  <HyperlinksChanged>false</HyperlinksChanged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3</cp:revision>
  <cp:lastPrinted>2002-05-24T21:26:29Z</cp:lastPrinted>
  <dcterms:created xsi:type="dcterms:W3CDTF">2002-05-03T03:00:09Z</dcterms:created>
  <dcterms:modified xsi:type="dcterms:W3CDTF">2019-05-14T04:51:44Z</dcterms:modified>
  <cp:version>3.4.05</cp:ver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5/14/2019 10:18:55 AM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plain_co_w4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plain_co_w4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</Properties>
</file>