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1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2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3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  <p:sldMasterId id="2147484199" r:id="rId3"/>
  </p:sldMasterIdLst>
  <p:notesMasterIdLst>
    <p:notesMasterId r:id="rId9"/>
  </p:notesMasterIdLst>
  <p:handoutMasterIdLst>
    <p:handoutMasterId r:id="rId10"/>
  </p:handoutMasterIdLst>
  <p:sldIdLst>
    <p:sldId id="267" r:id="rId4"/>
    <p:sldId id="266" r:id="rId5"/>
    <p:sldId id="258" r:id="rId6"/>
    <p:sldId id="264" r:id="rId7"/>
    <p:sldId id="263" r:id="rId8"/>
  </p:sldIdLst>
  <p:sldSz cx="13404850" cy="7543800"/>
  <p:notesSz cx="6996113" cy="9282113"/>
  <p:custDataLst>
    <p:tags r:id="rId11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7"/>
            <p14:sldId id="266"/>
          </p14:sldIdLst>
        </p14:section>
        <p14:section name="Untitled Section" id="{B84B32C3-02CE-4382-A6AF-5E9B2CF4795D}">
          <p14:sldIdLst>
            <p14:sldId id="258"/>
            <p14:sldId id="264"/>
          </p14:sldIdLst>
        </p14:section>
        <p14:section name="Untitled Section" id="{0C18BB5A-D0E1-48EA-A9BF-533F32D6E2B4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9" autoAdjust="0"/>
  </p:normalViewPr>
  <p:slideViewPr>
    <p:cSldViewPr snapToGrid="0">
      <p:cViewPr>
        <p:scale>
          <a:sx n="55" d="100"/>
          <a:sy n="55" d="100"/>
        </p:scale>
        <p:origin x="-72" y="-1062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6142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052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793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10" Type="http://schemas.openxmlformats.org/officeDocument/2006/relationships/image" Target="../media/image1.emf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image" Target="../media/image1.emf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1.xml"/><Relationship Id="rId4" Type="http://schemas.openxmlformats.org/officeDocument/2006/relationships/tags" Target="../tags/tag1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image" Target="../media/image1.emf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60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9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12" Type="http://schemas.openxmlformats.org/officeDocument/2006/relationships/image" Target="../media/image1.emf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72.xml"/><Relationship Id="rId10" Type="http://schemas.openxmlformats.org/officeDocument/2006/relationships/tags" Target="../tags/tag177.xml"/><Relationship Id="rId4" Type="http://schemas.openxmlformats.org/officeDocument/2006/relationships/tags" Target="../tags/tag171.xml"/><Relationship Id="rId9" Type="http://schemas.openxmlformats.org/officeDocument/2006/relationships/tags" Target="../tags/tag17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../media/image1.emf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image" Target="../media/image1.emf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image" Target="../media/image1.emf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tags" Target="../tags/tag229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5" Type="http://schemas.openxmlformats.org/officeDocument/2006/relationships/tags" Target="../tags/tag221.xml"/><Relationship Id="rId15" Type="http://schemas.openxmlformats.org/officeDocument/2006/relationships/image" Target="../media/image1.emf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13" Type="http://schemas.openxmlformats.org/officeDocument/2006/relationships/tags" Target="../tags/tag242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12" Type="http://schemas.openxmlformats.org/officeDocument/2006/relationships/tags" Target="../tags/tag241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5" Type="http://schemas.openxmlformats.org/officeDocument/2006/relationships/tags" Target="../tags/tag234.xml"/><Relationship Id="rId15" Type="http://schemas.openxmlformats.org/officeDocument/2006/relationships/image" Target="../media/image1.emf"/><Relationship Id="rId10" Type="http://schemas.openxmlformats.org/officeDocument/2006/relationships/tags" Target="../tags/tag239.xml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tags" Target="../tags/tag255.xml"/><Relationship Id="rId18" Type="http://schemas.openxmlformats.org/officeDocument/2006/relationships/tags" Target="../tags/tag260.xml"/><Relationship Id="rId3" Type="http://schemas.openxmlformats.org/officeDocument/2006/relationships/tags" Target="../tags/tag245.xml"/><Relationship Id="rId21" Type="http://schemas.openxmlformats.org/officeDocument/2006/relationships/tags" Target="../tags/tag263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17" Type="http://schemas.openxmlformats.org/officeDocument/2006/relationships/tags" Target="../tags/tag259.xml"/><Relationship Id="rId2" Type="http://schemas.openxmlformats.org/officeDocument/2006/relationships/tags" Target="../tags/tag244.xml"/><Relationship Id="rId16" Type="http://schemas.openxmlformats.org/officeDocument/2006/relationships/tags" Target="../tags/tag258.xml"/><Relationship Id="rId20" Type="http://schemas.openxmlformats.org/officeDocument/2006/relationships/tags" Target="../tags/tag262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24" Type="http://schemas.openxmlformats.org/officeDocument/2006/relationships/image" Target="../media/image1.emf"/><Relationship Id="rId5" Type="http://schemas.openxmlformats.org/officeDocument/2006/relationships/tags" Target="../tags/tag247.xml"/><Relationship Id="rId15" Type="http://schemas.openxmlformats.org/officeDocument/2006/relationships/tags" Target="../tags/tag257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52.xml"/><Relationship Id="rId19" Type="http://schemas.openxmlformats.org/officeDocument/2006/relationships/tags" Target="../tags/tag261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tags" Target="../tags/tag256.xml"/><Relationship Id="rId22" Type="http://schemas.openxmlformats.org/officeDocument/2006/relationships/tags" Target="../tags/tag26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7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>
                <a:latin typeface="Frutiger 55 Roman"/>
              </a:rPr>
              <a:t>Confidential</a:t>
            </a:r>
            <a:endParaRPr lang="en-US" sz="1200" dirty="0">
              <a:latin typeface="Frutiger 55 Roman"/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  <a:endParaRPr lang="en-US" dirty="0" smtClean="0"/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10:22 AM] \\UBSPROD.MSAD.UBS.NET\UserData\T608113\Home\Documents\Teaching\Day 7.pptx </a:t>
            </a:r>
            <a:endParaRPr lang="en-US" sz="600" dirty="0" smtClean="0"/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10:22 AM] \\UBSPROD.MSAD.UBS.NET\UserData\T608113\Home\Documents\Teaching\Day 7.pptx </a:t>
            </a:r>
            <a:endParaRPr lang="en-US" sz="600" dirty="0" smtClean="0"/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10:22 AM] \\UBSPROD.MSAD.UBS.NET\UserData\T608113\Home\Documents\Teaching\Day 7.pptx </a:t>
            </a:r>
            <a:endParaRPr lang="en-US" sz="600" dirty="0" smtClean="0"/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10:22 AM] \\UBSPROD.MSAD.UBS.NET\UserData\T608113\Home\Documents\Teaching\Day 7.pptx </a:t>
            </a:r>
            <a:endParaRPr lang="en-US" sz="600" dirty="0" smtClean="0"/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10:22 AM] \\UBSPROD.MSAD.UBS.NET\UserData\T608113\Home\Documents\Teaching\Day 7.pptx </a:t>
            </a:r>
            <a:endParaRPr lang="en-US" sz="600" dirty="0" smtClean="0"/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10:22 AM] \\UBSPROD.MSAD.UBS.NET\UserData\T608113\Home\Documents\Teaching\Day 7.pptx </a:t>
            </a:r>
            <a:endParaRPr lang="en-US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dirty="0" smtClean="0">
                <a:solidFill>
                  <a:prstClr val="black"/>
                </a:solidFill>
              </a:rPr>
              <a:t>Confidential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  <a:endParaRPr lang="en-US" dirty="0" smtClean="0"/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09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6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4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0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4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5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89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82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94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1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9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34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30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53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10:22 AM] \\UBSPROD.MSAD.UBS.NET\UserData\T608113\Home\Documents\Teaching\Day 7.pptx </a:t>
            </a:r>
            <a:endParaRPr lang="en-US" sz="600" dirty="0" smtClean="0"/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sz="700" smtClean="0">
                <a:solidFill>
                  <a:prstClr val="black"/>
                </a:solidFill>
              </a:rPr>
              <a:pPr algn="r"/>
              <a:t>‹#›</a:t>
            </a:fld>
            <a:endParaRPr sz="700" dirty="0">
              <a:solidFill>
                <a:prstClr val="black"/>
              </a:solidFill>
            </a:endParaRPr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r>
              <a:rPr lang="en-US" dirty="0" smtClean="0"/>
              <a:t>UBSPROD\t608113 [printed: ____] [saved: May 14, 2019 10:03 AM] \\UBSPROD.MSAD.UBS.NET\UserData\T608113\Home\Documents\Teaching\Day 1.pptx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E60000"/>
                </a:solidFill>
              </a:rPr>
              <a:t>Draft</a:t>
            </a:r>
            <a:endParaRPr sz="2400" b="1" dirty="0">
              <a:solidFill>
                <a:srgbClr val="E6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92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10:22 AM] \\UBSPROD.MSAD.UBS.NET\UserData\T608113\Home\Documents\Teaching\Day 7.pptx </a:t>
            </a:r>
            <a:endParaRPr lang="en-US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10:22 AM] \\UBSPROD.MSAD.UBS.NET\UserData\T608113\Home\Documents\Teaching\Day 7.pptx </a:t>
            </a:r>
            <a:endParaRPr lang="en-US" sz="600" dirty="0" smtClean="0"/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10:22 AM] \\UBSPROD.MSAD.UBS.NET\UserData\T608113\Home\Documents\Teaching\Day 7.pptx </a:t>
            </a:r>
            <a:endParaRPr lang="en-US" sz="600" dirty="0" smtClean="0"/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10:22 AM] \\UBSPROD.MSAD.UBS.NET\UserData\T608113\Home\Documents\Teaching\Day 7.pptx </a:t>
            </a:r>
            <a:endParaRPr lang="en-US" sz="600" dirty="0" smtClean="0"/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10:22 AM] \\UBSPROD.MSAD.UBS.NET\UserData\T608113\Home\Documents\Teaching\Day 7.pptx </a:t>
            </a:r>
            <a:endParaRPr lang="en-US" sz="600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14, 2019 10:22 AM] \\UBSPROD.MSAD.UBS.NET\UserData\T608113\Home\Documents\Teaching\Day 7.pptx </a:t>
            </a:r>
            <a:endParaRPr lang="en-US" sz="600" dirty="0" smtClean="0"/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8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74.xml"/><Relationship Id="rId7" Type="http://schemas.openxmlformats.org/officeDocument/2006/relationships/slideLayout" Target="../slideLayouts/slideLayout16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smtClean="0"/>
              <a:t>May 14, 2019</a:t>
            </a:r>
            <a:endParaRPr lang="en-US" dirty="0"/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48098" y="5385816"/>
            <a:ext cx="6663229" cy="274320"/>
          </a:xfrm>
        </p:spPr>
        <p:txBody>
          <a:bodyPr/>
          <a:lstStyle/>
          <a:p>
            <a:r>
              <a:rPr lang="en-US" dirty="0" smtClean="0"/>
              <a:t>TOC EUS </a:t>
            </a:r>
            <a:r>
              <a:rPr lang="en-US" dirty="0" smtClean="0">
                <a:solidFill>
                  <a:srgbClr val="FF0000"/>
                </a:solidFill>
              </a:rPr>
              <a:t>Automation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60569" y="4352543"/>
            <a:ext cx="6661840" cy="770999"/>
          </a:xfrm>
        </p:spPr>
        <p:txBody>
          <a:bodyPr/>
          <a:lstStyle/>
          <a:p>
            <a:r>
              <a:rPr lang="en-US" dirty="0" smtClean="0"/>
              <a:t>Prathmesh 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File Handling, Data Manipulation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smtClean="0"/>
              <a:t>Let's dive into data!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315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OC 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TOC BODY"/>
          <p:cNvSpPr/>
          <p:nvPr>
            <p:custDataLst>
              <p:tags r:id="rId2"/>
            </p:custDataLst>
          </p:nvPr>
        </p:nvSpPr>
        <p:spPr>
          <a:xfrm>
            <a:off x="559382" y="1362457"/>
            <a:ext cx="12247158" cy="52322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rgbClr val="7B7D8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50023" indent="-1450023" eaLnBrk="1" fontAlgn="auto" hangingPunct="1">
              <a:spcBef>
                <a:spcPct val="65000"/>
              </a:spcBef>
              <a:spcAft>
                <a:spcPts val="0"/>
              </a:spcAft>
              <a:tabLst>
                <a:tab pos="12243816" algn="r"/>
              </a:tabLst>
            </a:pPr>
            <a:r>
              <a:rPr lang="en-US" sz="1600" smtClean="0">
                <a:solidFill>
                  <a:srgbClr val="000000"/>
                </a:solidFill>
                <a:latin typeface="Frutiger 55 Roman"/>
              </a:rPr>
              <a:t>Section 1	</a:t>
            </a:r>
            <a:r>
              <a:rPr lang="en-US" sz="1600" b="1" smtClean="0">
                <a:solidFill>
                  <a:srgbClr val="000000"/>
                </a:solidFill>
                <a:latin typeface="Frutiger 55 Roman"/>
              </a:rPr>
              <a:t>Divider title</a:t>
            </a:r>
            <a:r>
              <a:rPr lang="en-US" sz="1600" u="sng" smtClean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US" sz="16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4" action="ppaction://hlinksldjump"/>
              </a:rPr>
              <a:t>2</a:t>
            </a: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243816" algn="r"/>
              </a:tabLst>
              <a:defRPr/>
            </a:pPr>
            <a:endParaRPr lang="en-US" dirty="0" smtClean="0">
              <a:solidFill>
                <a:srgbClr val="000000"/>
              </a:solidFill>
              <a:latin typeface="Frutiger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628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9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557784" y="1120775"/>
            <a:ext cx="1225296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 smtClean="0">
                <a:solidFill>
                  <a:srgbClr val="464749"/>
                </a:solidFill>
                <a:latin typeface="UBSHeadline"/>
              </a:rPr>
              <a:t>&lt;&lt;Message&gt;&gt;</a:t>
            </a:r>
            <a:endParaRPr lang="en-US" sz="2000" kern="0" dirty="0">
              <a:solidFill>
                <a:srgbClr val="464749"/>
              </a:solidFill>
              <a:latin typeface="UBSHeadli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" name="CONTACT INFORMATION ADDRESS"/>
          <p:cNvSpPr txBox="1"/>
          <p:nvPr>
            <p:custDataLst>
              <p:tags r:id="rId3"/>
            </p:custDataLst>
          </p:nvPr>
        </p:nvSpPr>
        <p:spPr>
          <a:xfrm>
            <a:off x="557784" y="5359256"/>
            <a:ext cx="8613775" cy="130189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endParaRPr lang="en-US" sz="1000" b="1" dirty="0" smtClean="0"/>
          </a:p>
          <a:p>
            <a:pPr>
              <a:spcBef>
                <a:spcPct val="0"/>
              </a:spcBef>
            </a:pPr>
            <a:endParaRPr lang="en-US" sz="1000" dirty="0" smtClean="0"/>
          </a:p>
          <a:p>
            <a:pPr>
              <a:spcBef>
                <a:spcPct val="280000"/>
              </a:spcBef>
            </a:pPr>
            <a:r>
              <a:rPr lang="en-US" sz="1000" dirty="0" smtClean="0"/>
              <a:t>www.ubs.com</a:t>
            </a:r>
            <a:endParaRPr lang="en-US" sz="1000" dirty="0" smtClean="0"/>
          </a:p>
          <a:p>
            <a:pPr>
              <a:spcBef>
                <a:spcPct val="280000"/>
              </a:spcBef>
            </a:pPr>
            <a:endParaRPr lang="en-US" sz="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049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ASIANSANS SERIF FONT" val="DFPHei Std W3"/>
  <p:tag name="ASIANSERIF FONT" val="MSung PRC Medium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DIVIDER"/>
  <p:tag name="SLIDE_SUB_TYPE" val="SECTION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439199981689453E-13"/>
  <p:tag name="HEIGHT" val="216000003814697E-13"/>
  <p:tag name="WIDTH" val="964799987792969E-1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 FONT"/>
  <p:tag name="ISLOCKED" val="TRUE"/>
  <p:tag name="TOP" val="421988647460938E-12"/>
  <p:tag name="LEFT" val="439199981689453E-13"/>
  <p:tag name="HEIGHT" val="102511413574219E-12"/>
  <p:tag name="WIDTH" val="678250000000000E-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OnScreen.potx" id="{B1CF8AA8-D6A7-41EF-9E90-0F39E6846CD9}" vid="{374E0768-1711-4036-89AA-A65302BE1F55}"/>
    </a:ext>
  </a:extLst>
</a:theme>
</file>

<file path=ppt/theme/theme2.xml><?xml version="1.0" encoding="utf-8"?>
<a:theme xmlns:a="http://schemas.openxmlformats.org/drawingml/2006/main" name="1_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OnScreen.potx" id="{B1CF8AA8-D6A7-41EF-9E90-0F39E6846CD9}" vid="{374E0768-1711-4036-89AA-A65302BE1F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3970</TotalTime>
  <Words>38</Words>
  <Application>Microsoft Office PowerPoint</Application>
  <Paragraphs>18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PresXpress_OnScreen_Theme</vt:lpstr>
      <vt:lpstr>1_PresXpress_OnScreen_Theme</vt:lpstr>
      <vt:lpstr>File Handling, Data Manipulation</vt:lpstr>
      <vt:lpstr>Table of contents</vt:lpstr>
      <vt:lpstr>Section 1</vt:lpstr>
      <vt:lpstr>PowerPoint Presentation</vt:lpstr>
      <vt:lpstr>Contact information</vt:lpstr>
    </vt:vector>
  </TitlesOfParts>
  <Company>UBS</Company>
  <LinksUpToDate>false</LinksUpToDate>
  <SharedDoc>false</SharedDoc>
  <HyperlinksChanged>false</HyperlinksChanged>
  <AppVersion>14.0000</AppVersion>
  <PresentationFormat>Custom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Palande, Prathmesh</dc:creator>
  <cp:lastModifiedBy>Palande, Prathmesh</cp:lastModifiedBy>
  <cp:revision>1</cp:revision>
  <cp:lastPrinted>2002-05-24T21:26:29Z</cp:lastPrinted>
  <dcterms:created xsi:type="dcterms:W3CDTF">2002-05-03T03:00:09Z</dcterms:created>
  <dcterms:modified xsi:type="dcterms:W3CDTF">2019-05-14T04:53:04Z</dcterms:modified>
  <cp:version>3.4.05</cp:version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PresPrint4x3OnScreen">
    <vt:lpwstr>False</vt:lpwstr>
  </property>
  <property fmtid="{D5CDD505-2E9C-101B-9397-08002B2CF9AE}" pid="6" name="split-s">
    <vt:lpwstr>0</vt:lpwstr>
  </property>
  <property fmtid="{D5CDD505-2E9C-101B-9397-08002B2CF9AE}" pid="7" name="split-a">
    <vt:lpwstr>0</vt:lpwstr>
  </property>
  <property fmtid="{D5CDD505-2E9C-101B-9397-08002B2CF9AE}" pid="8" name="CreatedAddinVersion">
    <vt:lpwstr>3.4.06</vt:lpwstr>
  </property>
  <property fmtid="{D5CDD505-2E9C-101B-9397-08002B2CF9AE}" pid="9" name="CurrentAddinVersion">
    <vt:lpwstr>3.4.05</vt:lpwstr>
  </property>
  <property fmtid="{D5CDD505-2E9C-101B-9397-08002B2CF9AE}" pid="10" name="CreateDate">
    <vt:lpwstr>5/14/2019 10:21:53 AM</vt:lpwstr>
  </property>
  <property fmtid="{D5CDD505-2E9C-101B-9397-08002B2CF9AE}" pid="11" name="CreatedTemplateVersion">
    <vt:lpwstr>3.4.06</vt:lpwstr>
  </property>
  <property fmtid="{D5CDD505-2E9C-101B-9397-08002B2CF9AE}" pid="12" name="MOST RECENT UPGRADE">
    <vt:lpwstr>0</vt:lpwstr>
  </property>
  <property fmtid="{D5CDD505-2E9C-101B-9397-08002B2CF9AE}" pid="13" name="CoverLogoIncluded">
    <vt:lpwstr>True</vt:lpwstr>
  </property>
  <property fmtid="{D5CDD505-2E9C-101B-9397-08002B2CF9AE}" pid="14" name="CoverLogoID">
    <vt:lpwstr>plain_co_w4</vt:lpwstr>
  </property>
  <property fmtid="{D5CDD505-2E9C-101B-9397-08002B2CF9AE}" pid="15" name="CoverPage.Ppt">
    <vt:lpwstr>True</vt:lpwstr>
  </property>
  <property fmtid="{D5CDD505-2E9C-101B-9397-08002B2CF9AE}" pid="16" name="CoverPhoto.Ppt">
    <vt:lpwstr/>
  </property>
  <property fmtid="{D5CDD505-2E9C-101B-9397-08002B2CF9AE}" pid="17" name="CoverPhotoPath">
    <vt:lpwstr/>
  </property>
  <property fmtid="{D5CDD505-2E9C-101B-9397-08002B2CF9AE}" pid="18" name="SecurityLevel">
    <vt:lpwstr>3</vt:lpwstr>
  </property>
  <property fmtid="{D5CDD505-2E9C-101B-9397-08002B2CF9AE}" pid="19" name="CoverPhotoIncluded">
    <vt:lpwstr>False</vt:lpwstr>
  </property>
  <property fmtid="{D5CDD505-2E9C-101B-9397-08002B2CF9AE}" pid="20" name="CoverPhotoIsCustom">
    <vt:lpwstr>False</vt:lpwstr>
  </property>
  <property fmtid="{D5CDD505-2E9C-101B-9397-08002B2CF9AE}" pid="21" name="InsideLogoIncluded">
    <vt:lpwstr>True</vt:lpwstr>
  </property>
  <property fmtid="{D5CDD505-2E9C-101B-9397-08002B2CF9AE}" pid="22" name="InsideLogoID">
    <vt:lpwstr>plain_co_w4</vt:lpwstr>
  </property>
  <property fmtid="{D5CDD505-2E9C-101B-9397-08002B2CF9AE}" pid="23" name="IncludeID.Ppt">
    <vt:lpwstr>True</vt:lpwstr>
  </property>
  <property fmtid="{D5CDD505-2E9C-101B-9397-08002B2CF9AE}" pid="24" name="IDStampItems">
    <vt:lpwstr>15</vt:lpwstr>
  </property>
  <property fmtid="{D5CDD505-2E9C-101B-9397-08002B2CF9AE}" pid="25" name="TOC.Ppt">
    <vt:lpwstr>True</vt:lpwstr>
  </property>
  <property fmtid="{D5CDD505-2E9C-101B-9397-08002B2CF9AE}" pid="26" name="TocSecLevel1">
    <vt:lpwstr>1</vt:lpwstr>
  </property>
  <property fmtid="{D5CDD505-2E9C-101B-9397-08002B2CF9AE}" pid="27" name="TocSecLevel2">
    <vt:lpwstr>2</vt:lpwstr>
  </property>
  <property fmtid="{D5CDD505-2E9C-101B-9397-08002B2CF9AE}" pid="28" name="TocSecLevel3">
    <vt:lpwstr>3</vt:lpwstr>
  </property>
  <property fmtid="{D5CDD505-2E9C-101B-9397-08002B2CF9AE}" pid="29" name="TocApdxLevel1">
    <vt:lpwstr>4</vt:lpwstr>
  </property>
  <property fmtid="{D5CDD505-2E9C-101B-9397-08002B2CF9AE}" pid="30" name="TocApdxLevel2">
    <vt:lpwstr>5</vt:lpwstr>
  </property>
  <property fmtid="{D5CDD505-2E9C-101B-9397-08002B2CF9AE}" pid="31" name="TocApdxLevel3">
    <vt:lpwstr>6</vt:lpwstr>
  </property>
  <property fmtid="{D5CDD505-2E9C-101B-9397-08002B2CF9AE}" pid="32" name="SPageNumbering1.Ppt">
    <vt:lpwstr>True</vt:lpwstr>
  </property>
  <property fmtid="{D5CDD505-2E9C-101B-9397-08002B2CF9AE}" pid="33" name="SPageNumbering2.Ppt">
    <vt:lpwstr>False</vt:lpwstr>
  </property>
  <property fmtid="{D5CDD505-2E9C-101B-9397-08002B2CF9AE}" pid="34" name="SPageNumbering3.Ppt">
    <vt:lpwstr>False</vt:lpwstr>
  </property>
  <property fmtid="{D5CDD505-2E9C-101B-9397-08002B2CF9AE}" pid="35" name="APageNumbering1.Ppt">
    <vt:lpwstr>True</vt:lpwstr>
  </property>
  <property fmtid="{D5CDD505-2E9C-101B-9397-08002B2CF9AE}" pid="36" name="APageNumbering2.Ppt">
    <vt:lpwstr>False</vt:lpwstr>
  </property>
  <property fmtid="{D5CDD505-2E9C-101B-9397-08002B2CF9AE}" pid="37" name="APageNumbering3.Ppt">
    <vt:lpwstr>False</vt:lpwstr>
  </property>
  <property fmtid="{D5CDD505-2E9C-101B-9397-08002B2CF9AE}" pid="38" name="Language">
    <vt:lpwstr>1033</vt:lpwstr>
  </property>
  <property fmtid="{D5CDD505-2E9C-101B-9397-08002B2CF9AE}" pid="39" name="CCSTemplate">
    <vt:lpwstr>False</vt:lpwstr>
  </property>
  <property fmtid="{D5CDD505-2E9C-101B-9397-08002B2CF9AE}" pid="40" name="ContactPage.Ppt">
    <vt:lpwstr>True</vt:lpwstr>
  </property>
  <property fmtid="{D5CDD505-2E9C-101B-9397-08002B2CF9AE}" pid="41" name="CompanyName">
    <vt:lpwstr/>
  </property>
  <property fmtid="{D5CDD505-2E9C-101B-9397-08002B2CF9AE}" pid="42" name="CompanyNameExtension">
    <vt:lpwstr/>
  </property>
  <property fmtid="{D5CDD505-2E9C-101B-9397-08002B2CF9AE}" pid="43" name="CompanyDescriptor">
    <vt:lpwstr/>
  </property>
  <property fmtid="{D5CDD505-2E9C-101B-9397-08002B2CF9AE}" pid="44" name="CompanyType">
    <vt:lpwstr>0</vt:lpwstr>
  </property>
  <property fmtid="{D5CDD505-2E9C-101B-9397-08002B2CF9AE}" pid="45" name="BusinessUnit">
    <vt:lpwstr>UBSCC</vt:lpwstr>
  </property>
  <property fmtid="{D5CDD505-2E9C-101B-9397-08002B2CF9AE}" pid="46" name="Address.Office">
    <vt:lpwstr/>
  </property>
  <property fmtid="{D5CDD505-2E9C-101B-9397-08002B2CF9AE}" pid="47" name="Fax1.Office">
    <vt:lpwstr/>
  </property>
  <property fmtid="{D5CDD505-2E9C-101B-9397-08002B2CF9AE}" pid="48" name="Phone1.Office">
    <vt:lpwstr/>
  </property>
  <property fmtid="{D5CDD505-2E9C-101B-9397-08002B2CF9AE}" pid="49" name="CompanyID">
    <vt:lpwstr/>
  </property>
  <property fmtid="{D5CDD505-2E9C-101B-9397-08002B2CF9AE}" pid="50" name="CompanyLCID">
    <vt:lpwstr>0</vt:lpwstr>
  </property>
  <property fmtid="{D5CDD505-2E9C-101B-9397-08002B2CF9AE}" pid="51" name="AuthorInfoIncluded">
    <vt:lpwstr>False</vt:lpwstr>
  </property>
  <property fmtid="{D5CDD505-2E9C-101B-9397-08002B2CF9AE}" pid="52" name="AuthorInfoName">
    <vt:lpwstr/>
  </property>
  <property fmtid="{D5CDD505-2E9C-101B-9397-08002B2CF9AE}" pid="53" name="AuthorInfoDetails1">
    <vt:lpwstr/>
  </property>
  <property fmtid="{D5CDD505-2E9C-101B-9397-08002B2CF9AE}" pid="54" name="AuthorInfoDetails2">
    <vt:lpwstr/>
  </property>
  <property fmtid="{D5CDD505-2E9C-101B-9397-08002B2CF9AE}" pid="55" name="AuthorInfoEmail">
    <vt:lpwstr/>
  </property>
  <property fmtid="{D5CDD505-2E9C-101B-9397-08002B2CF9AE}" pid="56" name="AuthorInfoPhone">
    <vt:lpwstr/>
  </property>
  <property fmtid="{D5CDD505-2E9C-101B-9397-08002B2CF9AE}" pid="57" name="Endorsement">
    <vt:lpwstr/>
  </property>
  <property fmtid="{D5CDD505-2E9C-101B-9397-08002B2CF9AE}" pid="58" name="OnScreenShowPageNums">
    <vt:lpwstr>False</vt:lpwstr>
  </property>
  <property fmtid="{D5CDD505-2E9C-101B-9397-08002B2CF9AE}" pid="59" name="OnScreenTOCHyperlink">
    <vt:lpwstr>True</vt:lpwstr>
  </property>
  <property fmtid="{D5CDD505-2E9C-101B-9397-08002B2CF9AE}" pid="60" name="SectionDivider.Ppt">
    <vt:lpwstr>True</vt:lpwstr>
  </property>
  <property fmtid="{D5CDD505-2E9C-101B-9397-08002B2CF9AE}" pid="61" name="IDStampDateFormatID">
    <vt:lpwstr>F1</vt:lpwstr>
  </property>
  <property fmtid="{D5CDD505-2E9C-101B-9397-08002B2CF9AE}" pid="62" name="IDStampDateFormat-T">
    <vt:lpwstr>MMMM d, yyyy h:mm AM/PM</vt:lpwstr>
  </property>
  <property fmtid="{D5CDD505-2E9C-101B-9397-08002B2CF9AE}" pid="63" name="CalendarDateFormatID">
    <vt:lpwstr>F1</vt:lpwstr>
  </property>
  <property fmtid="{D5CDD505-2E9C-101B-9397-08002B2CF9AE}" pid="64" name="CalendarDateFormat-T">
    <vt:lpwstr>MMMM yyyy</vt:lpwstr>
  </property>
  <property fmtid="{D5CDD505-2E9C-101B-9397-08002B2CF9AE}" pid="65" name="CalendarStartDay">
    <vt:lpwstr>1</vt:lpwstr>
  </property>
  <property fmtid="{D5CDD505-2E9C-101B-9397-08002B2CF9AE}" pid="66" name="CoverPageDateFormatFilter">
    <vt:lpwstr>1</vt:lpwstr>
  </property>
  <property fmtid="{D5CDD505-2E9C-101B-9397-08002B2CF9AE}" pid="67" name="CoverPageDateFormatID">
    <vt:lpwstr>F1</vt:lpwstr>
  </property>
  <property fmtid="{D5CDD505-2E9C-101B-9397-08002B2CF9AE}" pid="68" name="CoverPageDateFormat-T">
    <vt:lpwstr>MMMM d, yyyy</vt:lpwstr>
  </property>
  <property fmtid="{D5CDD505-2E9C-101B-9397-08002B2CF9AE}" pid="69" name="DisclaimerPage.Ppt">
    <vt:lpwstr>False</vt:lpwstr>
  </property>
  <property fmtid="{D5CDD505-2E9C-101B-9397-08002B2CF9AE}" pid="70" name="DisclaimerID.Ppt">
    <vt:lpwstr>D1</vt:lpwstr>
  </property>
  <property fmtid="{D5CDD505-2E9C-101B-9397-08002B2CF9AE}" pid="71" name="UseInternalUBSFont.Office">
    <vt:lpwstr>True</vt:lpwstr>
  </property>
  <property fmtid="{D5CDD505-2E9C-101B-9397-08002B2CF9AE}" pid="72" name="EmbedFonts">
    <vt:lpwstr>False</vt:lpwstr>
  </property>
  <property fmtid="{D5CDD505-2E9C-101B-9397-08002B2CF9AE}" pid="73" name="TableSpacerBorder">
    <vt:lpwstr>False</vt:lpwstr>
  </property>
  <property fmtid="{D5CDD505-2E9C-101B-9397-08002B2CF9AE}" pid="74" name="Address-T">
    <vt:lpwstr>&lt;&lt;Address&gt;&gt;</vt:lpwstr>
  </property>
  <property fmtid="{D5CDD505-2E9C-101B-9397-08002B2CF9AE}" pid="75" name="AmountDealType-T">
    <vt:lpwstr>&lt;&lt;Amt./deal-Type&gt;&gt;</vt:lpwstr>
  </property>
  <property fmtid="{D5CDD505-2E9C-101B-9397-08002B2CF9AE}" pid="76" name="ContactDetails-T">
    <vt:lpwstr>&lt;&lt;Contact details&gt;&gt;</vt:lpwstr>
  </property>
  <property fmtid="{D5CDD505-2E9C-101B-9397-08002B2CF9AE}" pid="77" name="ContactName-T">
    <vt:lpwstr>&lt;&lt;Contact name&gt;&gt;</vt:lpwstr>
  </property>
  <property fmtid="{D5CDD505-2E9C-101B-9397-08002B2CF9AE}" pid="78" name="Date-T">
    <vt:lpwstr>&lt;&lt;Date&gt;&gt;</vt:lpwstr>
  </property>
  <property fmtid="{D5CDD505-2E9C-101B-9397-08002B2CF9AE}" pid="79" name="EMailAddress-T">
    <vt:lpwstr>&lt;&lt;Email address&gt;&gt;</vt:lpwstr>
  </property>
  <property fmtid="{D5CDD505-2E9C-101B-9397-08002B2CF9AE}" pid="80" name="LegalEntity-T">
    <vt:lpwstr>&lt;&lt;Legal entity&gt;&gt;</vt:lpwstr>
  </property>
  <property fmtid="{D5CDD505-2E9C-101B-9397-08002B2CF9AE}" pid="81" name="Logo-T">
    <vt:lpwstr>&lt;&lt;Logo&gt;&gt;</vt:lpwstr>
  </property>
  <property fmtid="{D5CDD505-2E9C-101B-9397-08002B2CF9AE}" pid="82" name="Summary-T">
    <vt:lpwstr>&lt;&lt;Summary&gt;&gt;</vt:lpwstr>
  </property>
  <property fmtid="{D5CDD505-2E9C-101B-9397-08002B2CF9AE}" pid="83" name="TableHeading-T">
    <vt:lpwstr>&lt;&lt;Table heading&gt;&gt;</vt:lpwstr>
  </property>
  <property fmtid="{D5CDD505-2E9C-101B-9397-08002B2CF9AE}" pid="84" name="TableSubheading-T">
    <vt:lpwstr>&lt;&lt;Table subheading&gt;&gt;</vt:lpwstr>
  </property>
  <property fmtid="{D5CDD505-2E9C-101B-9397-08002B2CF9AE}" pid="85" name="Subheading-T">
    <vt:lpwstr>&lt;&lt;Table subheading&gt;&gt;</vt:lpwstr>
  </property>
  <property fmtid="{D5CDD505-2E9C-101B-9397-08002B2CF9AE}" pid="86" name="TelephoneNumber-T">
    <vt:lpwstr>&lt;&lt;Telephone number&gt;&gt;</vt:lpwstr>
  </property>
  <property fmtid="{D5CDD505-2E9C-101B-9397-08002B2CF9AE}" pid="87" name="Text-T">
    <vt:lpwstr>&lt;&lt;Text&gt;&gt;</vt:lpwstr>
  </property>
  <property fmtid="{D5CDD505-2E9C-101B-9397-08002B2CF9AE}" pid="88" name="WebAddress-T">
    <vt:lpwstr>&lt;&lt;Web address</vt:lpwstr>
  </property>
  <property fmtid="{D5CDD505-2E9C-101B-9397-08002B2CF9AE}" pid="89" name="Year-T">
    <vt:lpwstr>&lt;&lt;Year&gt;&gt;</vt:lpwstr>
  </property>
  <property fmtid="{D5CDD505-2E9C-101B-9397-08002B2CF9AE}" pid="90" name="Appendix-T">
    <vt:lpwstr>Appendix</vt:lpwstr>
  </property>
  <property fmtid="{D5CDD505-2E9C-101B-9397-08002B2CF9AE}" pid="91" name="Appendices-T">
    <vt:lpwstr>Appendices</vt:lpwstr>
  </property>
  <property fmtid="{D5CDD505-2E9C-101B-9397-08002B2CF9AE}" pid="92" name="AwardTitle-T">
    <vt:lpwstr>&lt;&lt;Award title&gt;&gt;</vt:lpwstr>
  </property>
  <property fmtid="{D5CDD505-2E9C-101B-9397-08002B2CF9AE}" pid="93" name="AwardSubTitle-T">
    <vt:lpwstr>&lt;&lt;Award subtitle&gt;&gt;</vt:lpwstr>
  </property>
  <property fmtid="{D5CDD505-2E9C-101B-9397-08002B2CF9AE}" pid="94" name="BiographicalDetails-T">
    <vt:lpwstr>&lt;&lt;Biographical details&gt;&gt;</vt:lpwstr>
  </property>
  <property fmtid="{D5CDD505-2E9C-101B-9397-08002B2CF9AE}" pid="95" name="Conclusion-T">
    <vt:lpwstr>&lt;&lt;Conclusion&gt;&gt;</vt:lpwstr>
  </property>
  <property fmtid="{D5CDD505-2E9C-101B-9397-08002B2CF9AE}" pid="96" name="ContactInformation-T">
    <vt:lpwstr>Contact information</vt:lpwstr>
  </property>
  <property fmtid="{D5CDD505-2E9C-101B-9397-08002B2CF9AE}" pid="97" name="Continued-T">
    <vt:lpwstr>Continued</vt:lpwstr>
  </property>
  <property fmtid="{D5CDD505-2E9C-101B-9397-08002B2CF9AE}" pid="98" name="DividerTitle-T">
    <vt:lpwstr>&lt;&lt;Divider title&gt;&gt;</vt:lpwstr>
  </property>
  <property fmtid="{D5CDD505-2E9C-101B-9397-08002B2CF9AE}" pid="99" name="Draft-T">
    <vt:lpwstr>Draft</vt:lpwstr>
  </property>
  <property fmtid="{D5CDD505-2E9C-101B-9397-08002B2CF9AE}" pid="100" name="LayoutHeading-T">
    <vt:lpwstr>&lt;&lt;Layout heading&gt;&gt;</vt:lpwstr>
  </property>
  <property fmtid="{D5CDD505-2E9C-101B-9397-08002B2CF9AE}" pid="101" name="MessageText-T">
    <vt:lpwstr>&lt;&lt;Message&gt;&gt;</vt:lpwstr>
  </property>
  <property fmtid="{D5CDD505-2E9C-101B-9397-08002B2CF9AE}" pid="102" name="Name-T">
    <vt:lpwstr>&lt;&lt;Name&gt;&gt;</vt:lpwstr>
  </property>
  <property fmtid="{D5CDD505-2E9C-101B-9397-08002B2CF9AE}" pid="103" name="Notes-T">
    <vt:lpwstr>Notes</vt:lpwstr>
  </property>
  <property fmtid="{D5CDD505-2E9C-101B-9397-08002B2CF9AE}" pid="104" name="PageHeading-T">
    <vt:lpwstr>&lt;&lt;Page heading&gt;&gt;</vt:lpwstr>
  </property>
  <property fmtid="{D5CDD505-2E9C-101B-9397-08002B2CF9AE}" pid="105" name="PresentationTitle-T">
    <vt:lpwstr>&lt;&lt;Presentation title&gt;&gt;</vt:lpwstr>
  </property>
  <property fmtid="{D5CDD505-2E9C-101B-9397-08002B2CF9AE}" pid="106" name="PresentationSubTitle-T">
    <vt:lpwstr>&lt;&lt;Presentation subtitle&gt;&gt;</vt:lpwstr>
  </property>
  <property fmtid="{D5CDD505-2E9C-101B-9397-08002B2CF9AE}" pid="107" name="PresentationPresenter-T">
    <vt:lpwstr>&lt;&lt;Presentation presenter&gt;&gt;</vt:lpwstr>
  </property>
  <property fmtid="{D5CDD505-2E9C-101B-9397-08002B2CF9AE}" pid="108" name="PresPresenterFunction-T">
    <vt:lpwstr>&lt;&lt;Presenter function&gt;&gt;</vt:lpwstr>
  </property>
  <property fmtid="{D5CDD505-2E9C-101B-9397-08002B2CF9AE}" pid="109" name="Quote-T">
    <vt:lpwstr>&lt;&lt;Quote&gt;&gt;</vt:lpwstr>
  </property>
  <property fmtid="{D5CDD505-2E9C-101B-9397-08002B2CF9AE}" pid="110" name="QuoteSource-T">
    <vt:lpwstr>&lt;&lt;Quote source&gt;&gt;</vt:lpwstr>
  </property>
  <property fmtid="{D5CDD505-2E9C-101B-9397-08002B2CF9AE}" pid="111" name="Section-T">
    <vt:lpwstr>Section</vt:lpwstr>
  </property>
  <property fmtid="{D5CDD505-2E9C-101B-9397-08002B2CF9AE}" pid="112" name="Sections-T">
    <vt:lpwstr>Sections</vt:lpwstr>
  </property>
  <property fmtid="{D5CDD505-2E9C-101B-9397-08002B2CF9AE}" pid="113" name="Source-T">
    <vt:lpwstr>Source</vt:lpwstr>
  </property>
  <property fmtid="{D5CDD505-2E9C-101B-9397-08002B2CF9AE}" pid="114" name="Subappendix-T">
    <vt:lpwstr>Subappendix</vt:lpwstr>
  </property>
  <property fmtid="{D5CDD505-2E9C-101B-9397-08002B2CF9AE}" pid="115" name="Subsection-T">
    <vt:lpwstr>Subsection</vt:lpwstr>
  </property>
  <property fmtid="{D5CDD505-2E9C-101B-9397-08002B2CF9AE}" pid="116" name="Subsubappendix-T">
    <vt:lpwstr>Subsubappendix</vt:lpwstr>
  </property>
  <property fmtid="{D5CDD505-2E9C-101B-9397-08002B2CF9AE}" pid="117" name="Subsubsection-T">
    <vt:lpwstr>Subsubsection</vt:lpwstr>
  </property>
  <property fmtid="{D5CDD505-2E9C-101B-9397-08002B2CF9AE}" pid="118" name="TableOfContents-T">
    <vt:lpwstr>Table of contents</vt:lpwstr>
  </property>
  <property fmtid="{D5CDD505-2E9C-101B-9397-08002B2CF9AE}" pid="119" name="Title-T">
    <vt:lpwstr>&lt;&lt;Title&gt;&gt;</vt:lpwstr>
  </property>
  <property fmtid="{D5CDD505-2E9C-101B-9397-08002B2CF9AE}" pid="120" name="Security-T">
    <vt:lpwstr>Confidential</vt:lpwstr>
  </property>
  <property fmtid="{D5CDD505-2E9C-101B-9397-08002B2CF9AE}" pid="121" name="Month1">
    <vt:lpwstr>January</vt:lpwstr>
  </property>
  <property fmtid="{D5CDD505-2E9C-101B-9397-08002B2CF9AE}" pid="122" name="Month2">
    <vt:lpwstr>February</vt:lpwstr>
  </property>
  <property fmtid="{D5CDD505-2E9C-101B-9397-08002B2CF9AE}" pid="123" name="Month3">
    <vt:lpwstr>March</vt:lpwstr>
  </property>
  <property fmtid="{D5CDD505-2E9C-101B-9397-08002B2CF9AE}" pid="124" name="Month4">
    <vt:lpwstr>April</vt:lpwstr>
  </property>
  <property fmtid="{D5CDD505-2E9C-101B-9397-08002B2CF9AE}" pid="125" name="Month5">
    <vt:lpwstr>May</vt:lpwstr>
  </property>
  <property fmtid="{D5CDD505-2E9C-101B-9397-08002B2CF9AE}" pid="126" name="Month6">
    <vt:lpwstr>June</vt:lpwstr>
  </property>
  <property fmtid="{D5CDD505-2E9C-101B-9397-08002B2CF9AE}" pid="127" name="Month7">
    <vt:lpwstr>July</vt:lpwstr>
  </property>
  <property fmtid="{D5CDD505-2E9C-101B-9397-08002B2CF9AE}" pid="128" name="Month8">
    <vt:lpwstr>August</vt:lpwstr>
  </property>
  <property fmtid="{D5CDD505-2E9C-101B-9397-08002B2CF9AE}" pid="129" name="Month9">
    <vt:lpwstr>September</vt:lpwstr>
  </property>
  <property fmtid="{D5CDD505-2E9C-101B-9397-08002B2CF9AE}" pid="130" name="Month10">
    <vt:lpwstr>October</vt:lpwstr>
  </property>
  <property fmtid="{D5CDD505-2E9C-101B-9397-08002B2CF9AE}" pid="131" name="Month11">
    <vt:lpwstr>November</vt:lpwstr>
  </property>
  <property fmtid="{D5CDD505-2E9C-101B-9397-08002B2CF9AE}" pid="132" name="Month12">
    <vt:lpwstr>December</vt:lpwstr>
  </property>
  <property fmtid="{D5CDD505-2E9C-101B-9397-08002B2CF9AE}" pid="133" name="D1">
    <vt:lpwstr>S</vt:lpwstr>
  </property>
  <property fmtid="{D5CDD505-2E9C-101B-9397-08002B2CF9AE}" pid="134" name="D2">
    <vt:lpwstr>M</vt:lpwstr>
  </property>
  <property fmtid="{D5CDD505-2E9C-101B-9397-08002B2CF9AE}" pid="135" name="D3">
    <vt:lpwstr>T</vt:lpwstr>
  </property>
  <property fmtid="{D5CDD505-2E9C-101B-9397-08002B2CF9AE}" pid="136" name="D4">
    <vt:lpwstr>W</vt:lpwstr>
  </property>
  <property fmtid="{D5CDD505-2E9C-101B-9397-08002B2CF9AE}" pid="137" name="D5">
    <vt:lpwstr>T</vt:lpwstr>
  </property>
  <property fmtid="{D5CDD505-2E9C-101B-9397-08002B2CF9AE}" pid="138" name="D6">
    <vt:lpwstr>F</vt:lpwstr>
  </property>
  <property fmtid="{D5CDD505-2E9C-101B-9397-08002B2CF9AE}" pid="139" name="D7">
    <vt:lpwstr>S</vt:lpwstr>
  </property>
  <property fmtid="{D5CDD505-2E9C-101B-9397-08002B2CF9AE}" pid="140" name="Chart_Num_Categories_On_XAxis">
    <vt:lpwstr>6</vt:lpwstr>
  </property>
  <property fmtid="{D5CDD505-2E9C-101B-9397-08002B2CF9AE}" pid="141" name="Chart_Annotation_Add_Date">
    <vt:lpwstr>True</vt:lpwstr>
  </property>
  <property fmtid="{D5CDD505-2E9C-101B-9397-08002B2CF9AE}" pid="142" name="Chart_Annotation_Date_Bold">
    <vt:lpwstr>True</vt:lpwstr>
  </property>
  <property fmtid="{D5CDD505-2E9C-101B-9397-08002B2CF9AE}" pid="143" name="Chart_Annotation_Date_Format">
    <vt:lpwstr>F1</vt:lpwstr>
  </property>
  <property fmtid="{D5CDD505-2E9C-101B-9397-08002B2CF9AE}" pid="144" name="Chart_Pie_Chart_Labels">
    <vt:lpwstr>True</vt:lpwstr>
  </property>
  <property fmtid="{D5CDD505-2E9C-101B-9397-08002B2CF9AE}" pid="145" name="Chart_Pie_Chart_Legend">
    <vt:lpwstr>False</vt:lpwstr>
  </property>
  <property fmtid="{D5CDD505-2E9C-101B-9397-08002B2CF9AE}" pid="146" name="Chart_Average_Translated-T">
    <vt:lpwstr>Average</vt:lpwstr>
  </property>
  <property fmtid="{D5CDD505-2E9C-101B-9397-08002B2CF9AE}" pid="147" name="Chart_Share_PX-T">
    <vt:lpwstr>Stock price</vt:lpwstr>
  </property>
  <property fmtid="{D5CDD505-2E9C-101B-9397-08002B2CF9AE}" pid="148" name="Chart_Stock_Volume_XAxis-T">
    <vt:lpwstr>Closing date</vt:lpwstr>
  </property>
  <property fmtid="{D5CDD505-2E9C-101B-9397-08002B2CF9AE}" pid="149" name="Chart_Volume_Label-T">
    <vt:lpwstr>Volume (000s)</vt:lpwstr>
  </property>
  <property fmtid="{D5CDD505-2E9C-101B-9397-08002B2CF9AE}" pid="150" name="Chart_Thick_Lines">
    <vt:lpwstr>False</vt:lpwstr>
  </property>
  <property fmtid="{D5CDD505-2E9C-101B-9397-08002B2CF9AE}" pid="151" name="Chart_Show_Gridlines">
    <vt:lpwstr>True</vt:lpwstr>
  </property>
  <property fmtid="{D5CDD505-2E9C-101B-9397-08002B2CF9AE}" pid="152" name="Chart_Show_YAxis">
    <vt:lpwstr>False</vt:lpwstr>
  </property>
  <property fmtid="{D5CDD505-2E9C-101B-9397-08002B2CF9AE}" pid="153" name="Chart_Use_Stack_White_Border">
    <vt:lpwstr>True</vt:lpwstr>
  </property>
  <property fmtid="{D5CDD505-2E9C-101B-9397-08002B2CF9AE}" pid="154" name="Chart_Use_Dash_Style">
    <vt:lpwstr>False</vt:lpwstr>
  </property>
  <property fmtid="{D5CDD505-2E9C-101B-9397-08002B2CF9AE}" pid="155" name="DateFormat.Ppt">
    <vt:lpwstr>F1</vt:lpwstr>
  </property>
  <property fmtid="{D5CDD505-2E9C-101B-9397-08002B2CF9AE}" pid="156" name="DraftStamp.Ppt">
    <vt:bool>true</vt:bool>
  </property>
</Properties>
</file>