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notesSlides/notesSlide1.xml" ContentType="application/vnd.openxmlformats-officedocument.presentationml.notesSlide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notesSlides/notesSlide2.xml" ContentType="application/vnd.openxmlformats-officedocument.presentationml.notesSlide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notesSlides/notesSlide3.xml" ContentType="application/vnd.openxmlformats-officedocument.presentationml.notesSlide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notesSlides/notesSlide4.xml" ContentType="application/vnd.openxmlformats-officedocument.presentationml.notesSlide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notesSlides/notesSlide5.xml" ContentType="application/vnd.openxmlformats-officedocument.presentationml.notesSlide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notesSlides/notesSlide6.xml" ContentType="application/vnd.openxmlformats-officedocument.presentationml.notesSlide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notesSlides/notesSlide7.xml" ContentType="application/vnd.openxmlformats-officedocument.presentationml.notesSlide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notesSlides/notesSlide8.xml" ContentType="application/vnd.openxmlformats-officedocument.presentationml.notesSlide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notesSlides/notesSlide9.xml" ContentType="application/vnd.openxmlformats-officedocument.presentationml.notesSlide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notesSlides/notesSlide10.xml" ContentType="application/vnd.openxmlformats-officedocument.presentationml.notesSlide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notesSlides/notesSlide11.xml" ContentType="application/vnd.openxmlformats-officedocument.presentationml.notesSlide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  <p:sldMasterId id="2147484217" r:id="rId3"/>
  </p:sldMasterIdLst>
  <p:notesMasterIdLst>
    <p:notesMasterId r:id="rId16"/>
  </p:notesMasterIdLst>
  <p:handoutMasterIdLst>
    <p:handoutMasterId r:id="rId17"/>
  </p:handoutMasterIdLst>
  <p:sldIdLst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0058400" cy="7543800"/>
  <p:notesSz cx="6996113" cy="9282113"/>
  <p:custDataLst>
    <p:tags r:id="rId18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67"/>
          </p14:sldIdLst>
        </p14:section>
        <p14:section name="Untitled Section" id="{309E04B7-63B6-45AA-AC16-1661E0E2127A}">
          <p14:sldIdLst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46D328FE-FC08-4716-8C3A-834F200EEC8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9" autoAdjust="0"/>
  </p:normalViewPr>
  <p:slideViewPr>
    <p:cSldViewPr snapToGrid="0">
      <p:cViewPr varScale="1">
        <p:scale>
          <a:sx n="101" d="100"/>
          <a:sy n="101" d="100"/>
        </p:scale>
        <p:origin x="-3462" y="-84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>
                <a:solidFill>
                  <a:prstClr val="black"/>
                </a:solidFill>
              </a:rPr>
              <a:pPr/>
              <a:t>0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1.emf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1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1.emf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1.emf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.emf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.emf"/><Relationship Id="rId2" Type="http://schemas.openxmlformats.org/officeDocument/2006/relationships/tags" Target="../tags/tag14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1.emf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1.emf"/><Relationship Id="rId2" Type="http://schemas.openxmlformats.org/officeDocument/2006/relationships/tags" Target="../tags/tag17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image" Target="../media/image1.emf"/><Relationship Id="rId4" Type="http://schemas.openxmlformats.org/officeDocument/2006/relationships/tags" Target="../tags/tag20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10" Type="http://schemas.openxmlformats.org/officeDocument/2006/relationships/image" Target="../media/image1.emf"/><Relationship Id="rId4" Type="http://schemas.openxmlformats.org/officeDocument/2006/relationships/tags" Target="../tags/tag233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10" Type="http://schemas.openxmlformats.org/officeDocument/2006/relationships/image" Target="../media/image1.emf"/><Relationship Id="rId4" Type="http://schemas.openxmlformats.org/officeDocument/2006/relationships/tags" Target="../tags/tag241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1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1.emf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image" Target="../media/image1.emf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image" Target="../media/image1.emf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6" Type="http://schemas.openxmlformats.org/officeDocument/2006/relationships/image" Target="../media/image1.emf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image" Target="../media/image1.emf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image" Target="../media/image1.emf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6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10" Type="http://schemas.openxmlformats.org/officeDocument/2006/relationships/image" Target="../media/image1.emf"/><Relationship Id="rId4" Type="http://schemas.openxmlformats.org/officeDocument/2006/relationships/tags" Target="../tags/tag360.xml"/><Relationship Id="rId9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7" Type="http://schemas.openxmlformats.org/officeDocument/2006/relationships/image" Target="../media/image1.emf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72.xml"/><Relationship Id="rId4" Type="http://schemas.openxmlformats.org/officeDocument/2006/relationships/tags" Target="../tags/tag37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9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9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image" Target="../media/image1.emf"/><Relationship Id="rId5" Type="http://schemas.openxmlformats.org/officeDocument/2006/relationships/tags" Target="../tags/tag40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00.xml"/><Relationship Id="rId9" Type="http://schemas.openxmlformats.org/officeDocument/2006/relationships/tags" Target="../tags/tag405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11" Type="http://schemas.openxmlformats.org/officeDocument/2006/relationships/image" Target="../media/image1.emf"/><Relationship Id="rId5" Type="http://schemas.openxmlformats.org/officeDocument/2006/relationships/tags" Target="../tags/tag4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09.xml"/><Relationship Id="rId9" Type="http://schemas.openxmlformats.org/officeDocument/2006/relationships/tags" Target="../tags/tag41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5" Type="http://schemas.openxmlformats.org/officeDocument/2006/relationships/image" Target="../media/image1.emf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10" Type="http://schemas.openxmlformats.org/officeDocument/2006/relationships/tags" Target="../tags/tag437.xml"/><Relationship Id="rId19" Type="http://schemas.openxmlformats.org/officeDocument/2006/relationships/image" Target="../media/image1.emf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image" Target="../media/image1.emf"/><Relationship Id="rId3" Type="http://schemas.openxmlformats.org/officeDocument/2006/relationships/tags" Target="../tags/tag447.xml"/><Relationship Id="rId7" Type="http://schemas.openxmlformats.org/officeDocument/2006/relationships/tags" Target="../tags/tag45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tags" Target="../tags/tag455.xml"/><Relationship Id="rId5" Type="http://schemas.openxmlformats.org/officeDocument/2006/relationships/tags" Target="../tags/tag449.xml"/><Relationship Id="rId10" Type="http://schemas.openxmlformats.org/officeDocument/2006/relationships/tags" Target="../tags/tag454.xml"/><Relationship Id="rId4" Type="http://schemas.openxmlformats.org/officeDocument/2006/relationships/tags" Target="../tags/tag448.xml"/><Relationship Id="rId9" Type="http://schemas.openxmlformats.org/officeDocument/2006/relationships/tags" Target="../tags/tag453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image" Target="../media/image1.emf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5" Type="http://schemas.openxmlformats.org/officeDocument/2006/relationships/tags" Target="../tags/tag460.xml"/><Relationship Id="rId10" Type="http://schemas.openxmlformats.org/officeDocument/2006/relationships/tags" Target="../tags/tag465.xml"/><Relationship Id="rId4" Type="http://schemas.openxmlformats.org/officeDocument/2006/relationships/tags" Target="../tags/tag459.xml"/><Relationship Id="rId9" Type="http://schemas.openxmlformats.org/officeDocument/2006/relationships/tags" Target="../tags/tag46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image" Target="../media/image1.emf"/><Relationship Id="rId3" Type="http://schemas.openxmlformats.org/officeDocument/2006/relationships/tags" Target="../tags/tag469.xml"/><Relationship Id="rId7" Type="http://schemas.openxmlformats.org/officeDocument/2006/relationships/tags" Target="../tags/tag47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tags" Target="../tags/tag477.xml"/><Relationship Id="rId5" Type="http://schemas.openxmlformats.org/officeDocument/2006/relationships/tags" Target="../tags/tag471.xml"/><Relationship Id="rId10" Type="http://schemas.openxmlformats.org/officeDocument/2006/relationships/tags" Target="../tags/tag476.xml"/><Relationship Id="rId4" Type="http://schemas.openxmlformats.org/officeDocument/2006/relationships/tags" Target="../tags/tag470.xml"/><Relationship Id="rId9" Type="http://schemas.openxmlformats.org/officeDocument/2006/relationships/tags" Target="../tags/tag47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13" Type="http://schemas.openxmlformats.org/officeDocument/2006/relationships/tags" Target="../tags/tag490.xml"/><Relationship Id="rId18" Type="http://schemas.openxmlformats.org/officeDocument/2006/relationships/tags" Target="../tags/tag495.xml"/><Relationship Id="rId3" Type="http://schemas.openxmlformats.org/officeDocument/2006/relationships/tags" Target="../tags/tag480.xml"/><Relationship Id="rId21" Type="http://schemas.openxmlformats.org/officeDocument/2006/relationships/tags" Target="../tags/tag498.xml"/><Relationship Id="rId7" Type="http://schemas.openxmlformats.org/officeDocument/2006/relationships/tags" Target="../tags/tag484.xml"/><Relationship Id="rId12" Type="http://schemas.openxmlformats.org/officeDocument/2006/relationships/tags" Target="../tags/tag489.xml"/><Relationship Id="rId17" Type="http://schemas.openxmlformats.org/officeDocument/2006/relationships/tags" Target="../tags/tag494.xml"/><Relationship Id="rId2" Type="http://schemas.openxmlformats.org/officeDocument/2006/relationships/tags" Target="../tags/tag479.xml"/><Relationship Id="rId16" Type="http://schemas.openxmlformats.org/officeDocument/2006/relationships/tags" Target="../tags/tag493.xml"/><Relationship Id="rId20" Type="http://schemas.openxmlformats.org/officeDocument/2006/relationships/tags" Target="../tags/tag497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11" Type="http://schemas.openxmlformats.org/officeDocument/2006/relationships/tags" Target="../tags/tag488.xml"/><Relationship Id="rId5" Type="http://schemas.openxmlformats.org/officeDocument/2006/relationships/tags" Target="../tags/tag482.xml"/><Relationship Id="rId15" Type="http://schemas.openxmlformats.org/officeDocument/2006/relationships/tags" Target="../tags/tag492.xml"/><Relationship Id="rId23" Type="http://schemas.openxmlformats.org/officeDocument/2006/relationships/image" Target="../media/image1.emf"/><Relationship Id="rId10" Type="http://schemas.openxmlformats.org/officeDocument/2006/relationships/tags" Target="../tags/tag487.xml"/><Relationship Id="rId19" Type="http://schemas.openxmlformats.org/officeDocument/2006/relationships/tags" Target="../tags/tag496.xml"/><Relationship Id="rId4" Type="http://schemas.openxmlformats.org/officeDocument/2006/relationships/tags" Target="../tags/tag481.xml"/><Relationship Id="rId9" Type="http://schemas.openxmlformats.org/officeDocument/2006/relationships/tags" Target="../tags/tag486.xml"/><Relationship Id="rId14" Type="http://schemas.openxmlformats.org/officeDocument/2006/relationships/tags" Target="../tags/tag491.xml"/><Relationship Id="rId22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13" Type="http://schemas.openxmlformats.org/officeDocument/2006/relationships/tags" Target="../tags/tag511.xml"/><Relationship Id="rId3" Type="http://schemas.openxmlformats.org/officeDocument/2006/relationships/tags" Target="../tags/tag501.xml"/><Relationship Id="rId7" Type="http://schemas.openxmlformats.org/officeDocument/2006/relationships/tags" Target="../tags/tag505.xml"/><Relationship Id="rId12" Type="http://schemas.openxmlformats.org/officeDocument/2006/relationships/tags" Target="../tags/tag510.xml"/><Relationship Id="rId17" Type="http://schemas.openxmlformats.org/officeDocument/2006/relationships/image" Target="../media/image1.emf"/><Relationship Id="rId2" Type="http://schemas.openxmlformats.org/officeDocument/2006/relationships/tags" Target="../tags/tag50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11" Type="http://schemas.openxmlformats.org/officeDocument/2006/relationships/tags" Target="../tags/tag509.xml"/><Relationship Id="rId5" Type="http://schemas.openxmlformats.org/officeDocument/2006/relationships/tags" Target="../tags/tag503.xml"/><Relationship Id="rId15" Type="http://schemas.openxmlformats.org/officeDocument/2006/relationships/tags" Target="../tags/tag513.xml"/><Relationship Id="rId10" Type="http://schemas.openxmlformats.org/officeDocument/2006/relationships/tags" Target="../tags/tag508.xml"/><Relationship Id="rId4" Type="http://schemas.openxmlformats.org/officeDocument/2006/relationships/tags" Target="../tags/tag502.xml"/><Relationship Id="rId9" Type="http://schemas.openxmlformats.org/officeDocument/2006/relationships/tags" Target="../tags/tag507.xml"/><Relationship Id="rId14" Type="http://schemas.openxmlformats.org/officeDocument/2006/relationships/tags" Target="../tags/tag51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13" Type="http://schemas.openxmlformats.org/officeDocument/2006/relationships/tags" Target="../tags/tag526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516.xml"/><Relationship Id="rId7" Type="http://schemas.openxmlformats.org/officeDocument/2006/relationships/tags" Target="../tags/tag520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1" Type="http://schemas.openxmlformats.org/officeDocument/2006/relationships/tags" Target="../tags/tag524.xml"/><Relationship Id="rId5" Type="http://schemas.openxmlformats.org/officeDocument/2006/relationships/tags" Target="../tags/tag518.xml"/><Relationship Id="rId15" Type="http://schemas.openxmlformats.org/officeDocument/2006/relationships/tags" Target="../tags/tag528.xml"/><Relationship Id="rId10" Type="http://schemas.openxmlformats.org/officeDocument/2006/relationships/tags" Target="../tags/tag523.xml"/><Relationship Id="rId19" Type="http://schemas.openxmlformats.org/officeDocument/2006/relationships/image" Target="../media/image1.emf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tags" Target="../tags/tag543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17" Type="http://schemas.openxmlformats.org/officeDocument/2006/relationships/image" Target="../media/image1.emf"/><Relationship Id="rId2" Type="http://schemas.openxmlformats.org/officeDocument/2006/relationships/tags" Target="../tags/tag53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5" Type="http://schemas.openxmlformats.org/officeDocument/2006/relationships/tags" Target="../tags/tag54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tags" Target="../tags/tag54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48.xml"/><Relationship Id="rId7" Type="http://schemas.openxmlformats.org/officeDocument/2006/relationships/tags" Target="../tags/tag552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tags" Target="../tags/tag549.xml"/><Relationship Id="rId9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560.xml"/><Relationship Id="rId3" Type="http://schemas.openxmlformats.org/officeDocument/2006/relationships/tags" Target="../tags/tag555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5" Type="http://schemas.openxmlformats.org/officeDocument/2006/relationships/tags" Target="../tags/tag557.xml"/><Relationship Id="rId10" Type="http://schemas.openxmlformats.org/officeDocument/2006/relationships/image" Target="../media/image1.emf"/><Relationship Id="rId4" Type="http://schemas.openxmlformats.org/officeDocument/2006/relationships/tags" Target="../tags/tag556.xml"/><Relationship Id="rId9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5" Type="http://schemas.openxmlformats.org/officeDocument/2006/relationships/tags" Target="../tags/tag565.xml"/><Relationship Id="rId4" Type="http://schemas.openxmlformats.org/officeDocument/2006/relationships/tags" Target="../tags/tag56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8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592.xml"/><Relationship Id="rId3" Type="http://schemas.openxmlformats.org/officeDocument/2006/relationships/tags" Target="../tags/tag587.xml"/><Relationship Id="rId7" Type="http://schemas.openxmlformats.org/officeDocument/2006/relationships/tags" Target="../tags/tag591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10" Type="http://schemas.openxmlformats.org/officeDocument/2006/relationships/image" Target="../media/image1.emf"/><Relationship Id="rId4" Type="http://schemas.openxmlformats.org/officeDocument/2006/relationships/tags" Target="../tags/tag588.xml"/><Relationship Id="rId9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10" Type="http://schemas.openxmlformats.org/officeDocument/2006/relationships/image" Target="../media/image1.emf"/><Relationship Id="rId4" Type="http://schemas.openxmlformats.org/officeDocument/2006/relationships/tags" Target="../tags/tag596.xml"/><Relationship Id="rId9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60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603.xml"/><Relationship Id="rId7" Type="http://schemas.openxmlformats.org/officeDocument/2006/relationships/tags" Target="../tags/tag607.xml"/><Relationship Id="rId12" Type="http://schemas.openxmlformats.org/officeDocument/2006/relationships/tags" Target="../tags/tag612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5" Type="http://schemas.openxmlformats.org/officeDocument/2006/relationships/tags" Target="../tags/tag605.xml"/><Relationship Id="rId10" Type="http://schemas.openxmlformats.org/officeDocument/2006/relationships/tags" Target="../tags/tag610.xml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620.xml"/><Relationship Id="rId3" Type="http://schemas.openxmlformats.org/officeDocument/2006/relationships/tags" Target="../tags/tag615.xml"/><Relationship Id="rId7" Type="http://schemas.openxmlformats.org/officeDocument/2006/relationships/tags" Target="../tags/tag619.xml"/><Relationship Id="rId12" Type="http://schemas.openxmlformats.org/officeDocument/2006/relationships/image" Target="../media/image1.emf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17.xml"/><Relationship Id="rId10" Type="http://schemas.openxmlformats.org/officeDocument/2006/relationships/tags" Target="../tags/tag622.xml"/><Relationship Id="rId4" Type="http://schemas.openxmlformats.org/officeDocument/2006/relationships/tags" Target="../tags/tag616.xml"/><Relationship Id="rId9" Type="http://schemas.openxmlformats.org/officeDocument/2006/relationships/tags" Target="../tags/tag621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630.xml"/><Relationship Id="rId3" Type="http://schemas.openxmlformats.org/officeDocument/2006/relationships/tags" Target="../tags/tag625.xml"/><Relationship Id="rId7" Type="http://schemas.openxmlformats.org/officeDocument/2006/relationships/tags" Target="../tags/tag629.xml"/><Relationship Id="rId12" Type="http://schemas.openxmlformats.org/officeDocument/2006/relationships/image" Target="../media/image1.emf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tags" Target="../tags/tag62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27.xml"/><Relationship Id="rId10" Type="http://schemas.openxmlformats.org/officeDocument/2006/relationships/tags" Target="../tags/tag632.xml"/><Relationship Id="rId4" Type="http://schemas.openxmlformats.org/officeDocument/2006/relationships/tags" Target="../tags/tag626.xml"/><Relationship Id="rId9" Type="http://schemas.openxmlformats.org/officeDocument/2006/relationships/tags" Target="../tags/tag631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640.xml"/><Relationship Id="rId3" Type="http://schemas.openxmlformats.org/officeDocument/2006/relationships/tags" Target="../tags/tag635.xml"/><Relationship Id="rId7" Type="http://schemas.openxmlformats.org/officeDocument/2006/relationships/tags" Target="../tags/tag639.xml"/><Relationship Id="rId12" Type="http://schemas.openxmlformats.org/officeDocument/2006/relationships/image" Target="../media/image1.emf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tags" Target="../tags/tag63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37.xml"/><Relationship Id="rId10" Type="http://schemas.openxmlformats.org/officeDocument/2006/relationships/tags" Target="../tags/tag642.xml"/><Relationship Id="rId4" Type="http://schemas.openxmlformats.org/officeDocument/2006/relationships/tags" Target="../tags/tag636.xml"/><Relationship Id="rId9" Type="http://schemas.openxmlformats.org/officeDocument/2006/relationships/tags" Target="../tags/tag641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650.xml"/><Relationship Id="rId3" Type="http://schemas.openxmlformats.org/officeDocument/2006/relationships/tags" Target="../tags/tag645.xml"/><Relationship Id="rId7" Type="http://schemas.openxmlformats.org/officeDocument/2006/relationships/tags" Target="../tags/tag649.xml"/><Relationship Id="rId12" Type="http://schemas.openxmlformats.org/officeDocument/2006/relationships/image" Target="../media/image1.emf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tags" Target="../tags/tag64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47.xml"/><Relationship Id="rId10" Type="http://schemas.openxmlformats.org/officeDocument/2006/relationships/tags" Target="../tags/tag652.xml"/><Relationship Id="rId4" Type="http://schemas.openxmlformats.org/officeDocument/2006/relationships/tags" Target="../tags/tag646.xml"/><Relationship Id="rId9" Type="http://schemas.openxmlformats.org/officeDocument/2006/relationships/tags" Target="../tags/tag651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3" Type="http://schemas.openxmlformats.org/officeDocument/2006/relationships/tags" Target="../tags/tag655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2" Type="http://schemas.openxmlformats.org/officeDocument/2006/relationships/tags" Target="../tags/tag654.xml"/><Relationship Id="rId16" Type="http://schemas.openxmlformats.org/officeDocument/2006/relationships/image" Target="../media/image1.emf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62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674.xml"/><Relationship Id="rId13" Type="http://schemas.openxmlformats.org/officeDocument/2006/relationships/tags" Target="../tags/tag679.xml"/><Relationship Id="rId18" Type="http://schemas.openxmlformats.org/officeDocument/2006/relationships/image" Target="../media/image1.emf"/><Relationship Id="rId3" Type="http://schemas.openxmlformats.org/officeDocument/2006/relationships/tags" Target="../tags/tag669.xml"/><Relationship Id="rId7" Type="http://schemas.openxmlformats.org/officeDocument/2006/relationships/tags" Target="../tags/tag673.xml"/><Relationship Id="rId12" Type="http://schemas.openxmlformats.org/officeDocument/2006/relationships/tags" Target="../tags/tag6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68.xml"/><Relationship Id="rId16" Type="http://schemas.openxmlformats.org/officeDocument/2006/relationships/tags" Target="../tags/tag682.xml"/><Relationship Id="rId1" Type="http://schemas.openxmlformats.org/officeDocument/2006/relationships/tags" Target="../tags/tag667.xml"/><Relationship Id="rId6" Type="http://schemas.openxmlformats.org/officeDocument/2006/relationships/tags" Target="../tags/tag672.xml"/><Relationship Id="rId11" Type="http://schemas.openxmlformats.org/officeDocument/2006/relationships/tags" Target="../tags/tag677.xml"/><Relationship Id="rId5" Type="http://schemas.openxmlformats.org/officeDocument/2006/relationships/tags" Target="../tags/tag671.xml"/><Relationship Id="rId15" Type="http://schemas.openxmlformats.org/officeDocument/2006/relationships/tags" Target="../tags/tag681.xml"/><Relationship Id="rId10" Type="http://schemas.openxmlformats.org/officeDocument/2006/relationships/tags" Target="../tags/tag676.xml"/><Relationship Id="rId4" Type="http://schemas.openxmlformats.org/officeDocument/2006/relationships/tags" Target="../tags/tag670.xml"/><Relationship Id="rId9" Type="http://schemas.openxmlformats.org/officeDocument/2006/relationships/tags" Target="../tags/tag675.xml"/><Relationship Id="rId14" Type="http://schemas.openxmlformats.org/officeDocument/2006/relationships/tags" Target="../tags/tag68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690.xml"/><Relationship Id="rId13" Type="http://schemas.openxmlformats.org/officeDocument/2006/relationships/tags" Target="../tags/tag695.xml"/><Relationship Id="rId18" Type="http://schemas.openxmlformats.org/officeDocument/2006/relationships/tags" Target="../tags/tag700.xml"/><Relationship Id="rId3" Type="http://schemas.openxmlformats.org/officeDocument/2006/relationships/tags" Target="../tags/tag685.xml"/><Relationship Id="rId21" Type="http://schemas.openxmlformats.org/officeDocument/2006/relationships/tags" Target="../tags/tag703.xml"/><Relationship Id="rId7" Type="http://schemas.openxmlformats.org/officeDocument/2006/relationships/tags" Target="../tags/tag689.xml"/><Relationship Id="rId12" Type="http://schemas.openxmlformats.org/officeDocument/2006/relationships/tags" Target="../tags/tag694.xml"/><Relationship Id="rId17" Type="http://schemas.openxmlformats.org/officeDocument/2006/relationships/tags" Target="../tags/tag699.xml"/><Relationship Id="rId2" Type="http://schemas.openxmlformats.org/officeDocument/2006/relationships/tags" Target="../tags/tag684.xml"/><Relationship Id="rId16" Type="http://schemas.openxmlformats.org/officeDocument/2006/relationships/tags" Target="../tags/tag698.xml"/><Relationship Id="rId20" Type="http://schemas.openxmlformats.org/officeDocument/2006/relationships/tags" Target="../tags/tag702.xml"/><Relationship Id="rId1" Type="http://schemas.openxmlformats.org/officeDocument/2006/relationships/tags" Target="../tags/tag683.xml"/><Relationship Id="rId6" Type="http://schemas.openxmlformats.org/officeDocument/2006/relationships/tags" Target="../tags/tag688.xml"/><Relationship Id="rId11" Type="http://schemas.openxmlformats.org/officeDocument/2006/relationships/tags" Target="../tags/tag693.xml"/><Relationship Id="rId24" Type="http://schemas.openxmlformats.org/officeDocument/2006/relationships/image" Target="../media/image1.emf"/><Relationship Id="rId5" Type="http://schemas.openxmlformats.org/officeDocument/2006/relationships/tags" Target="../tags/tag687.xml"/><Relationship Id="rId15" Type="http://schemas.openxmlformats.org/officeDocument/2006/relationships/tags" Target="../tags/tag69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692.xml"/><Relationship Id="rId19" Type="http://schemas.openxmlformats.org/officeDocument/2006/relationships/tags" Target="../tags/tag701.xml"/><Relationship Id="rId4" Type="http://schemas.openxmlformats.org/officeDocument/2006/relationships/tags" Target="../tags/tag686.xml"/><Relationship Id="rId9" Type="http://schemas.openxmlformats.org/officeDocument/2006/relationships/tags" Target="../tags/tag691.xml"/><Relationship Id="rId14" Type="http://schemas.openxmlformats.org/officeDocument/2006/relationships/tags" Target="../tags/tag696.xml"/><Relationship Id="rId22" Type="http://schemas.openxmlformats.org/officeDocument/2006/relationships/tags" Target="../tags/tag70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1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emf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45 Light"/>
              </a:rPr>
              <a:t>Confidential</a:t>
            </a:r>
            <a:endParaRPr lang="en-US" dirty="0">
              <a:latin typeface="Frutiger 45 Light"/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age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3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7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9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9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79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78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22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89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85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2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42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033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8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6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29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38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759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84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618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16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49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738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56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63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191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60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12:49 PM] P:\Documents\Teaching\Functions.pptx 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____] Presentation4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  <p:sldLayoutId id="2147484235" r:id="rId18"/>
    <p:sldLayoutId id="2147484236" r:id="rId19"/>
    <p:sldLayoutId id="2147484237" r:id="rId20"/>
    <p:sldLayoutId id="2147484238" r:id="rId21"/>
    <p:sldLayoutId id="2147484239" r:id="rId22"/>
    <p:sldLayoutId id="2147484240" r:id="rId23"/>
    <p:sldLayoutId id="2147484241" r:id="rId24"/>
    <p:sldLayoutId id="2147484242" r:id="rId25"/>
    <p:sldLayoutId id="2147484243" r:id="rId26"/>
    <p:sldLayoutId id="2147484244" r:id="rId27"/>
    <p:sldLayoutId id="2147484245" r:id="rId28"/>
    <p:sldLayoutId id="2147484246" r:id="rId29"/>
    <p:sldLayoutId id="2147484247" r:id="rId30"/>
    <p:sldLayoutId id="2147484248" r:id="rId31"/>
    <p:sldLayoutId id="2147484249" r:id="rId32"/>
    <p:sldLayoutId id="2147484250" r:id="rId33"/>
    <p:sldLayoutId id="2147484251" r:id="rId34"/>
    <p:sldLayoutId id="2147484252" r:id="rId35"/>
    <p:sldLayoutId id="2147484253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714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713.xml"/><Relationship Id="rId1" Type="http://schemas.openxmlformats.org/officeDocument/2006/relationships/tags" Target="../tags/tag712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tags" Target="../tags/tag71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44.xml"/><Relationship Id="rId2" Type="http://schemas.openxmlformats.org/officeDocument/2006/relationships/tags" Target="../tags/tag743.xml"/><Relationship Id="rId1" Type="http://schemas.openxmlformats.org/officeDocument/2006/relationships/tags" Target="../tags/tag74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50.xml"/><Relationship Id="rId2" Type="http://schemas.openxmlformats.org/officeDocument/2006/relationships/tags" Target="../tags/tag749.xml"/><Relationship Id="rId1" Type="http://schemas.openxmlformats.org/officeDocument/2006/relationships/tags" Target="../tags/tag74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" Type="http://schemas.openxmlformats.org/officeDocument/2006/relationships/tags" Target="../tags/tag7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29.xml"/><Relationship Id="rId2" Type="http://schemas.openxmlformats.org/officeDocument/2006/relationships/tags" Target="../tags/tag728.xml"/><Relationship Id="rId1" Type="http://schemas.openxmlformats.org/officeDocument/2006/relationships/tags" Target="../tags/tag72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32.xml"/><Relationship Id="rId2" Type="http://schemas.openxmlformats.org/officeDocument/2006/relationships/tags" Target="../tags/tag731.xml"/><Relationship Id="rId1" Type="http://schemas.openxmlformats.org/officeDocument/2006/relationships/tags" Target="../tags/tag73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35.xml"/><Relationship Id="rId2" Type="http://schemas.openxmlformats.org/officeDocument/2006/relationships/tags" Target="../tags/tag734.xml"/><Relationship Id="rId1" Type="http://schemas.openxmlformats.org/officeDocument/2006/relationships/tags" Target="../tags/tag73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38.xml"/><Relationship Id="rId2" Type="http://schemas.openxmlformats.org/officeDocument/2006/relationships/tags" Target="../tags/tag737.xml"/><Relationship Id="rId1" Type="http://schemas.openxmlformats.org/officeDocument/2006/relationships/tags" Target="../tags/tag73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41.xml"/><Relationship Id="rId2" Type="http://schemas.openxmlformats.org/officeDocument/2006/relationships/tags" Target="../tags/tag740.xml"/><Relationship Id="rId1" Type="http://schemas.openxmlformats.org/officeDocument/2006/relationships/tags" Target="../tags/tag7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3400"/>
            <a:ext cx="2789054" cy="3021822"/>
          </a:xfrm>
          <a:prstGeom prst="rect">
            <a:avLst/>
          </a:prstGeom>
        </p:spPr>
      </p:pic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May 3, 2019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dirty="0" smtClean="0"/>
              <a:t>To be able to read almost all the data in the world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395926" y="4072378"/>
            <a:ext cx="4541268" cy="118777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382917" y="5448016"/>
            <a:ext cx="4535424" cy="2743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1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delete a file, you must import the OS module, and run its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os.remove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function: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Remove the file "demofile.txt":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os.remove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Delete a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21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avoid getting an error, you might want to check if the file exists before you try to delete 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Check if file exists, </a:t>
            </a:r>
            <a:r>
              <a:rPr lang="en-US" i="1" dirty="0">
                <a:solidFill>
                  <a:srgbClr val="000000"/>
                </a:solidFill>
                <a:latin typeface="Verdana"/>
              </a:rPr>
              <a:t>then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delete it: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os.path.exists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os.remove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"The file does not exist"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Check if File exist: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96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delete an entire folder, use the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os.rmdir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method: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Remove the folder "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myfolder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":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os.rmdir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52A2A"/>
                </a:solidFill>
                <a:latin typeface="Consolas"/>
              </a:rPr>
              <a:t>myfolder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Delete Folder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1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key function for working with files in Python is the open() 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open() function takes two parameters; </a:t>
            </a:r>
            <a:r>
              <a:rPr lang="en-US" i="1" dirty="0">
                <a:solidFill>
                  <a:srgbClr val="000000"/>
                </a:solidFill>
                <a:latin typeface="Verdana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, and </a:t>
            </a:r>
            <a:r>
              <a:rPr lang="en-US" i="1" dirty="0">
                <a:solidFill>
                  <a:srgbClr val="000000"/>
                </a:solidFill>
                <a:latin typeface="Verdana"/>
              </a:rPr>
              <a:t>mode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There are four different methods (modes) for opening a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"r" - Read - Default value. Opens a file for reading, error if the file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"a" - Append - Opens a file for appending, creates the file if it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"w" - Write - Opens a file for writing, creates the file if it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"x" - Create - Creates the specified file, returns an error if the file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 addition you can specify if the file should be handled as binary or text mode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"t" - Text - Default value. Text mode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"b" - Binary - Binary mode (e.g. images)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File 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Handling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08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open a file for reading it is enough to specify the name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code above is the same as: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rt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Because "r" for read, and "t" for text are the default values, you do not need to specify them.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Syntax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Assume we have the following file, located in the same folder as Python: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demofile.txt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Hello! Welcome to demofile.txt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This file is for testing purposes.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Good Luck!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open the file, use the built-in open() function.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open() function returns a file object, which has a read() method for reading the content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Open a File on the 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Server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4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By default the read() method returns the whole text, but you can also specify how many characters you want to return: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Return the 5 first characters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Read Only Parts of the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6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You can return one line by using the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readline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method: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Read one line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By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calling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readline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() two times, you can read the two first lines: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Read two lines of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By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looping through the lines of the file, you can read the whole file, line by line: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Loop through the file line by line: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Read Lines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17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It is a good practice to always close the file when you are done with it.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Close the file when you are finish with it: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Close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38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write to an existing file, you must add a parameter to the open() function: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"a" - Append - will append to the end of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"w" - Write - will overwrite any existing content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Open the file "demofile2.txt" and append content to the file: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"demofile2.txt"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"Now the file has more content!"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#open and read the file after the appending: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"demofile2.txt"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Example</a:t>
            </a:r>
            <a:endParaRPr lang="en-US" dirty="0">
              <a:solidFill>
                <a:srgbClr val="000000"/>
              </a:solidFill>
              <a:latin typeface="Segoe UI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Open the file "demofile3.txt" and overwrite the content: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"demofile3.txt"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"Woops! I have deleted the content!"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#open and read the file after the appending:</a:t>
            </a:r>
            <a:br>
              <a:rPr lang="en-US" dirty="0">
                <a:solidFill>
                  <a:srgbClr val="008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"demofile3.txt"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Write to an Existing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6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create a new file in Python, use the open() method, with one of the following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"x" - Create - will create a file, returns an error if the file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"a" - Append - will create a file if the specified file does not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"w" - Write - will create a file if the specified file does not exist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Create a file called "myfile.txt":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"myfile.txt"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Result: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a new empty file is created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!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Example</a:t>
            </a:r>
            <a:endParaRPr lang="en-US" dirty="0">
              <a:solidFill>
                <a:srgbClr val="000000"/>
              </a:solidFill>
              <a:latin typeface="Segoe UI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Create a new file if it does not exist: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"myfile.txt"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Create a New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798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45 Light"/>
  <p:tag name="LANGUAGE ID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.potx" id="{051EB89F-4D46-4ACB-BDC0-5314925EF32D}" vid="{28A8C5C5-6360-4BB4-BA92-293F4F7D6976}"/>
    </a:ext>
  </a:extLst>
</a:theme>
</file>

<file path=ppt/theme/theme2.xml><?xml version="1.0" encoding="utf-8"?>
<a:theme xmlns:a="http://schemas.openxmlformats.org/drawingml/2006/main" name="1_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.potx" id="{051EB89F-4D46-4ACB-BDC0-5314925EF32D}" vid="{28A8C5C5-6360-4BB4-BA92-293F4F7D6976}"/>
    </a:ext>
  </a:extLst>
</a:theme>
</file>

<file path=ppt/theme/theme3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242</Words>
  <Application>Microsoft Office PowerPoint</Application>
  <PresentationFormat>Custom</PresentationFormat>
  <Paragraphs>106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PresXpress_Print_Theme</vt:lpstr>
      <vt:lpstr>1_PresXpress_Print_Theme</vt:lpstr>
      <vt:lpstr>File Handling</vt:lpstr>
      <vt:lpstr>File Handling</vt:lpstr>
      <vt:lpstr>Syntax</vt:lpstr>
      <vt:lpstr>Open a File on the Server</vt:lpstr>
      <vt:lpstr>Read Only Parts of the File</vt:lpstr>
      <vt:lpstr>Read Lines</vt:lpstr>
      <vt:lpstr>Close Files</vt:lpstr>
      <vt:lpstr>Write to an Existing File</vt:lpstr>
      <vt:lpstr>Create a New File</vt:lpstr>
      <vt:lpstr>Delete a File</vt:lpstr>
      <vt:lpstr>Check if File exist:</vt:lpstr>
      <vt:lpstr>Delete Folder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Palande, Prathmesh</dc:creator>
  <cp:lastModifiedBy>Palande, Prathmesh</cp:lastModifiedBy>
  <cp:revision>20</cp:revision>
  <cp:lastPrinted>2002-05-24T21:26:29Z</cp:lastPrinted>
  <dcterms:created xsi:type="dcterms:W3CDTF">2002-05-03T03:00:09Z</dcterms:created>
  <dcterms:modified xsi:type="dcterms:W3CDTF">2019-05-03T07:36:56Z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5/3/2019 12:49:14 PM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