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1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2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4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5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6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0058400" cy="7543800"/>
  <p:notesSz cx="6996113" cy="9282113"/>
  <p:custDataLst>
    <p:tags r:id="rId1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73"/>
          </p14:sldIdLst>
        </p14:section>
        <p14:section name="Untitled Section" id="{309E04B7-63B6-45AA-AC16-1661E0E2127A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6D328FE-FC08-4716-8C3A-834F200EEC8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3462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.emf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e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.emf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.emf"/><Relationship Id="rId2" Type="http://schemas.openxmlformats.org/officeDocument/2006/relationships/tags" Target="../tags/tag14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1.emf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1.emf"/><Relationship Id="rId4" Type="http://schemas.openxmlformats.org/officeDocument/2006/relationships/tags" Target="../tags/tag20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10" Type="http://schemas.openxmlformats.org/officeDocument/2006/relationships/image" Target="../media/image1.emf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1.emf"/><Relationship Id="rId4" Type="http://schemas.openxmlformats.org/officeDocument/2006/relationships/tags" Target="../tags/tag241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1.emf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image" Target="../media/image1.emf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image" Target="../media/image1.emf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6" Type="http://schemas.openxmlformats.org/officeDocument/2006/relationships/image" Target="../media/image1.emf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image" Target="../media/image1.emf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../media/image1.emf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45 Light"/>
              </a:rPr>
              <a:t>Confidential</a:t>
            </a:r>
            <a:endParaRPr lang="en-US" dirty="0">
              <a:latin typeface="Frutiger 45 Light"/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5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9054" cy="3021822"/>
          </a:xfrm>
          <a:prstGeom prst="rect">
            <a:avLst/>
          </a:prstGeom>
        </p:spPr>
      </p:pic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May 3, 2019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Reusable patches of code, in a nutshell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95926" y="4072378"/>
            <a:ext cx="4541268" cy="118777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</a:t>
            </a:r>
            <a:r>
              <a:rPr lang="en-US" dirty="0" smtClean="0"/>
              <a:t>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382917" y="5448016"/>
            <a:ext cx="4535424" cy="2743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Python a function is defined using the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keyword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 from a function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Creating a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26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Calling </a:t>
            </a:r>
            <a:r>
              <a:rPr lang="en-US" dirty="0">
                <a:solidFill>
                  <a:srgbClr val="000000"/>
                </a:solidFill>
                <a:latin typeface="Segoe UI"/>
              </a:rPr>
              <a:t>a Function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call a function, use the function name followed by parenthesis: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b="1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Calling a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4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Information can be passed to functions 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Parameters are specified after the function name, inside the parentheses. You can add as many parameters as you want, just separate them with a comma.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following example has a function with one parameter (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). When the function is called, we pass along a first name, which is used inside the function to print the full name: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 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Refsnes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"Emil"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"Tobias"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"Linus"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Parameters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8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following example shows how to use a default parameter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If we call the function without parameter, it uses the default value: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country = 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"Norway"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"I am from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 country)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"Sweden"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"India"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"Brazil"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Default Parameter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0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send any data types of parameter to a function (string, number, list, dictionary etc.), and it will be treated as the same data type inside the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E.g. if you send a List as a parameter, it will still be a List when it reaches the function: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(food):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food: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(fruits)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Passing a List as a Parameter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21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let a function return a value, use the return statement: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* x</a:t>
            </a:r>
            <a:br>
              <a:rPr lang="en-US" b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Return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998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MOST RECENT UPGRADE" val="0"/>
  <p:tag name="ASIANSANS SERIF FONT" val="DFPHei Std W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4620</TotalTime>
  <Words>246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PresXpress_Print_Theme</vt:lpstr>
      <vt:lpstr>Functions</vt:lpstr>
      <vt:lpstr>Creating a Function</vt:lpstr>
      <vt:lpstr>Calling a Function</vt:lpstr>
      <vt:lpstr>Parameters</vt:lpstr>
      <vt:lpstr>Default Parameter Value</vt:lpstr>
      <vt:lpstr>Passing a List as a Parameter</vt:lpstr>
      <vt:lpstr>Return Values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Palande, Prathmesh</dc:creator>
  <cp:lastModifiedBy>Palande, Prathmesh</cp:lastModifiedBy>
  <cp:revision>17</cp:revision>
  <cp:lastPrinted>2002-05-24T21:26:29Z</cp:lastPrinted>
  <dcterms:created xsi:type="dcterms:W3CDTF">2002-05-03T03:00:09Z</dcterms:created>
  <dcterms:modified xsi:type="dcterms:W3CDTF">2019-05-03T07:24:03Z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5/3/2019 12:37:30 PM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