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notesSlides/notesSlide1.xml" ContentType="application/vnd.openxmlformats-officedocument.presentationml.notesSlide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notesSlides/notesSlide2.xml" ContentType="application/vnd.openxmlformats-officedocument.presentationml.notesSlide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3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4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notesSlides/notesSlide5.xml" ContentType="application/vnd.openxmlformats-officedocument.presentationml.notesSlide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99" r:id="rId2"/>
    <p:sldMasterId id="2147484215" r:id="rId3"/>
  </p:sldMasterIdLst>
  <p:notesMasterIdLst>
    <p:notesMasterId r:id="rId12"/>
  </p:notesMasterIdLst>
  <p:handoutMasterIdLst>
    <p:handoutMasterId r:id="rId13"/>
  </p:handoutMasterIdLst>
  <p:sldIdLst>
    <p:sldId id="267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3404850" cy="7543800"/>
  <p:notesSz cx="6996113" cy="9282113"/>
  <p:custDataLst>
    <p:tags r:id="rId14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Frutiger 55 Roman"/>
        <a:ea typeface="+mn-ea"/>
        <a:cs typeface="+mn-cs"/>
      </a:defRPr>
    </a:lvl1pPr>
    <a:lvl2pPr marL="60931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1862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82793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437242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365586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426517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4874484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030C549-4C55-4C9A-8619-56AC5A5EDCB9}">
          <p14:sldIdLst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Untitled Section" id="{B84B32C3-02CE-4382-A6AF-5E9B2CF4795D}">
          <p14:sldIdLst/>
        </p14:section>
        <p14:section name="Untitled Section" id="{0C18BB5A-D0E1-48EA-A9BF-533F32D6E2B4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4579" userDrawn="1">
          <p15:clr>
            <a:srgbClr val="A4A3A4"/>
          </p15:clr>
        </p15:guide>
        <p15:guide id="2" orient="horz" pos="686" userDrawn="1">
          <p15:clr>
            <a:srgbClr val="A4A3A4"/>
          </p15:clr>
        </p15:guide>
        <p15:guide id="3" orient="horz" pos="539" userDrawn="1">
          <p15:clr>
            <a:srgbClr val="A4A3A4"/>
          </p15:clr>
        </p15:guide>
        <p15:guide id="4" orient="horz" pos="343" userDrawn="1">
          <p15:clr>
            <a:srgbClr val="A4A3A4"/>
          </p15:clr>
        </p15:guide>
        <p15:guide id="5" orient="horz" pos="4164" userDrawn="1">
          <p15:clr>
            <a:srgbClr val="A4A3A4"/>
          </p15:clr>
        </p15:guide>
        <p15:guide id="6" orient="horz" pos="2559" userDrawn="1">
          <p15:clr>
            <a:srgbClr val="A4A3A4"/>
          </p15:clr>
        </p15:guide>
        <p15:guide id="7" orient="horz" pos="1176" userDrawn="1">
          <p15:clr>
            <a:srgbClr val="A4A3A4"/>
          </p15:clr>
        </p15:guide>
        <p15:guide id="8" orient="horz" pos="944" userDrawn="1">
          <p15:clr>
            <a:srgbClr val="A4A3A4"/>
          </p15:clr>
        </p15:guide>
        <p15:guide id="9" orient="horz" pos="2785" userDrawn="1">
          <p15:clr>
            <a:srgbClr val="A4A3A4"/>
          </p15:clr>
        </p15:guide>
        <p15:guide id="10" pos="4222" userDrawn="1">
          <p15:clr>
            <a:srgbClr val="A4A3A4"/>
          </p15:clr>
        </p15:guide>
        <p15:guide id="11" pos="354" userDrawn="1">
          <p15:clr>
            <a:srgbClr val="A4A3A4"/>
          </p15:clr>
        </p15:guide>
        <p15:guide id="12" pos="806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="" xmlns:p14="http://schemas.microsoft.com/office/powerpoint/2007/7/12/main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80"/>
    <a:srgbClr val="919191"/>
    <a:srgbClr val="929395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4669" autoAdjust="0"/>
  </p:normalViewPr>
  <p:slideViewPr>
    <p:cSldViewPr snapToGrid="0">
      <p:cViewPr>
        <p:scale>
          <a:sx n="55" d="100"/>
          <a:sy n="55" d="100"/>
        </p:scale>
        <p:origin x="-4068" y="-1176"/>
      </p:cViewPr>
      <p:guideLst>
        <p:guide orient="horz" pos="4579"/>
        <p:guide orient="horz" pos="686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4222"/>
        <p:guide pos="354"/>
        <p:guide pos="8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213" y="257175"/>
            <a:ext cx="4722812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58111" indent="-258111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751060" indent="-239070" algn="l" rtl="0" eaLnBrk="0" fontAlgn="base" hangingPunct="0">
      <a:spcBef>
        <a:spcPct val="30000"/>
      </a:spcBef>
      <a:spcAft>
        <a:spcPct val="0"/>
      </a:spcAft>
      <a:buSzPct val="80000"/>
      <a:buChar char="—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63050" indent="-258111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787734" indent="-270805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280683" indent="-239070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6pPr>
    <a:lvl7pPr marL="365586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7pPr>
    <a:lvl8pPr marL="426517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8pPr>
    <a:lvl9pPr marL="4874484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0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1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757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2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102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zh-TW" altLang="en-US" smtClean="0">
                <a:solidFill>
                  <a:prstClr val="black"/>
                </a:solidFill>
              </a:rPr>
              <a:pPr/>
              <a:t>4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60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zh-TW" altLang="en-US" smtClean="0">
                <a:solidFill>
                  <a:prstClr val="black"/>
                </a:solidFill>
              </a:rPr>
              <a:pPr/>
              <a:t>5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0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1.emf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image" Target="../media/image1.emf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1.emf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1.emf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10" Type="http://schemas.openxmlformats.org/officeDocument/2006/relationships/image" Target="../media/image1.emf"/><Relationship Id="rId4" Type="http://schemas.openxmlformats.org/officeDocument/2006/relationships/tags" Target="../tags/tag140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7" Type="http://schemas.openxmlformats.org/officeDocument/2006/relationships/image" Target="../media/image1.emf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1.xml"/><Relationship Id="rId4" Type="http://schemas.openxmlformats.org/officeDocument/2006/relationships/tags" Target="../tags/tag15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7" Type="http://schemas.openxmlformats.org/officeDocument/2006/relationships/image" Target="../media/image1.emf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6.xml"/><Relationship Id="rId4" Type="http://schemas.openxmlformats.org/officeDocument/2006/relationships/tags" Target="../tags/tag15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60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9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12" Type="http://schemas.openxmlformats.org/officeDocument/2006/relationships/image" Target="../media/image1.emf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72.xml"/><Relationship Id="rId10" Type="http://schemas.openxmlformats.org/officeDocument/2006/relationships/tags" Target="../tags/tag177.xml"/><Relationship Id="rId4" Type="http://schemas.openxmlformats.org/officeDocument/2006/relationships/tags" Target="../tags/tag171.xml"/><Relationship Id="rId9" Type="http://schemas.openxmlformats.org/officeDocument/2006/relationships/tags" Target="../tags/tag17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12" Type="http://schemas.openxmlformats.org/officeDocument/2006/relationships/image" Target="../media/image1.emf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82.xml"/><Relationship Id="rId10" Type="http://schemas.openxmlformats.org/officeDocument/2006/relationships/tags" Target="../tags/tag187.xml"/><Relationship Id="rId4" Type="http://schemas.openxmlformats.org/officeDocument/2006/relationships/tags" Target="../tags/tag181.xml"/><Relationship Id="rId9" Type="http://schemas.openxmlformats.org/officeDocument/2006/relationships/tags" Target="../tags/tag186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13" Type="http://schemas.openxmlformats.org/officeDocument/2006/relationships/tags" Target="../tags/tag200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12" Type="http://schemas.openxmlformats.org/officeDocument/2006/relationships/tags" Target="../tags/tag199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tags" Target="../tags/tag198.xml"/><Relationship Id="rId5" Type="http://schemas.openxmlformats.org/officeDocument/2006/relationships/tags" Target="../tags/tag192.xml"/><Relationship Id="rId15" Type="http://schemas.openxmlformats.org/officeDocument/2006/relationships/image" Target="../media/image1.emf"/><Relationship Id="rId10" Type="http://schemas.openxmlformats.org/officeDocument/2006/relationships/tags" Target="../tags/tag197.xml"/><Relationship Id="rId4" Type="http://schemas.openxmlformats.org/officeDocument/2006/relationships/tags" Target="../tags/tag191.xml"/><Relationship Id="rId9" Type="http://schemas.openxmlformats.org/officeDocument/2006/relationships/tags" Target="../tags/tag196.xml"/><Relationship Id="rId1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tags" Target="../tags/tag213.xml"/><Relationship Id="rId18" Type="http://schemas.openxmlformats.org/officeDocument/2006/relationships/image" Target="../media/image1.emf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12" Type="http://schemas.openxmlformats.org/officeDocument/2006/relationships/tags" Target="../tags/tag212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202.xml"/><Relationship Id="rId16" Type="http://schemas.openxmlformats.org/officeDocument/2006/relationships/tags" Target="../tags/tag216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tags" Target="../tags/tag211.xml"/><Relationship Id="rId5" Type="http://schemas.openxmlformats.org/officeDocument/2006/relationships/tags" Target="../tags/tag205.xml"/><Relationship Id="rId15" Type="http://schemas.openxmlformats.org/officeDocument/2006/relationships/tags" Target="../tags/tag215.xml"/><Relationship Id="rId10" Type="http://schemas.openxmlformats.org/officeDocument/2006/relationships/tags" Target="../tags/tag210.xml"/><Relationship Id="rId4" Type="http://schemas.openxmlformats.org/officeDocument/2006/relationships/tags" Target="../tags/tag204.xml"/><Relationship Id="rId9" Type="http://schemas.openxmlformats.org/officeDocument/2006/relationships/tags" Target="../tags/tag209.xml"/><Relationship Id="rId14" Type="http://schemas.openxmlformats.org/officeDocument/2006/relationships/tags" Target="../tags/tag214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13" Type="http://schemas.openxmlformats.org/officeDocument/2006/relationships/tags" Target="../tags/tag229.xml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12" Type="http://schemas.openxmlformats.org/officeDocument/2006/relationships/tags" Target="../tags/tag228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tags" Target="../tags/tag227.xml"/><Relationship Id="rId5" Type="http://schemas.openxmlformats.org/officeDocument/2006/relationships/tags" Target="../tags/tag221.xml"/><Relationship Id="rId15" Type="http://schemas.openxmlformats.org/officeDocument/2006/relationships/image" Target="../media/image1.emf"/><Relationship Id="rId10" Type="http://schemas.openxmlformats.org/officeDocument/2006/relationships/tags" Target="../tags/tag226.xml"/><Relationship Id="rId4" Type="http://schemas.openxmlformats.org/officeDocument/2006/relationships/tags" Target="../tags/tag220.xml"/><Relationship Id="rId9" Type="http://schemas.openxmlformats.org/officeDocument/2006/relationships/tags" Target="../tags/tag225.xml"/><Relationship Id="rId1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37.xml"/><Relationship Id="rId13" Type="http://schemas.openxmlformats.org/officeDocument/2006/relationships/tags" Target="../tags/tag242.xml"/><Relationship Id="rId3" Type="http://schemas.openxmlformats.org/officeDocument/2006/relationships/tags" Target="../tags/tag232.xml"/><Relationship Id="rId7" Type="http://schemas.openxmlformats.org/officeDocument/2006/relationships/tags" Target="../tags/tag236.xml"/><Relationship Id="rId12" Type="http://schemas.openxmlformats.org/officeDocument/2006/relationships/tags" Target="../tags/tag241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11" Type="http://schemas.openxmlformats.org/officeDocument/2006/relationships/tags" Target="../tags/tag240.xml"/><Relationship Id="rId5" Type="http://schemas.openxmlformats.org/officeDocument/2006/relationships/tags" Target="../tags/tag234.xml"/><Relationship Id="rId15" Type="http://schemas.openxmlformats.org/officeDocument/2006/relationships/image" Target="../media/image1.emf"/><Relationship Id="rId10" Type="http://schemas.openxmlformats.org/officeDocument/2006/relationships/tags" Target="../tags/tag239.xml"/><Relationship Id="rId4" Type="http://schemas.openxmlformats.org/officeDocument/2006/relationships/tags" Target="../tags/tag233.xml"/><Relationship Id="rId9" Type="http://schemas.openxmlformats.org/officeDocument/2006/relationships/tags" Target="../tags/tag238.xml"/><Relationship Id="rId1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50.xml"/><Relationship Id="rId13" Type="http://schemas.openxmlformats.org/officeDocument/2006/relationships/tags" Target="../tags/tag255.xml"/><Relationship Id="rId18" Type="http://schemas.openxmlformats.org/officeDocument/2006/relationships/tags" Target="../tags/tag260.xml"/><Relationship Id="rId3" Type="http://schemas.openxmlformats.org/officeDocument/2006/relationships/tags" Target="../tags/tag245.xml"/><Relationship Id="rId21" Type="http://schemas.openxmlformats.org/officeDocument/2006/relationships/tags" Target="../tags/tag263.xml"/><Relationship Id="rId7" Type="http://schemas.openxmlformats.org/officeDocument/2006/relationships/tags" Target="../tags/tag249.xml"/><Relationship Id="rId12" Type="http://schemas.openxmlformats.org/officeDocument/2006/relationships/tags" Target="../tags/tag254.xml"/><Relationship Id="rId17" Type="http://schemas.openxmlformats.org/officeDocument/2006/relationships/tags" Target="../tags/tag259.xml"/><Relationship Id="rId2" Type="http://schemas.openxmlformats.org/officeDocument/2006/relationships/tags" Target="../tags/tag244.xml"/><Relationship Id="rId16" Type="http://schemas.openxmlformats.org/officeDocument/2006/relationships/tags" Target="../tags/tag258.xml"/><Relationship Id="rId20" Type="http://schemas.openxmlformats.org/officeDocument/2006/relationships/tags" Target="../tags/tag262.xml"/><Relationship Id="rId1" Type="http://schemas.openxmlformats.org/officeDocument/2006/relationships/tags" Target="../tags/tag243.xml"/><Relationship Id="rId6" Type="http://schemas.openxmlformats.org/officeDocument/2006/relationships/tags" Target="../tags/tag248.xml"/><Relationship Id="rId11" Type="http://schemas.openxmlformats.org/officeDocument/2006/relationships/tags" Target="../tags/tag253.xml"/><Relationship Id="rId24" Type="http://schemas.openxmlformats.org/officeDocument/2006/relationships/image" Target="../media/image1.emf"/><Relationship Id="rId5" Type="http://schemas.openxmlformats.org/officeDocument/2006/relationships/tags" Target="../tags/tag247.xml"/><Relationship Id="rId15" Type="http://schemas.openxmlformats.org/officeDocument/2006/relationships/tags" Target="../tags/tag257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252.xml"/><Relationship Id="rId19" Type="http://schemas.openxmlformats.org/officeDocument/2006/relationships/tags" Target="../tags/tag261.xml"/><Relationship Id="rId4" Type="http://schemas.openxmlformats.org/officeDocument/2006/relationships/tags" Target="../tags/tag246.xml"/><Relationship Id="rId9" Type="http://schemas.openxmlformats.org/officeDocument/2006/relationships/tags" Target="../tags/tag251.xml"/><Relationship Id="rId14" Type="http://schemas.openxmlformats.org/officeDocument/2006/relationships/tags" Target="../tags/tag256.xml"/><Relationship Id="rId22" Type="http://schemas.openxmlformats.org/officeDocument/2006/relationships/tags" Target="../tags/tag26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7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1.emf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560566" y="7040880"/>
            <a:ext cx="4764815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&lt;&lt;COVER PAGE DATE&gt;&gt;</a:t>
            </a:r>
            <a:endParaRPr lang="en-US" dirty="0"/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62613" y="4599432"/>
            <a:ext cx="666322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 smtClean="0"/>
              <a:t>&lt;&lt;Presenter function&gt;&gt;</a:t>
            </a:r>
            <a:endParaRPr lang="en-US" dirty="0"/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60569" y="4352544"/>
            <a:ext cx="6661840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560566" y="2176272"/>
            <a:ext cx="10931046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&lt;&lt;Keyline: short headline&gt;&gt;</a:t>
            </a:r>
            <a:endParaRPr lang="en-US" dirty="0"/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10138941" y="742942"/>
            <a:ext cx="2656598" cy="184666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dirty="0" smtClean="0">
                <a:solidFill>
                  <a:prstClr val="black"/>
                </a:solidFill>
              </a:rPr>
              <a:t>Confidential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560566" y="3474721"/>
            <a:ext cx="10931046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US" dirty="0" smtClean="0"/>
              <a:t>&lt;&lt;Infoline: presentation description&gt;&gt;</a:t>
            </a:r>
          </a:p>
        </p:txBody>
      </p:sp>
      <p:sp>
        <p:nvSpPr>
          <p:cNvPr id="4" name="DraftStamp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566928"/>
            <a:ext cx="1108260" cy="4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46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873032" y="4059937"/>
            <a:ext cx="591032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560565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9" name="DOCUMENT ID"/>
          <p:cNvSpPr txBox="1"/>
          <p:nvPr userDrawn="1">
            <p:custDataLst>
              <p:tags r:id="rId14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5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86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6873032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7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34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6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80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8969063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8969063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8969063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4764815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4764815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4764815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560567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560567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8969063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8969063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4764815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4764815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560567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560567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47" name="DOCUMENT ID"/>
          <p:cNvSpPr txBox="1"/>
          <p:nvPr userDrawn="1">
            <p:custDataLst>
              <p:tags r:id="rId20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1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18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19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81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2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560566" y="7040880"/>
            <a:ext cx="4764815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&lt;&lt;COVER PAGE DATE&gt;&gt;</a:t>
            </a:r>
            <a:endParaRPr lang="en-US" dirty="0"/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62613" y="4599432"/>
            <a:ext cx="666322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 smtClean="0"/>
              <a:t>&lt;&lt;Presenter function&gt;&gt;</a:t>
            </a:r>
            <a:endParaRPr lang="en-US" dirty="0"/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60569" y="4352544"/>
            <a:ext cx="6661840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560566" y="2176272"/>
            <a:ext cx="10931046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&lt;&lt;Keyline: short headline&gt;&gt;</a:t>
            </a:r>
            <a:endParaRPr lang="en-US" dirty="0"/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10138941" y="742942"/>
            <a:ext cx="2656598" cy="184666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dirty="0" smtClean="0">
                <a:solidFill>
                  <a:prstClr val="black"/>
                </a:solidFill>
              </a:rPr>
              <a:t>Internal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560566" y="3474721"/>
            <a:ext cx="10931046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US" dirty="0" smtClean="0"/>
              <a:t>&lt;&lt;Infoline: presentation description&gt;&gt;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566928"/>
            <a:ext cx="1108260" cy="4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9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559382" y="2432304"/>
            <a:ext cx="12247158" cy="103327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559382" y="2011680"/>
            <a:ext cx="12247158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54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559382" y="1362457"/>
            <a:ext cx="12247158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559382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59379" y="2"/>
            <a:ext cx="12247158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3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16, 2019 6:13 PM] P:\Documents\Teaching\Day 3\Day 3.pptx 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9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60567" y="1852247"/>
            <a:ext cx="12247158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1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16, 2019 6:13 PM] P:\Documents\Teaching\Day 3\Day 3.pptx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89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559382" y="2432304"/>
            <a:ext cx="12247158" cy="103327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559382" y="2011680"/>
            <a:ext cx="12247158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71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2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0777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16, 2019 6:13 PM] P:\Documents\Teaching\Day 3\Day 3.pptx </a:t>
            </a: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50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560567" y="6263642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6234"/>
            <a:ext cx="12247158" cy="4407410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7" name="DOCUMENT ID"/>
          <p:cNvSpPr txBox="1"/>
          <p:nvPr userDrawn="1">
            <p:custDataLst>
              <p:tags r:id="rId5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16, 2019 6:13 PM] P:\Documents\Teaching\Day 3\Day 3.pptx </a:t>
            </a: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4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560567" y="6249810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60567" y="441186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560567" y="405423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3694181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0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16, 2019 6:13 PM] P:\Documents\Teaching\Day 3\Day 3.pptx </a:t>
            </a: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9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6873032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1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16, 2019 6:13 PM] P:\Documents\Teaching\Day 3\Day 3.pptx </a:t>
            </a: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76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8969063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8969063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4764815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4764815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4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16, 2019 6:13 PM] P:\Documents\Teaching\Day 3\Day 3.pptx </a:t>
            </a:r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58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873032" y="4059937"/>
            <a:ext cx="591032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560565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9" name="DOCUMENT ID"/>
          <p:cNvSpPr txBox="1"/>
          <p:nvPr userDrawn="1">
            <p:custDataLst>
              <p:tags r:id="rId14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16, 2019 6:13 PM] P:\Documents\Teaching\Day 3\Day 3.pptx </a:t>
            </a:r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86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6873032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7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16, 2019 6:13 PM] P:\Documents\Teaching\Day 3\Day 3.pptx </a:t>
            </a: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12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6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16, 2019 6:13 PM] P:\Documents\Teaching\Day 3\Day 3.pptx </a:t>
            </a:r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8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8969063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8969063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8969063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4764815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4764815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4764815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560567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560567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8969063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8969063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4764815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4764815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560567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560567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47" name="DOCUMENT ID"/>
          <p:cNvSpPr txBox="1"/>
          <p:nvPr userDrawn="1">
            <p:custDataLst>
              <p:tags r:id="rId20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16, 2019 6:13 PM] P:\Documents\Teaching\Day 3\Day 3.pptx </a:t>
            </a:r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7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19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16, 2019 6:13 PM] P:\Documents\Teaching\Day 3\Day 3.pptx </a:t>
            </a: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89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559382" y="1362457"/>
            <a:ext cx="12247158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559382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59379" y="2"/>
            <a:ext cx="12247158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3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92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16, 2019 6:13 PM] P:\Documents\Teaching\Day 3\Day 3.pptx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3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60567" y="1852247"/>
            <a:ext cx="12247158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1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40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2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0777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53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560567" y="6263642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6234"/>
            <a:ext cx="12247158" cy="4407410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7" name="DOCUMENT ID"/>
          <p:cNvSpPr txBox="1"/>
          <p:nvPr userDrawn="1">
            <p:custDataLst>
              <p:tags r:id="rId5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58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560567" y="6249810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60567" y="441186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560567" y="405423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3694181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0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31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6873032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1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5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8969063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8969063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4764815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4764815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4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59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560567" y="1856233"/>
            <a:ext cx="12247158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0567" y="0"/>
            <a:ext cx="12247158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2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  <p:sldLayoutId id="2147484211" r:id="rId12"/>
    <p:sldLayoutId id="2147484212" r:id="rId13"/>
    <p:sldLayoutId id="2147484213" r:id="rId14"/>
    <p:sldLayoutId id="2147484214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560567" y="1856233"/>
            <a:ext cx="12247158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0567" y="0"/>
            <a:ext cx="12247158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5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  <p:sldLayoutId id="2147484227" r:id="rId12"/>
    <p:sldLayoutId id="2147484228" r:id="rId13"/>
    <p:sldLayoutId id="2147484229" r:id="rId14"/>
    <p:sldLayoutId id="2147484230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27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8.png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2.png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560566" y="7040880"/>
            <a:ext cx="4764815" cy="246221"/>
          </a:xfrm>
        </p:spPr>
        <p:txBody>
          <a:bodyPr/>
          <a:lstStyle/>
          <a:p>
            <a:r>
              <a:rPr lang="en-US" smtClean="0"/>
              <a:t>May 14, 2019</a:t>
            </a:r>
            <a:endParaRPr lang="en-US" dirty="0"/>
          </a:p>
        </p:txBody>
      </p:sp>
      <p:sp>
        <p:nvSpPr>
          <p:cNvPr id="5" name="PRESENTATION PRESENTER FUNCTION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548098" y="5385816"/>
            <a:ext cx="6663229" cy="274320"/>
          </a:xfrm>
        </p:spPr>
        <p:txBody>
          <a:bodyPr/>
          <a:lstStyle/>
          <a:p>
            <a:r>
              <a:rPr lang="en-US" dirty="0" smtClean="0"/>
              <a:t>TOC EUS </a:t>
            </a:r>
            <a:r>
              <a:rPr lang="en-US" dirty="0" smtClean="0">
                <a:solidFill>
                  <a:srgbClr val="FF0000"/>
                </a:solidFill>
              </a:rPr>
              <a:t>Automation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PRESENTATION PRESENTER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60569" y="4352543"/>
            <a:ext cx="6661840" cy="770999"/>
          </a:xfrm>
        </p:spPr>
        <p:txBody>
          <a:bodyPr/>
          <a:lstStyle/>
          <a:p>
            <a:r>
              <a:rPr lang="en-US" dirty="0" smtClean="0"/>
              <a:t>Prathmesh Palande</a:t>
            </a:r>
          </a:p>
          <a:p>
            <a:r>
              <a:rPr lang="en-US" dirty="0" smtClean="0"/>
              <a:t>Pratik Loya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Set, Dictionary, Membership</a:t>
            </a:r>
            <a:endParaRPr lang="en-US" dirty="0"/>
          </a:p>
        </p:txBody>
      </p:sp>
      <p:sp>
        <p:nvSpPr>
          <p:cNvPr id="7" name="PRESENTATION INFOLINE"/>
          <p:cNvSpPr>
            <a:spLocks noGrp="1"/>
          </p:cNvSpPr>
          <p:nvPr>
            <p:ph type="body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dirty="0" smtClean="0"/>
              <a:t>A mother identifies her twin </a:t>
            </a:r>
            <a:r>
              <a:rPr lang="en-US" dirty="0" smtClean="0"/>
              <a:t>off-springs </a:t>
            </a:r>
            <a:r>
              <a:rPr lang="en-US" dirty="0" smtClean="0"/>
              <a:t>uniquely; not-so-naïve?</a:t>
            </a:r>
            <a:endParaRPr lang="en-US" dirty="0"/>
          </a:p>
        </p:txBody>
      </p:sp>
      <p:pic>
        <p:nvPicPr>
          <p:cNvPr id="8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139" y="3950208"/>
            <a:ext cx="3154401" cy="34198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572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Set, Dictionary, Membership</a:t>
            </a:r>
            <a:endParaRPr lang="en-US" dirty="0"/>
          </a:p>
        </p:txBody>
      </p:sp>
      <p:sp>
        <p:nvSpPr>
          <p:cNvPr id="3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Section 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33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16" name="pole tekstowe 2"/>
          <p:cNvSpPr txBox="1"/>
          <p:nvPr/>
        </p:nvSpPr>
        <p:spPr>
          <a:xfrm>
            <a:off x="683567" y="1268760"/>
            <a:ext cx="633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– unordered collection of items with no duplicate elements</a:t>
            </a:r>
            <a:endParaRPr lang="en-GB" dirty="0"/>
          </a:p>
        </p:txBody>
      </p:sp>
      <p:sp>
        <p:nvSpPr>
          <p:cNvPr id="21" name="pole tekstowe 1"/>
          <p:cNvSpPr txBox="1"/>
          <p:nvPr/>
        </p:nvSpPr>
        <p:spPr>
          <a:xfrm>
            <a:off x="7315201" y="1149024"/>
            <a:ext cx="5525310" cy="493981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u="sng" dirty="0" smtClean="0">
                <a:solidFill>
                  <a:prstClr val="black"/>
                </a:solidFill>
              </a:rPr>
              <a:t>Sample Methods</a:t>
            </a:r>
            <a:r>
              <a:rPr u="sng" dirty="0" smtClean="0">
                <a:solidFill>
                  <a:prstClr val="black"/>
                </a:solidFill>
              </a:rPr>
              <a:t>:</a:t>
            </a:r>
            <a:endParaRPr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difference_update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discard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intersection_update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isdisjoint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issubset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issuperset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symmetric_difference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symmetric_difference_update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union</a:t>
            </a:r>
            <a:r>
              <a:rPr lang="en-US" dirty="0">
                <a:solidFill>
                  <a:prstClr val="black"/>
                </a:solidFill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pole tekstowe 3"/>
          <p:cNvSpPr txBox="1"/>
          <p:nvPr/>
        </p:nvSpPr>
        <p:spPr>
          <a:xfrm>
            <a:off x="683567" y="2224555"/>
            <a:ext cx="11953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set: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752986" y="2695985"/>
            <a:ext cx="5065851" cy="1005898"/>
            <a:chOff x="512777" y="2460270"/>
            <a:chExt cx="5065851" cy="1005898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777" y="2460270"/>
              <a:ext cx="5065851" cy="1005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Łącznik prostoliniowy 5"/>
            <p:cNvCxnSpPr/>
            <p:nvPr/>
          </p:nvCxnSpPr>
          <p:spPr>
            <a:xfrm>
              <a:off x="4993091" y="2780928"/>
              <a:ext cx="298989" cy="0"/>
            </a:xfrm>
            <a:prstGeom prst="line">
              <a:avLst/>
            </a:prstGeom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oliniowy 10"/>
            <p:cNvCxnSpPr/>
            <p:nvPr/>
          </p:nvCxnSpPr>
          <p:spPr>
            <a:xfrm>
              <a:off x="1824739" y="2780928"/>
              <a:ext cx="298989" cy="0"/>
            </a:xfrm>
            <a:prstGeom prst="line">
              <a:avLst/>
            </a:prstGeom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oliniowy 11"/>
            <p:cNvCxnSpPr/>
            <p:nvPr/>
          </p:nvCxnSpPr>
          <p:spPr>
            <a:xfrm>
              <a:off x="1907704" y="3356992"/>
              <a:ext cx="298989" cy="0"/>
            </a:xfrm>
            <a:prstGeom prst="line">
              <a:avLst/>
            </a:prstGeom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4149080"/>
            <a:ext cx="6136295" cy="234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23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Dictionaries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pole tekstowe 3"/>
          <p:cNvSpPr txBox="1"/>
          <p:nvPr/>
        </p:nvSpPr>
        <p:spPr>
          <a:xfrm>
            <a:off x="461714" y="1268760"/>
            <a:ext cx="662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- </a:t>
            </a:r>
            <a:r>
              <a:rPr lang="en-US" dirty="0"/>
              <a:t>Dictionary – unordered and mutable collection of items</a:t>
            </a:r>
            <a:endParaRPr lang="en-GB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21" y="1806212"/>
            <a:ext cx="4571824" cy="2484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pole tekstowe 3"/>
          <p:cNvSpPr txBox="1"/>
          <p:nvPr/>
        </p:nvSpPr>
        <p:spPr>
          <a:xfrm>
            <a:off x="461714" y="1608091"/>
            <a:ext cx="209544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dictionary: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89" y="2019631"/>
            <a:ext cx="5221152" cy="91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23" y="4747490"/>
            <a:ext cx="1712518" cy="67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299" y="5121126"/>
            <a:ext cx="57245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89" y="3099751"/>
            <a:ext cx="4979141" cy="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723" y="429029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/>
              <a:t>Accessing Items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5265" y="474749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/>
              <a:t>The wrong way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55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Dictionaries, in-a-nut-shell</a:t>
            </a:r>
            <a:endParaRPr lang="en-US" dirty="0"/>
          </a:p>
        </p:txBody>
      </p:sp>
      <p:sp>
        <p:nvSpPr>
          <p:cNvPr id="7" name="pole tekstowe 1"/>
          <p:cNvSpPr txBox="1"/>
          <p:nvPr/>
        </p:nvSpPr>
        <p:spPr>
          <a:xfrm>
            <a:off x="873719" y="1947561"/>
            <a:ext cx="302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newDict</a:t>
            </a:r>
            <a:r>
              <a:rPr lang="en-US" dirty="0" smtClean="0"/>
              <a:t> = {key : value}</a:t>
            </a:r>
            <a:endParaRPr lang="en-GB" dirty="0"/>
          </a:p>
        </p:txBody>
      </p:sp>
      <p:sp>
        <p:nvSpPr>
          <p:cNvPr id="8" name="pole tekstowe 3"/>
          <p:cNvSpPr txBox="1"/>
          <p:nvPr/>
        </p:nvSpPr>
        <p:spPr>
          <a:xfrm>
            <a:off x="703071" y="2651209"/>
            <a:ext cx="165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Keys and values</a:t>
            </a:r>
            <a:endParaRPr lang="en-GB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84" y="3147448"/>
            <a:ext cx="738082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84" y="4336796"/>
            <a:ext cx="1959375" cy="222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ole tekstowe 4"/>
          <p:cNvSpPr txBox="1"/>
          <p:nvPr/>
        </p:nvSpPr>
        <p:spPr>
          <a:xfrm>
            <a:off x="9490286" y="4259072"/>
            <a:ext cx="363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</a:t>
            </a:r>
            <a:r>
              <a:rPr lang="en-US" dirty="0" err="1" smtClean="0"/>
              <a:t>hashable</a:t>
            </a:r>
            <a:r>
              <a:rPr lang="en-US" dirty="0" smtClean="0"/>
              <a:t> type can be used as a dictionary key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729070" y="155819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/>
              <a:t>Creating a new dictionary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39" y="4905403"/>
            <a:ext cx="52959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72332" y="4992574"/>
            <a:ext cx="2554307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/>
              <a:t>Immutable: </a:t>
            </a:r>
            <a:r>
              <a:rPr lang="en-US" dirty="0" err="1" smtClean="0"/>
              <a:t>Hashable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72331" y="5906974"/>
            <a:ext cx="2554307" cy="457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/>
              <a:t>Mutable: Not </a:t>
            </a:r>
            <a:r>
              <a:rPr lang="en-US" dirty="0" err="1"/>
              <a:t>Hashable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54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Playing around with Dictionaries</a:t>
            </a:r>
            <a:endParaRPr lang="en-US" dirty="0"/>
          </a:p>
        </p:txBody>
      </p:sp>
      <p:sp>
        <p:nvSpPr>
          <p:cNvPr id="9" name="pole tekstowe 2"/>
          <p:cNvSpPr txBox="1"/>
          <p:nvPr/>
        </p:nvSpPr>
        <p:spPr>
          <a:xfrm>
            <a:off x="534285" y="1408086"/>
            <a:ext cx="3960440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u="sng" dirty="0" smtClean="0"/>
              <a:t>Methods: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copy</a:t>
            </a:r>
          </a:p>
          <a:p>
            <a:r>
              <a:rPr lang="en-US" dirty="0" smtClean="0"/>
              <a:t>						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fromkeys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popitem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setdefault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clear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</a:t>
            </a:r>
            <a:endParaRPr lang="en-GB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84" y="4896828"/>
            <a:ext cx="3311842" cy="150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646" y="1606773"/>
            <a:ext cx="2592288" cy="266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704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7" name="pole tekstowe 2"/>
          <p:cNvSpPr txBox="1"/>
          <p:nvPr/>
        </p:nvSpPr>
        <p:spPr>
          <a:xfrm>
            <a:off x="611559" y="1309410"/>
            <a:ext cx="515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smtClean="0">
                <a:solidFill>
                  <a:prstClr val="black"/>
                </a:solidFill>
              </a:rPr>
              <a:t>- ordered and immutable </a:t>
            </a:r>
            <a:r>
              <a:rPr sz="1600" b="1" dirty="0" smtClean="0">
                <a:solidFill>
                  <a:prstClr val="black"/>
                </a:solidFill>
              </a:rPr>
              <a:t>(unchangeable)</a:t>
            </a:r>
            <a:r>
              <a:rPr sz="1600" dirty="0" smtClean="0">
                <a:solidFill>
                  <a:prstClr val="black"/>
                </a:solidFill>
              </a:rPr>
              <a:t> </a:t>
            </a:r>
            <a:r>
              <a:rPr dirty="0" smtClean="0">
                <a:solidFill>
                  <a:prstClr val="black"/>
                </a:solidFill>
              </a:rPr>
              <a:t>collection of items </a:t>
            </a:r>
          </a:p>
          <a:p>
            <a:r>
              <a:rPr dirty="0" smtClean="0">
                <a:solidFill>
                  <a:prstClr val="black"/>
                </a:solidFill>
              </a:rPr>
              <a:t>- allows </a:t>
            </a:r>
            <a:r>
              <a:rPr dirty="0">
                <a:solidFill>
                  <a:prstClr val="black"/>
                </a:solidFill>
              </a:rPr>
              <a:t>duplicate </a:t>
            </a:r>
            <a:r>
              <a:rPr dirty="0" smtClean="0">
                <a:solidFill>
                  <a:prstClr val="black"/>
                </a:solidFill>
              </a:rPr>
              <a:t>members</a:t>
            </a:r>
          </a:p>
          <a:p>
            <a:r>
              <a:rPr altLang="en-US" dirty="0" smtClean="0">
                <a:solidFill>
                  <a:prstClr val="black"/>
                </a:solidFill>
              </a:rPr>
              <a:t>- to </a:t>
            </a:r>
            <a:r>
              <a:rPr altLang="en-US" dirty="0">
                <a:solidFill>
                  <a:prstClr val="black"/>
                </a:solidFill>
              </a:rPr>
              <a:t>add or remove items, you must </a:t>
            </a:r>
            <a:r>
              <a:rPr altLang="en-US" dirty="0" err="1">
                <a:solidFill>
                  <a:prstClr val="black"/>
                </a:solidFill>
              </a:rPr>
              <a:t>redeclare</a:t>
            </a:r>
            <a:endParaRPr altLang="en-US" dirty="0">
              <a:solidFill>
                <a:prstClr val="black"/>
              </a:solidFill>
            </a:endParaRPr>
          </a:p>
          <a:p>
            <a:r>
              <a:rPr dirty="0" smtClean="0">
                <a:solidFill>
                  <a:prstClr val="black"/>
                </a:solidFill>
              </a:rPr>
              <a:t>-</a:t>
            </a:r>
            <a:r>
              <a:rPr altLang="en-US" dirty="0">
                <a:solidFill>
                  <a:prstClr val="black"/>
                </a:solidFill>
              </a:rPr>
              <a:t>Example uses of tuples</a:t>
            </a:r>
          </a:p>
          <a:p>
            <a:pPr marL="895060" lvl="1" indent="-285750">
              <a:buFont typeface="Wingdings" panose="05000000000000000000" pitchFamily="2" charset="2"/>
              <a:buChar char="Ø"/>
            </a:pPr>
            <a:r>
              <a:rPr lang="en-US" altLang="en-US" dirty="0" smtClean="0">
                <a:solidFill>
                  <a:prstClr val="black"/>
                </a:solidFill>
              </a:rPr>
              <a:t>Country </a:t>
            </a:r>
            <a:r>
              <a:rPr lang="en-US" altLang="en-US" dirty="0">
                <a:solidFill>
                  <a:prstClr val="black"/>
                </a:solidFill>
              </a:rPr>
              <a:t>Names</a:t>
            </a:r>
          </a:p>
          <a:p>
            <a:pPr marL="895060" lvl="1" indent="-285750">
              <a:buFont typeface="Wingdings" panose="05000000000000000000" pitchFamily="2" charset="2"/>
              <a:buChar char="Ø"/>
            </a:pPr>
            <a:r>
              <a:rPr lang="en-US" altLang="en-US" dirty="0" smtClean="0">
                <a:solidFill>
                  <a:prstClr val="black"/>
                </a:solidFill>
              </a:rPr>
              <a:t>Mountain Peaks</a:t>
            </a:r>
            <a:endParaRPr lang="en-US" altLang="en-US" dirty="0">
              <a:solidFill>
                <a:prstClr val="black"/>
              </a:solidFill>
            </a:endParaRPr>
          </a:p>
          <a:p>
            <a:pPr marL="895060" lvl="1" indent="-285750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prstClr val="black"/>
                </a:solidFill>
              </a:rPr>
              <a:t>Ordered set of functions </a:t>
            </a:r>
          </a:p>
          <a:p>
            <a:endParaRPr dirty="0" smtClean="0">
              <a:solidFill>
                <a:prstClr val="black"/>
              </a:solidFill>
            </a:endParaRPr>
          </a:p>
          <a:p>
            <a:r>
              <a:rPr dirty="0" smtClean="0">
                <a:solidFill>
                  <a:prstClr val="black"/>
                </a:solidFill>
              </a:rPr>
              <a:t> </a:t>
            </a:r>
            <a:endParaRPr lang="en-GB" dirty="0">
              <a:solidFill>
                <a:prstClr val="black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208" y="1309410"/>
            <a:ext cx="2738184" cy="223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54" y="4115181"/>
            <a:ext cx="5952200" cy="74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218" y="5117716"/>
            <a:ext cx="1234102" cy="5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484454" y="5117716"/>
            <a:ext cx="2435810" cy="457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dirty="0" smtClean="0">
                <a:solidFill>
                  <a:prstClr val="black"/>
                </a:solidFill>
              </a:rPr>
              <a:t>Accessing elements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29959" y="5076473"/>
            <a:ext cx="3389121" cy="891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alt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(‘one’, 2, ‘three</a:t>
            </a:r>
            <a:r>
              <a:rPr alt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’, ‘</a:t>
            </a:r>
            <a:r>
              <a:rPr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banana’)</a:t>
            </a:r>
            <a:endParaRPr alt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9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Tuples Operations</a:t>
            </a:r>
            <a:endParaRPr lang="en-US" dirty="0"/>
          </a:p>
        </p:txBody>
      </p:sp>
      <p:sp>
        <p:nvSpPr>
          <p:cNvPr id="12" name="pole tekstowe 5"/>
          <p:cNvSpPr txBox="1"/>
          <p:nvPr/>
        </p:nvSpPr>
        <p:spPr>
          <a:xfrm>
            <a:off x="627840" y="6204305"/>
            <a:ext cx="976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dirty="0" smtClean="0">
                <a:solidFill>
                  <a:prstClr val="black"/>
                </a:solidFill>
              </a:rPr>
              <a:t>*Operations which cause potential changes to a tuple are not permissible; reinforce the idea of immutability</a:t>
            </a:r>
            <a:endParaRPr lang="en-GB" sz="12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7840" y="1538606"/>
            <a:ext cx="8652347" cy="4618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u="sng" dirty="0" smtClean="0">
                <a:solidFill>
                  <a:prstClr val="black"/>
                </a:solidFill>
              </a:rPr>
              <a:t>Methods*</a:t>
            </a:r>
            <a:r>
              <a:rPr dirty="0" smtClean="0">
                <a:solidFill>
                  <a:prstClr val="black"/>
                </a:solidFill>
              </a:rPr>
              <a:t>:</a:t>
            </a:r>
            <a:endParaRPr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mtClean="0">
                <a:solidFill>
                  <a:prstClr val="black"/>
                </a:solidFill>
              </a:rPr>
              <a:t>count() : </a:t>
            </a:r>
            <a:r>
              <a:rPr dirty="0">
                <a:solidFill>
                  <a:prstClr val="black"/>
                </a:solidFill>
              </a:rPr>
              <a:t>returns the number of times a specified value appears in the tuple.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 smtClean="0">
                <a:solidFill>
                  <a:prstClr val="black"/>
                </a:solidFill>
              </a:rPr>
              <a:t>index(): </a:t>
            </a:r>
          </a:p>
          <a:p>
            <a:pPr>
              <a:spcBef>
                <a:spcPts val="600"/>
              </a:spcBef>
            </a:pPr>
            <a:r>
              <a:rPr dirty="0">
                <a:solidFill>
                  <a:prstClr val="black"/>
                </a:solidFill>
              </a:rPr>
              <a:t>	</a:t>
            </a:r>
            <a:r>
              <a:rPr dirty="0" smtClean="0">
                <a:solidFill>
                  <a:prstClr val="black"/>
                </a:solidFill>
              </a:rPr>
              <a:t>- finds </a:t>
            </a:r>
            <a:r>
              <a:rPr dirty="0">
                <a:solidFill>
                  <a:prstClr val="black"/>
                </a:solidFill>
              </a:rPr>
              <a:t>the first occurrence of the specified </a:t>
            </a:r>
            <a:r>
              <a:rPr dirty="0" smtClean="0">
                <a:solidFill>
                  <a:prstClr val="black"/>
                </a:solidFill>
              </a:rPr>
              <a:t>value</a:t>
            </a:r>
          </a:p>
          <a:p>
            <a:pPr>
              <a:spcBef>
                <a:spcPts val="600"/>
              </a:spcBef>
            </a:pPr>
            <a:r>
              <a:rPr dirty="0">
                <a:solidFill>
                  <a:prstClr val="black"/>
                </a:solidFill>
              </a:rPr>
              <a:t>	</a:t>
            </a:r>
            <a:r>
              <a:rPr dirty="0" smtClean="0">
                <a:solidFill>
                  <a:prstClr val="black"/>
                </a:solidFill>
              </a:rPr>
              <a:t>- raises </a:t>
            </a:r>
            <a:r>
              <a:rPr dirty="0">
                <a:solidFill>
                  <a:prstClr val="black"/>
                </a:solidFill>
              </a:rPr>
              <a:t>an exception if the value is not found.</a:t>
            </a:r>
          </a:p>
          <a:p>
            <a:endParaRPr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69" y="2571994"/>
            <a:ext cx="45815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69" y="4851062"/>
            <a:ext cx="466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269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55 Roman"/>
  <p:tag name="LANGUAGE ID" val="1033"/>
  <p:tag name="ASIANSANS SERIF FONT" val="DFPHei Std W3"/>
  <p:tag name="ASIANSERIF FONT" val="MSung PRC Medium"/>
  <p:tag name="MOST RECENT UPGRA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43.92"/>
  <p:tag name="WIDTH" val="87.26456"/>
  <p:tag name="HEIGHT" val="31.89315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 CONTINUED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 CONTINUED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43.92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heme/theme1.xml><?xml version="1.0" encoding="utf-8"?>
<a:theme xmlns:a="http://schemas.openxmlformats.org/drawingml/2006/main" name="1_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PrintOnScreen.potx" id="{B1CF8AA8-D6A7-41EF-9E90-0F39E6846CD9}" vid="{374E0768-1711-4036-89AA-A65302BE1F55}"/>
    </a:ext>
  </a:extLst>
</a:theme>
</file>

<file path=ppt/theme/theme2.xml><?xml version="1.0" encoding="utf-8"?>
<a:theme xmlns:a="http://schemas.openxmlformats.org/drawingml/2006/main" name="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PrintOnScreen.potx" id="{B1CF8AA8-D6A7-41EF-9E90-0F39E6846CD9}" vid="{374E0768-1711-4036-89AA-A65302BE1F5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4034</TotalTime>
  <Words>229</Words>
  <Application>Microsoft Office PowerPoint</Application>
  <PresentationFormat>Custom</PresentationFormat>
  <Paragraphs>94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1_PresXpress_OnScreen_Theme</vt:lpstr>
      <vt:lpstr>PresXpress_OnScreen_Theme</vt:lpstr>
      <vt:lpstr>Set, Dictionary, Membership</vt:lpstr>
      <vt:lpstr>Section 1</vt:lpstr>
      <vt:lpstr>Sets</vt:lpstr>
      <vt:lpstr>Dictionaries</vt:lpstr>
      <vt:lpstr>Dictionaries, in-a-nut-shell</vt:lpstr>
      <vt:lpstr>Playing around with Dictionaries</vt:lpstr>
      <vt:lpstr>Tuples</vt:lpstr>
      <vt:lpstr>Tuples Operations</vt:lpstr>
    </vt:vector>
  </TitlesOfParts>
  <Company>UBS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Palande, Prathmesh</dc:creator>
  <cp:lastModifiedBy>Palande, Prathmesh</cp:lastModifiedBy>
  <cp:revision>12</cp:revision>
  <cp:lastPrinted>2002-05-24T21:26:29Z</cp:lastPrinted>
  <dcterms:created xsi:type="dcterms:W3CDTF">2002-05-03T03:00:09Z</dcterms:created>
  <dcterms:modified xsi:type="dcterms:W3CDTF">2019-05-23T09:27:36Z</dcterms:modified>
  <cp:version>3.4.05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PresPrint4x3OnScreen">
    <vt:lpwstr>False</vt:lpwstr>
  </property>
  <property fmtid="{D5CDD505-2E9C-101B-9397-08002B2CF9AE}" pid="6" name="split-s">
    <vt:lpwstr>0</vt:lpwstr>
  </property>
  <property fmtid="{D5CDD505-2E9C-101B-9397-08002B2CF9AE}" pid="7" name="split-a">
    <vt:lpwstr>0</vt:lpwstr>
  </property>
  <property fmtid="{D5CDD505-2E9C-101B-9397-08002B2CF9AE}" pid="8" name="CreatedAddinVersion">
    <vt:lpwstr>3.4.06</vt:lpwstr>
  </property>
  <property fmtid="{D5CDD505-2E9C-101B-9397-08002B2CF9AE}" pid="9" name="CurrentAddinVersion">
    <vt:lpwstr>3.4.05</vt:lpwstr>
  </property>
  <property fmtid="{D5CDD505-2E9C-101B-9397-08002B2CF9AE}" pid="10" name="CreateDate">
    <vt:lpwstr>5/14/2019 10:09:25 AM</vt:lpwstr>
  </property>
  <property fmtid="{D5CDD505-2E9C-101B-9397-08002B2CF9AE}" pid="11" name="CreatedTemplateVersion">
    <vt:lpwstr>3.4.06</vt:lpwstr>
  </property>
  <property fmtid="{D5CDD505-2E9C-101B-9397-08002B2CF9AE}" pid="12" name="MOST RECENT UPGRADE">
    <vt:lpwstr>0</vt:lpwstr>
  </property>
  <property fmtid="{D5CDD505-2E9C-101B-9397-08002B2CF9AE}" pid="13" name="CoverLogoIncluded">
    <vt:lpwstr>True</vt:lpwstr>
  </property>
  <property fmtid="{D5CDD505-2E9C-101B-9397-08002B2CF9AE}" pid="14" name="CoverLogoID">
    <vt:lpwstr>plain_co_w4</vt:lpwstr>
  </property>
  <property fmtid="{D5CDD505-2E9C-101B-9397-08002B2CF9AE}" pid="15" name="CoverPage.Ppt">
    <vt:lpwstr>True</vt:lpwstr>
  </property>
  <property fmtid="{D5CDD505-2E9C-101B-9397-08002B2CF9AE}" pid="16" name="CoverPhoto.Ppt">
    <vt:lpwstr/>
  </property>
  <property fmtid="{D5CDD505-2E9C-101B-9397-08002B2CF9AE}" pid="17" name="CoverPhotoPath">
    <vt:lpwstr/>
  </property>
  <property fmtid="{D5CDD505-2E9C-101B-9397-08002B2CF9AE}" pid="18" name="SecurityLevel">
    <vt:lpwstr>3</vt:lpwstr>
  </property>
  <property fmtid="{D5CDD505-2E9C-101B-9397-08002B2CF9AE}" pid="19" name="CoverPhotoIncluded">
    <vt:lpwstr>False</vt:lpwstr>
  </property>
  <property fmtid="{D5CDD505-2E9C-101B-9397-08002B2CF9AE}" pid="20" name="CoverPhotoIsCustom">
    <vt:lpwstr>False</vt:lpwstr>
  </property>
  <property fmtid="{D5CDD505-2E9C-101B-9397-08002B2CF9AE}" pid="21" name="InsideLogoIncluded">
    <vt:lpwstr>True</vt:lpwstr>
  </property>
  <property fmtid="{D5CDD505-2E9C-101B-9397-08002B2CF9AE}" pid="22" name="InsideLogoID">
    <vt:lpwstr>plain_co_w4</vt:lpwstr>
  </property>
  <property fmtid="{D5CDD505-2E9C-101B-9397-08002B2CF9AE}" pid="23" name="IncludeID.Ppt">
    <vt:lpwstr>True</vt:lpwstr>
  </property>
  <property fmtid="{D5CDD505-2E9C-101B-9397-08002B2CF9AE}" pid="24" name="IDStampItems">
    <vt:lpwstr>15</vt:lpwstr>
  </property>
  <property fmtid="{D5CDD505-2E9C-101B-9397-08002B2CF9AE}" pid="25" name="TOC.Ppt">
    <vt:lpwstr>True</vt:lpwstr>
  </property>
  <property fmtid="{D5CDD505-2E9C-101B-9397-08002B2CF9AE}" pid="26" name="TocSecLevel1">
    <vt:lpwstr>1</vt:lpwstr>
  </property>
  <property fmtid="{D5CDD505-2E9C-101B-9397-08002B2CF9AE}" pid="27" name="TocSecLevel2">
    <vt:lpwstr>2</vt:lpwstr>
  </property>
  <property fmtid="{D5CDD505-2E9C-101B-9397-08002B2CF9AE}" pid="28" name="TocSecLevel3">
    <vt:lpwstr>3</vt:lpwstr>
  </property>
  <property fmtid="{D5CDD505-2E9C-101B-9397-08002B2CF9AE}" pid="29" name="TocApdxLevel1">
    <vt:lpwstr>4</vt:lpwstr>
  </property>
  <property fmtid="{D5CDD505-2E9C-101B-9397-08002B2CF9AE}" pid="30" name="TocApdxLevel2">
    <vt:lpwstr>5</vt:lpwstr>
  </property>
  <property fmtid="{D5CDD505-2E9C-101B-9397-08002B2CF9AE}" pid="31" name="TocApdxLevel3">
    <vt:lpwstr>6</vt:lpwstr>
  </property>
  <property fmtid="{D5CDD505-2E9C-101B-9397-08002B2CF9AE}" pid="32" name="SPageNumbering1.Ppt">
    <vt:lpwstr>True</vt:lpwstr>
  </property>
  <property fmtid="{D5CDD505-2E9C-101B-9397-08002B2CF9AE}" pid="33" name="SPageNumbering2.Ppt">
    <vt:lpwstr>False</vt:lpwstr>
  </property>
  <property fmtid="{D5CDD505-2E9C-101B-9397-08002B2CF9AE}" pid="34" name="SPageNumbering3.Ppt">
    <vt:lpwstr>False</vt:lpwstr>
  </property>
  <property fmtid="{D5CDD505-2E9C-101B-9397-08002B2CF9AE}" pid="35" name="APageNumbering1.Ppt">
    <vt:lpwstr>True</vt:lpwstr>
  </property>
  <property fmtid="{D5CDD505-2E9C-101B-9397-08002B2CF9AE}" pid="36" name="APageNumbering2.Ppt">
    <vt:lpwstr>False</vt:lpwstr>
  </property>
  <property fmtid="{D5CDD505-2E9C-101B-9397-08002B2CF9AE}" pid="37" name="APageNumbering3.Ppt">
    <vt:lpwstr>False</vt:lpwstr>
  </property>
  <property fmtid="{D5CDD505-2E9C-101B-9397-08002B2CF9AE}" pid="38" name="Language">
    <vt:lpwstr>1033</vt:lpwstr>
  </property>
  <property fmtid="{D5CDD505-2E9C-101B-9397-08002B2CF9AE}" pid="39" name="CCSTemplate">
    <vt:lpwstr>False</vt:lpwstr>
  </property>
  <property fmtid="{D5CDD505-2E9C-101B-9397-08002B2CF9AE}" pid="40" name="ContactPage.Ppt">
    <vt:lpwstr>True</vt:lpwstr>
  </property>
  <property fmtid="{D5CDD505-2E9C-101B-9397-08002B2CF9AE}" pid="41" name="CompanyName">
    <vt:lpwstr/>
  </property>
  <property fmtid="{D5CDD505-2E9C-101B-9397-08002B2CF9AE}" pid="42" name="CompanyNameExtension">
    <vt:lpwstr/>
  </property>
  <property fmtid="{D5CDD505-2E9C-101B-9397-08002B2CF9AE}" pid="43" name="CompanyDescriptor">
    <vt:lpwstr/>
  </property>
  <property fmtid="{D5CDD505-2E9C-101B-9397-08002B2CF9AE}" pid="44" name="CompanyType">
    <vt:lpwstr>0</vt:lpwstr>
  </property>
  <property fmtid="{D5CDD505-2E9C-101B-9397-08002B2CF9AE}" pid="45" name="BusinessUnit">
    <vt:lpwstr>UBSCC</vt:lpwstr>
  </property>
  <property fmtid="{D5CDD505-2E9C-101B-9397-08002B2CF9AE}" pid="46" name="Address.Office">
    <vt:lpwstr/>
  </property>
  <property fmtid="{D5CDD505-2E9C-101B-9397-08002B2CF9AE}" pid="47" name="Fax1.Office">
    <vt:lpwstr/>
  </property>
  <property fmtid="{D5CDD505-2E9C-101B-9397-08002B2CF9AE}" pid="48" name="Phone1.Office">
    <vt:lpwstr/>
  </property>
  <property fmtid="{D5CDD505-2E9C-101B-9397-08002B2CF9AE}" pid="49" name="CompanyID">
    <vt:lpwstr/>
  </property>
  <property fmtid="{D5CDD505-2E9C-101B-9397-08002B2CF9AE}" pid="50" name="CompanyLCID">
    <vt:lpwstr>0</vt:lpwstr>
  </property>
  <property fmtid="{D5CDD505-2E9C-101B-9397-08002B2CF9AE}" pid="51" name="AuthorInfoIncluded">
    <vt:lpwstr>False</vt:lpwstr>
  </property>
  <property fmtid="{D5CDD505-2E9C-101B-9397-08002B2CF9AE}" pid="52" name="AuthorInfoName">
    <vt:lpwstr/>
  </property>
  <property fmtid="{D5CDD505-2E9C-101B-9397-08002B2CF9AE}" pid="53" name="AuthorInfoDetails1">
    <vt:lpwstr/>
  </property>
  <property fmtid="{D5CDD505-2E9C-101B-9397-08002B2CF9AE}" pid="54" name="AuthorInfoDetails2">
    <vt:lpwstr/>
  </property>
  <property fmtid="{D5CDD505-2E9C-101B-9397-08002B2CF9AE}" pid="55" name="AuthorInfoEmail">
    <vt:lpwstr/>
  </property>
  <property fmtid="{D5CDD505-2E9C-101B-9397-08002B2CF9AE}" pid="56" name="AuthorInfoPhone">
    <vt:lpwstr/>
  </property>
  <property fmtid="{D5CDD505-2E9C-101B-9397-08002B2CF9AE}" pid="57" name="Endorsement">
    <vt:lpwstr/>
  </property>
  <property fmtid="{D5CDD505-2E9C-101B-9397-08002B2CF9AE}" pid="58" name="OnScreenShowPageNums">
    <vt:lpwstr>False</vt:lpwstr>
  </property>
  <property fmtid="{D5CDD505-2E9C-101B-9397-08002B2CF9AE}" pid="59" name="OnScreenTOCHyperlink">
    <vt:lpwstr>True</vt:lpwstr>
  </property>
  <property fmtid="{D5CDD505-2E9C-101B-9397-08002B2CF9AE}" pid="60" name="SectionDivider.Ppt">
    <vt:lpwstr>True</vt:lpwstr>
  </property>
  <property fmtid="{D5CDD505-2E9C-101B-9397-08002B2CF9AE}" pid="61" name="IDStampDateFormatID">
    <vt:lpwstr>F1</vt:lpwstr>
  </property>
  <property fmtid="{D5CDD505-2E9C-101B-9397-08002B2CF9AE}" pid="62" name="IDStampDateFormat-T">
    <vt:lpwstr>MMMM d, yyyy h:mm AM/PM</vt:lpwstr>
  </property>
  <property fmtid="{D5CDD505-2E9C-101B-9397-08002B2CF9AE}" pid="63" name="CalendarDateFormatID">
    <vt:lpwstr>F1</vt:lpwstr>
  </property>
  <property fmtid="{D5CDD505-2E9C-101B-9397-08002B2CF9AE}" pid="64" name="CalendarDateFormat-T">
    <vt:lpwstr>MMMM yyyy</vt:lpwstr>
  </property>
  <property fmtid="{D5CDD505-2E9C-101B-9397-08002B2CF9AE}" pid="65" name="CalendarStartDay">
    <vt:lpwstr>1</vt:lpwstr>
  </property>
  <property fmtid="{D5CDD505-2E9C-101B-9397-08002B2CF9AE}" pid="66" name="CoverPageDateFormatFilter">
    <vt:lpwstr>1</vt:lpwstr>
  </property>
  <property fmtid="{D5CDD505-2E9C-101B-9397-08002B2CF9AE}" pid="67" name="CoverPageDateFormatID">
    <vt:lpwstr>F1</vt:lpwstr>
  </property>
  <property fmtid="{D5CDD505-2E9C-101B-9397-08002B2CF9AE}" pid="68" name="CoverPageDateFormat-T">
    <vt:lpwstr>MMMM d, yyyy</vt:lpwstr>
  </property>
  <property fmtid="{D5CDD505-2E9C-101B-9397-08002B2CF9AE}" pid="69" name="DisclaimerPage.Ppt">
    <vt:lpwstr>False</vt:lpwstr>
  </property>
  <property fmtid="{D5CDD505-2E9C-101B-9397-08002B2CF9AE}" pid="70" name="DisclaimerID.Ppt">
    <vt:lpwstr>D1</vt:lpwstr>
  </property>
  <property fmtid="{D5CDD505-2E9C-101B-9397-08002B2CF9AE}" pid="71" name="UseInternalUBSFont.Office">
    <vt:lpwstr>True</vt:lpwstr>
  </property>
  <property fmtid="{D5CDD505-2E9C-101B-9397-08002B2CF9AE}" pid="72" name="EmbedFonts">
    <vt:lpwstr>False</vt:lpwstr>
  </property>
  <property fmtid="{D5CDD505-2E9C-101B-9397-08002B2CF9AE}" pid="73" name="TableSpacerBorder">
    <vt:lpwstr>False</vt:lpwstr>
  </property>
  <property fmtid="{D5CDD505-2E9C-101B-9397-08002B2CF9AE}" pid="74" name="Address-T">
    <vt:lpwstr>&lt;&lt;Address&gt;&gt;</vt:lpwstr>
  </property>
  <property fmtid="{D5CDD505-2E9C-101B-9397-08002B2CF9AE}" pid="75" name="AmountDealType-T">
    <vt:lpwstr>&lt;&lt;Amt./deal-Type&gt;&gt;</vt:lpwstr>
  </property>
  <property fmtid="{D5CDD505-2E9C-101B-9397-08002B2CF9AE}" pid="76" name="ContactDetails-T">
    <vt:lpwstr>&lt;&lt;Contact details&gt;&gt;</vt:lpwstr>
  </property>
  <property fmtid="{D5CDD505-2E9C-101B-9397-08002B2CF9AE}" pid="77" name="ContactName-T">
    <vt:lpwstr>&lt;&lt;Contact name&gt;&gt;</vt:lpwstr>
  </property>
  <property fmtid="{D5CDD505-2E9C-101B-9397-08002B2CF9AE}" pid="78" name="Date-T">
    <vt:lpwstr>&lt;&lt;Date&gt;&gt;</vt:lpwstr>
  </property>
  <property fmtid="{D5CDD505-2E9C-101B-9397-08002B2CF9AE}" pid="79" name="EMailAddress-T">
    <vt:lpwstr>&lt;&lt;Email address&gt;&gt;</vt:lpwstr>
  </property>
  <property fmtid="{D5CDD505-2E9C-101B-9397-08002B2CF9AE}" pid="80" name="LegalEntity-T">
    <vt:lpwstr>&lt;&lt;Legal entity&gt;&gt;</vt:lpwstr>
  </property>
  <property fmtid="{D5CDD505-2E9C-101B-9397-08002B2CF9AE}" pid="81" name="Logo-T">
    <vt:lpwstr>&lt;&lt;Logo&gt;&gt;</vt:lpwstr>
  </property>
  <property fmtid="{D5CDD505-2E9C-101B-9397-08002B2CF9AE}" pid="82" name="Summary-T">
    <vt:lpwstr>&lt;&lt;Summary&gt;&gt;</vt:lpwstr>
  </property>
  <property fmtid="{D5CDD505-2E9C-101B-9397-08002B2CF9AE}" pid="83" name="TableHeading-T">
    <vt:lpwstr>&lt;&lt;Table heading&gt;&gt;</vt:lpwstr>
  </property>
  <property fmtid="{D5CDD505-2E9C-101B-9397-08002B2CF9AE}" pid="84" name="TableSubheading-T">
    <vt:lpwstr>&lt;&lt;Table subheading&gt;&gt;</vt:lpwstr>
  </property>
  <property fmtid="{D5CDD505-2E9C-101B-9397-08002B2CF9AE}" pid="85" name="Subheading-T">
    <vt:lpwstr>&lt;&lt;Table subheading&gt;&gt;</vt:lpwstr>
  </property>
  <property fmtid="{D5CDD505-2E9C-101B-9397-08002B2CF9AE}" pid="86" name="TelephoneNumber-T">
    <vt:lpwstr>&lt;&lt;Telephone number&gt;&gt;</vt:lpwstr>
  </property>
  <property fmtid="{D5CDD505-2E9C-101B-9397-08002B2CF9AE}" pid="87" name="Text-T">
    <vt:lpwstr>&lt;&lt;Text&gt;&gt;</vt:lpwstr>
  </property>
  <property fmtid="{D5CDD505-2E9C-101B-9397-08002B2CF9AE}" pid="88" name="WebAddress-T">
    <vt:lpwstr>&lt;&lt;Web address</vt:lpwstr>
  </property>
  <property fmtid="{D5CDD505-2E9C-101B-9397-08002B2CF9AE}" pid="89" name="Year-T">
    <vt:lpwstr>&lt;&lt;Year&gt;&gt;</vt:lpwstr>
  </property>
  <property fmtid="{D5CDD505-2E9C-101B-9397-08002B2CF9AE}" pid="90" name="Appendix-T">
    <vt:lpwstr>Appendix</vt:lpwstr>
  </property>
  <property fmtid="{D5CDD505-2E9C-101B-9397-08002B2CF9AE}" pid="91" name="Appendices-T">
    <vt:lpwstr>Appendices</vt:lpwstr>
  </property>
  <property fmtid="{D5CDD505-2E9C-101B-9397-08002B2CF9AE}" pid="92" name="AwardTitle-T">
    <vt:lpwstr>&lt;&lt;Award title&gt;&gt;</vt:lpwstr>
  </property>
  <property fmtid="{D5CDD505-2E9C-101B-9397-08002B2CF9AE}" pid="93" name="AwardSubTitle-T">
    <vt:lpwstr>&lt;&lt;Award subtitle&gt;&gt;</vt:lpwstr>
  </property>
  <property fmtid="{D5CDD505-2E9C-101B-9397-08002B2CF9AE}" pid="94" name="BiographicalDetails-T">
    <vt:lpwstr>&lt;&lt;Biographical details&gt;&gt;</vt:lpwstr>
  </property>
  <property fmtid="{D5CDD505-2E9C-101B-9397-08002B2CF9AE}" pid="95" name="Conclusion-T">
    <vt:lpwstr>&lt;&lt;Conclusion&gt;&gt;</vt:lpwstr>
  </property>
  <property fmtid="{D5CDD505-2E9C-101B-9397-08002B2CF9AE}" pid="96" name="ContactInformation-T">
    <vt:lpwstr>Contact information</vt:lpwstr>
  </property>
  <property fmtid="{D5CDD505-2E9C-101B-9397-08002B2CF9AE}" pid="97" name="Continued-T">
    <vt:lpwstr>Continued</vt:lpwstr>
  </property>
  <property fmtid="{D5CDD505-2E9C-101B-9397-08002B2CF9AE}" pid="98" name="DividerTitle-T">
    <vt:lpwstr>&lt;&lt;Divider title&gt;&gt;</vt:lpwstr>
  </property>
  <property fmtid="{D5CDD505-2E9C-101B-9397-08002B2CF9AE}" pid="99" name="Draft-T">
    <vt:lpwstr>Draft</vt:lpwstr>
  </property>
  <property fmtid="{D5CDD505-2E9C-101B-9397-08002B2CF9AE}" pid="100" name="LayoutHeading-T">
    <vt:lpwstr>&lt;&lt;Layout heading&gt;&gt;</vt:lpwstr>
  </property>
  <property fmtid="{D5CDD505-2E9C-101B-9397-08002B2CF9AE}" pid="101" name="MessageText-T">
    <vt:lpwstr>&lt;&lt;Message&gt;&gt;</vt:lpwstr>
  </property>
  <property fmtid="{D5CDD505-2E9C-101B-9397-08002B2CF9AE}" pid="102" name="Name-T">
    <vt:lpwstr>&lt;&lt;Name&gt;&gt;</vt:lpwstr>
  </property>
  <property fmtid="{D5CDD505-2E9C-101B-9397-08002B2CF9AE}" pid="103" name="Notes-T">
    <vt:lpwstr>Notes</vt:lpwstr>
  </property>
  <property fmtid="{D5CDD505-2E9C-101B-9397-08002B2CF9AE}" pid="104" name="PageHeading-T">
    <vt:lpwstr>&lt;&lt;Page heading&gt;&gt;</vt:lpwstr>
  </property>
  <property fmtid="{D5CDD505-2E9C-101B-9397-08002B2CF9AE}" pid="105" name="PresentationTitle-T">
    <vt:lpwstr>&lt;&lt;Presentation title&gt;&gt;</vt:lpwstr>
  </property>
  <property fmtid="{D5CDD505-2E9C-101B-9397-08002B2CF9AE}" pid="106" name="PresentationSubTitle-T">
    <vt:lpwstr>&lt;&lt;Presentation subtitle&gt;&gt;</vt:lpwstr>
  </property>
  <property fmtid="{D5CDD505-2E9C-101B-9397-08002B2CF9AE}" pid="107" name="PresentationPresenter-T">
    <vt:lpwstr>&lt;&lt;Presentation presenter&gt;&gt;</vt:lpwstr>
  </property>
  <property fmtid="{D5CDD505-2E9C-101B-9397-08002B2CF9AE}" pid="108" name="PresPresenterFunction-T">
    <vt:lpwstr>&lt;&lt;Presenter function&gt;&gt;</vt:lpwstr>
  </property>
  <property fmtid="{D5CDD505-2E9C-101B-9397-08002B2CF9AE}" pid="109" name="Quote-T">
    <vt:lpwstr>&lt;&lt;Quote&gt;&gt;</vt:lpwstr>
  </property>
  <property fmtid="{D5CDD505-2E9C-101B-9397-08002B2CF9AE}" pid="110" name="QuoteSource-T">
    <vt:lpwstr>&lt;&lt;Quote source&gt;&gt;</vt:lpwstr>
  </property>
  <property fmtid="{D5CDD505-2E9C-101B-9397-08002B2CF9AE}" pid="111" name="Section-T">
    <vt:lpwstr>Section</vt:lpwstr>
  </property>
  <property fmtid="{D5CDD505-2E9C-101B-9397-08002B2CF9AE}" pid="112" name="Sections-T">
    <vt:lpwstr>Sections</vt:lpwstr>
  </property>
  <property fmtid="{D5CDD505-2E9C-101B-9397-08002B2CF9AE}" pid="113" name="Source-T">
    <vt:lpwstr>Source</vt:lpwstr>
  </property>
  <property fmtid="{D5CDD505-2E9C-101B-9397-08002B2CF9AE}" pid="114" name="Subappendix-T">
    <vt:lpwstr>Subappendix</vt:lpwstr>
  </property>
  <property fmtid="{D5CDD505-2E9C-101B-9397-08002B2CF9AE}" pid="115" name="Subsection-T">
    <vt:lpwstr>Subsection</vt:lpwstr>
  </property>
  <property fmtid="{D5CDD505-2E9C-101B-9397-08002B2CF9AE}" pid="116" name="Subsubappendix-T">
    <vt:lpwstr>Subsubappendix</vt:lpwstr>
  </property>
  <property fmtid="{D5CDD505-2E9C-101B-9397-08002B2CF9AE}" pid="117" name="Subsubsection-T">
    <vt:lpwstr>Subsubsection</vt:lpwstr>
  </property>
  <property fmtid="{D5CDD505-2E9C-101B-9397-08002B2CF9AE}" pid="118" name="TableOfContents-T">
    <vt:lpwstr>Table of contents</vt:lpwstr>
  </property>
  <property fmtid="{D5CDD505-2E9C-101B-9397-08002B2CF9AE}" pid="119" name="Title-T">
    <vt:lpwstr>&lt;&lt;Title&gt;&gt;</vt:lpwstr>
  </property>
  <property fmtid="{D5CDD505-2E9C-101B-9397-08002B2CF9AE}" pid="120" name="Security-T">
    <vt:lpwstr>Confidential</vt:lpwstr>
  </property>
  <property fmtid="{D5CDD505-2E9C-101B-9397-08002B2CF9AE}" pid="121" name="Month1">
    <vt:lpwstr>January</vt:lpwstr>
  </property>
  <property fmtid="{D5CDD505-2E9C-101B-9397-08002B2CF9AE}" pid="122" name="Month2">
    <vt:lpwstr>February</vt:lpwstr>
  </property>
  <property fmtid="{D5CDD505-2E9C-101B-9397-08002B2CF9AE}" pid="123" name="Month3">
    <vt:lpwstr>March</vt:lpwstr>
  </property>
  <property fmtid="{D5CDD505-2E9C-101B-9397-08002B2CF9AE}" pid="124" name="Month4">
    <vt:lpwstr>April</vt:lpwstr>
  </property>
  <property fmtid="{D5CDD505-2E9C-101B-9397-08002B2CF9AE}" pid="125" name="Month5">
    <vt:lpwstr>May</vt:lpwstr>
  </property>
  <property fmtid="{D5CDD505-2E9C-101B-9397-08002B2CF9AE}" pid="126" name="Month6">
    <vt:lpwstr>June</vt:lpwstr>
  </property>
  <property fmtid="{D5CDD505-2E9C-101B-9397-08002B2CF9AE}" pid="127" name="Month7">
    <vt:lpwstr>July</vt:lpwstr>
  </property>
  <property fmtid="{D5CDD505-2E9C-101B-9397-08002B2CF9AE}" pid="128" name="Month8">
    <vt:lpwstr>August</vt:lpwstr>
  </property>
  <property fmtid="{D5CDD505-2E9C-101B-9397-08002B2CF9AE}" pid="129" name="Month9">
    <vt:lpwstr>September</vt:lpwstr>
  </property>
  <property fmtid="{D5CDD505-2E9C-101B-9397-08002B2CF9AE}" pid="130" name="Month10">
    <vt:lpwstr>October</vt:lpwstr>
  </property>
  <property fmtid="{D5CDD505-2E9C-101B-9397-08002B2CF9AE}" pid="131" name="Month11">
    <vt:lpwstr>November</vt:lpwstr>
  </property>
  <property fmtid="{D5CDD505-2E9C-101B-9397-08002B2CF9AE}" pid="132" name="Month12">
    <vt:lpwstr>December</vt:lpwstr>
  </property>
  <property fmtid="{D5CDD505-2E9C-101B-9397-08002B2CF9AE}" pid="133" name="D1">
    <vt:lpwstr>S</vt:lpwstr>
  </property>
  <property fmtid="{D5CDD505-2E9C-101B-9397-08002B2CF9AE}" pid="134" name="D2">
    <vt:lpwstr>M</vt:lpwstr>
  </property>
  <property fmtid="{D5CDD505-2E9C-101B-9397-08002B2CF9AE}" pid="135" name="D3">
    <vt:lpwstr>T</vt:lpwstr>
  </property>
  <property fmtid="{D5CDD505-2E9C-101B-9397-08002B2CF9AE}" pid="136" name="D4">
    <vt:lpwstr>W</vt:lpwstr>
  </property>
  <property fmtid="{D5CDD505-2E9C-101B-9397-08002B2CF9AE}" pid="137" name="D5">
    <vt:lpwstr>T</vt:lpwstr>
  </property>
  <property fmtid="{D5CDD505-2E9C-101B-9397-08002B2CF9AE}" pid="138" name="D6">
    <vt:lpwstr>F</vt:lpwstr>
  </property>
  <property fmtid="{D5CDD505-2E9C-101B-9397-08002B2CF9AE}" pid="139" name="D7">
    <vt:lpwstr>S</vt:lpwstr>
  </property>
  <property fmtid="{D5CDD505-2E9C-101B-9397-08002B2CF9AE}" pid="140" name="Chart_Num_Categories_On_XAxis">
    <vt:lpwstr>6</vt:lpwstr>
  </property>
  <property fmtid="{D5CDD505-2E9C-101B-9397-08002B2CF9AE}" pid="141" name="Chart_Annotation_Add_Date">
    <vt:lpwstr>True</vt:lpwstr>
  </property>
  <property fmtid="{D5CDD505-2E9C-101B-9397-08002B2CF9AE}" pid="142" name="Chart_Annotation_Date_Bold">
    <vt:lpwstr>True</vt:lpwstr>
  </property>
  <property fmtid="{D5CDD505-2E9C-101B-9397-08002B2CF9AE}" pid="143" name="Chart_Annotation_Date_Format">
    <vt:lpwstr>F1</vt:lpwstr>
  </property>
  <property fmtid="{D5CDD505-2E9C-101B-9397-08002B2CF9AE}" pid="144" name="Chart_Pie_Chart_Labels">
    <vt:lpwstr>True</vt:lpwstr>
  </property>
  <property fmtid="{D5CDD505-2E9C-101B-9397-08002B2CF9AE}" pid="145" name="Chart_Pie_Chart_Legend">
    <vt:lpwstr>False</vt:lpwstr>
  </property>
  <property fmtid="{D5CDD505-2E9C-101B-9397-08002B2CF9AE}" pid="146" name="Chart_Average_Translated-T">
    <vt:lpwstr>Average</vt:lpwstr>
  </property>
  <property fmtid="{D5CDD505-2E9C-101B-9397-08002B2CF9AE}" pid="147" name="Chart_Share_PX-T">
    <vt:lpwstr>Stock price</vt:lpwstr>
  </property>
  <property fmtid="{D5CDD505-2E9C-101B-9397-08002B2CF9AE}" pid="148" name="Chart_Stock_Volume_XAxis-T">
    <vt:lpwstr>Closing date</vt:lpwstr>
  </property>
  <property fmtid="{D5CDD505-2E9C-101B-9397-08002B2CF9AE}" pid="149" name="Chart_Volume_Label-T">
    <vt:lpwstr>Volume (000s)</vt:lpwstr>
  </property>
  <property fmtid="{D5CDD505-2E9C-101B-9397-08002B2CF9AE}" pid="150" name="Chart_Thick_Lines">
    <vt:lpwstr>False</vt:lpwstr>
  </property>
  <property fmtid="{D5CDD505-2E9C-101B-9397-08002B2CF9AE}" pid="151" name="Chart_Show_Gridlines">
    <vt:lpwstr>True</vt:lpwstr>
  </property>
  <property fmtid="{D5CDD505-2E9C-101B-9397-08002B2CF9AE}" pid="152" name="Chart_Show_YAxis">
    <vt:lpwstr>False</vt:lpwstr>
  </property>
  <property fmtid="{D5CDD505-2E9C-101B-9397-08002B2CF9AE}" pid="153" name="Chart_Use_Stack_White_Border">
    <vt:lpwstr>True</vt:lpwstr>
  </property>
  <property fmtid="{D5CDD505-2E9C-101B-9397-08002B2CF9AE}" pid="154" name="Chart_Use_Dash_Style">
    <vt:lpwstr>False</vt:lpwstr>
  </property>
  <property fmtid="{D5CDD505-2E9C-101B-9397-08002B2CF9AE}" pid="155" name="DateFormat.Ppt">
    <vt:lpwstr>F1</vt:lpwstr>
  </property>
  <property fmtid="{D5CDD505-2E9C-101B-9397-08002B2CF9AE}" pid="156" name="DraftStamp.Ppt">
    <vt:bool>true</vt:bool>
  </property>
</Properties>
</file>