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6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7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8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9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0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  <p:sldMasterId id="2147484215" r:id="rId3"/>
  </p:sldMasterIdLst>
  <p:notesMasterIdLst>
    <p:notesMasterId r:id="rId16"/>
  </p:notesMasterIdLst>
  <p:handoutMasterIdLst>
    <p:handoutMasterId r:id="rId17"/>
  </p:handoutMasterIdLst>
  <p:sldIdLst>
    <p:sldId id="280" r:id="rId4"/>
    <p:sldId id="267" r:id="rId5"/>
    <p:sldId id="269" r:id="rId6"/>
    <p:sldId id="270" r:id="rId7"/>
    <p:sldId id="274" r:id="rId8"/>
    <p:sldId id="275" r:id="rId9"/>
    <p:sldId id="277" r:id="rId10"/>
    <p:sldId id="278" r:id="rId11"/>
    <p:sldId id="271" r:id="rId12"/>
    <p:sldId id="272" r:id="rId13"/>
    <p:sldId id="273" r:id="rId14"/>
    <p:sldId id="279" r:id="rId15"/>
  </p:sldIdLst>
  <p:sldSz cx="13404850" cy="7543800"/>
  <p:notesSz cx="6996113" cy="9282113"/>
  <p:custDataLst>
    <p:tags r:id="rId1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80"/>
            <p14:sldId id="267"/>
            <p14:sldId id="269"/>
            <p14:sldId id="270"/>
            <p14:sldId id="274"/>
            <p14:sldId id="275"/>
            <p14:sldId id="277"/>
            <p14:sldId id="278"/>
            <p14:sldId id="271"/>
            <p14:sldId id="272"/>
            <p14:sldId id="273"/>
            <p14:sldId id="279"/>
          </p14:sldIdLst>
        </p14:section>
        <p14:section name="Untitled Section" id="{B84B32C3-02CE-4382-A6AF-5E9B2CF4795D}">
          <p14:sldIdLst/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98" d="100"/>
          <a:sy n="98" d="100"/>
        </p:scale>
        <p:origin x="-2262" y="-15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10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11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5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3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5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6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7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3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Internal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5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7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9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8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23, 2019 3:02 PM] P:\Documents\Teaching\CodeRedPythonPune-master\CodeRedPythonPune-master\Day 4\Day 4.pptx </a:t>
            </a:r>
            <a:endParaRPr lang="en-US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3.png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1.png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9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Assignment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8012" y="1248133"/>
            <a:ext cx="612352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#Q1. Write a python program to concatenate only the last three </a:t>
            </a:r>
            <a:r>
              <a:rPr lang="en-US" sz="1200" dirty="0" err="1"/>
              <a:t>charachters</a:t>
            </a:r>
            <a:r>
              <a:rPr lang="en-US" sz="1200" dirty="0"/>
              <a:t> of both strings and print the output.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string_1 = "London"</a:t>
            </a:r>
          </a:p>
          <a:p>
            <a:r>
              <a:rPr lang="en-US" sz="1200" dirty="0"/>
              <a:t>string_1 = "Tokyo</a:t>
            </a:r>
            <a:r>
              <a:rPr lang="en-US" sz="1200" dirty="0" smtClean="0"/>
              <a:t>"</a:t>
            </a:r>
          </a:p>
          <a:p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expectedoutput</a:t>
            </a:r>
            <a:r>
              <a:rPr lang="en-US" sz="1200" dirty="0"/>
              <a:t>: </a:t>
            </a:r>
            <a:r>
              <a:rPr lang="en-US" sz="1200" dirty="0" err="1" smtClean="0"/>
              <a:t>donkyo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string_1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"London"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string_2 = "Tokyo"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string_3 = string_1[-3:] + string_2[-3:]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print(string_3)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1540" y="1280308"/>
            <a:ext cx="6381346" cy="56195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#Q2. Write a python program to create a list with values </a:t>
            </a:r>
            <a:r>
              <a:rPr lang="en-US" sz="1200" dirty="0" err="1"/>
              <a:t>apple,mango,banana</a:t>
            </a:r>
            <a:r>
              <a:rPr lang="en-US" sz="1200" dirty="0" smtClean="0"/>
              <a:t>,</a:t>
            </a:r>
          </a:p>
          <a:p>
            <a:r>
              <a:rPr lang="en-US" sz="1200" dirty="0" err="1" smtClean="0"/>
              <a:t>blueberry,orange</a:t>
            </a:r>
            <a:r>
              <a:rPr lang="en-US" sz="1200" dirty="0" smtClean="0"/>
              <a:t> </a:t>
            </a:r>
            <a:r>
              <a:rPr lang="en-US" sz="1200" dirty="0"/>
              <a:t>and then print only the first two values from the following List 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fruits = ["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apple","mango","banana","blueberry","orange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"]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print(fruits[:2])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#Q3. Write a python program to remove the value "apple" and insert value </a:t>
            </a:r>
            <a:endParaRPr lang="en-US" sz="1200" dirty="0" smtClean="0"/>
          </a:p>
          <a:p>
            <a:r>
              <a:rPr lang="en-US" sz="1200" dirty="0" smtClean="0"/>
              <a:t>"</a:t>
            </a:r>
            <a:r>
              <a:rPr lang="en-US" sz="1200" dirty="0"/>
              <a:t>pineapple" at the same index in the above list. Print the list once modified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fruits.remove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("apple")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fruits.insert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(0,"pineapple")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print(fruits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1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Dictionaries, in-a-nut-shell</a:t>
            </a:r>
            <a:endParaRPr lang="en-US" dirty="0"/>
          </a:p>
        </p:txBody>
      </p:sp>
      <p:sp>
        <p:nvSpPr>
          <p:cNvPr id="7" name="pole tekstowe 1"/>
          <p:cNvSpPr txBox="1"/>
          <p:nvPr/>
        </p:nvSpPr>
        <p:spPr>
          <a:xfrm>
            <a:off x="873719" y="1947561"/>
            <a:ext cx="30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newDict</a:t>
            </a:r>
            <a:r>
              <a:rPr lang="en-US" dirty="0" smtClean="0"/>
              <a:t> = {key : value}</a:t>
            </a:r>
            <a:endParaRPr lang="en-GB" dirty="0"/>
          </a:p>
        </p:txBody>
      </p:sp>
      <p:sp>
        <p:nvSpPr>
          <p:cNvPr id="8" name="pole tekstowe 3"/>
          <p:cNvSpPr txBox="1"/>
          <p:nvPr/>
        </p:nvSpPr>
        <p:spPr>
          <a:xfrm>
            <a:off x="703071" y="2651209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Keys and values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4" y="3147448"/>
            <a:ext cx="738082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4" y="4336796"/>
            <a:ext cx="1959375" cy="222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le tekstowe 4"/>
          <p:cNvSpPr txBox="1"/>
          <p:nvPr/>
        </p:nvSpPr>
        <p:spPr>
          <a:xfrm>
            <a:off x="9490286" y="4259072"/>
            <a:ext cx="363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dirty="0" err="1" smtClean="0"/>
              <a:t>hashable</a:t>
            </a:r>
            <a:r>
              <a:rPr lang="en-US" dirty="0" smtClean="0"/>
              <a:t> type can be used as a dictionary key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29070" y="15581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Creating a new dictionary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39" y="4905403"/>
            <a:ext cx="5295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2332" y="4992574"/>
            <a:ext cx="255430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Immutable: </a:t>
            </a:r>
            <a:r>
              <a:rPr lang="en-US" dirty="0" err="1" smtClean="0"/>
              <a:t>Hashable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2331" y="5906974"/>
            <a:ext cx="2554307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Mutable: Not </a:t>
            </a:r>
            <a:r>
              <a:rPr lang="en-US" dirty="0" err="1"/>
              <a:t>Hashable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4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Playing around with Dictionaries</a:t>
            </a:r>
            <a:endParaRPr lang="en-US" dirty="0"/>
          </a:p>
        </p:txBody>
      </p:sp>
      <p:sp>
        <p:nvSpPr>
          <p:cNvPr id="9" name="pole tekstowe 2"/>
          <p:cNvSpPr txBox="1"/>
          <p:nvPr/>
        </p:nvSpPr>
        <p:spPr>
          <a:xfrm>
            <a:off x="534285" y="1408086"/>
            <a:ext cx="396044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/>
              <a:t>Methods: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</a:t>
            </a:r>
          </a:p>
          <a:p>
            <a:r>
              <a:rPr lang="en-US" dirty="0" smtClean="0"/>
              <a:t>					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fromkeys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popitem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setdefault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endParaRPr lang="en-GB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" y="4896828"/>
            <a:ext cx="3311842" cy="15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46" y="1606773"/>
            <a:ext cx="2592288" cy="266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70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Methods for Dictionaries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0" y="1258010"/>
            <a:ext cx="10125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0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7" y="5806050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</a:t>
            </a:r>
            <a:r>
              <a:rPr lang="en-US" dirty="0" smtClean="0"/>
              <a:t>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Set, Dictionary, Membership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A mother identifies her twin off-springs uniquely; not-so-naïve?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7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Set, Dictionary, Membership</a:t>
            </a:r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3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16" name="pole tekstowe 2"/>
          <p:cNvSpPr txBox="1"/>
          <p:nvPr/>
        </p:nvSpPr>
        <p:spPr>
          <a:xfrm>
            <a:off x="683567" y="1268760"/>
            <a:ext cx="633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– unordered collection of items with no duplicate elements</a:t>
            </a:r>
            <a:endParaRPr lang="en-GB" dirty="0"/>
          </a:p>
        </p:txBody>
      </p:sp>
      <p:sp>
        <p:nvSpPr>
          <p:cNvPr id="21" name="pole tekstowe 1"/>
          <p:cNvSpPr txBox="1"/>
          <p:nvPr/>
        </p:nvSpPr>
        <p:spPr>
          <a:xfrm>
            <a:off x="7315201" y="1268760"/>
            <a:ext cx="5525310" cy="49398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u="sng" dirty="0" smtClean="0">
                <a:solidFill>
                  <a:prstClr val="black"/>
                </a:solidFill>
              </a:rPr>
              <a:t>Sample Methods:</a:t>
            </a:r>
            <a:endParaRPr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difference_update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discard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intersection_update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isdisjoint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issubset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issuperset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symmetric_difference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symmetric_difference_update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</a:t>
            </a:r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pole tekstowe 3"/>
          <p:cNvSpPr txBox="1"/>
          <p:nvPr/>
        </p:nvSpPr>
        <p:spPr>
          <a:xfrm>
            <a:off x="683567" y="2224555"/>
            <a:ext cx="119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2986" y="2695985"/>
            <a:ext cx="5065851" cy="1005898"/>
            <a:chOff x="512777" y="2460270"/>
            <a:chExt cx="5065851" cy="1005898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77" y="2460270"/>
              <a:ext cx="5065851" cy="100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Łącznik prostoliniowy 5"/>
            <p:cNvCxnSpPr/>
            <p:nvPr/>
          </p:nvCxnSpPr>
          <p:spPr>
            <a:xfrm>
              <a:off x="4993091" y="2780928"/>
              <a:ext cx="298989" cy="0"/>
            </a:xfrm>
            <a:prstGeom prst="line">
              <a:avLst/>
            </a:prstGeom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oliniowy 10"/>
            <p:cNvCxnSpPr/>
            <p:nvPr/>
          </p:nvCxnSpPr>
          <p:spPr>
            <a:xfrm>
              <a:off x="1824739" y="2780928"/>
              <a:ext cx="298989" cy="0"/>
            </a:xfrm>
            <a:prstGeom prst="line">
              <a:avLst/>
            </a:prstGeom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oliniowy 11"/>
            <p:cNvCxnSpPr/>
            <p:nvPr/>
          </p:nvCxnSpPr>
          <p:spPr>
            <a:xfrm>
              <a:off x="1907704" y="3356992"/>
              <a:ext cx="298989" cy="0"/>
            </a:xfrm>
            <a:prstGeom prst="line">
              <a:avLst/>
            </a:prstGeom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149080"/>
            <a:ext cx="6136295" cy="234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23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3" y="1288915"/>
            <a:ext cx="8623490" cy="309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3" y="4387175"/>
            <a:ext cx="373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52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5" y="1281821"/>
            <a:ext cx="4781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5" y="2539121"/>
            <a:ext cx="45053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6" y="1253652"/>
            <a:ext cx="49053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03" y="1253652"/>
            <a:ext cx="56483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28" y="4602297"/>
            <a:ext cx="5676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53" y="4111152"/>
            <a:ext cx="4143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28" y="5240472"/>
            <a:ext cx="6219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0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4" y="1224469"/>
            <a:ext cx="40100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99" y="1224469"/>
            <a:ext cx="8131514" cy="498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1821" y="6205056"/>
            <a:ext cx="2625286" cy="3112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/>
              <a:t>All the methods for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8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Dictionaries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461714" y="1268760"/>
            <a:ext cx="66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- </a:t>
            </a:r>
            <a:r>
              <a:rPr lang="en-US" dirty="0"/>
              <a:t>Dictionary – unordered and mutable collection of items</a:t>
            </a:r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21" y="1806212"/>
            <a:ext cx="4571824" cy="248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ole tekstowe 3"/>
          <p:cNvSpPr txBox="1"/>
          <p:nvPr/>
        </p:nvSpPr>
        <p:spPr>
          <a:xfrm>
            <a:off x="461714" y="1608091"/>
            <a:ext cx="2095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dictionary: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9" y="2019631"/>
            <a:ext cx="5221152" cy="91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3" y="4747490"/>
            <a:ext cx="1712518" cy="6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99" y="5121126"/>
            <a:ext cx="5724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9" y="3099751"/>
            <a:ext cx="4979141" cy="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723" y="42902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Accessing Items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5265" y="47474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The wrong way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5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208</Words>
  <Application>Microsoft Office PowerPoint</Application>
  <PresentationFormat>Custom</PresentationFormat>
  <Paragraphs>110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1_PresXpress_OnScreen_Theme</vt:lpstr>
      <vt:lpstr>PresXpress_OnScreen_Theme</vt:lpstr>
      <vt:lpstr>Home Assignment 3</vt:lpstr>
      <vt:lpstr>Set, Dictionary, Membership</vt:lpstr>
      <vt:lpstr>Section 1</vt:lpstr>
      <vt:lpstr>Sets</vt:lpstr>
      <vt:lpstr>Sets</vt:lpstr>
      <vt:lpstr>Sets</vt:lpstr>
      <vt:lpstr>Sets</vt:lpstr>
      <vt:lpstr>Sets</vt:lpstr>
      <vt:lpstr>Dictionaries</vt:lpstr>
      <vt:lpstr>Dictionaries, in-a-nut-shell</vt:lpstr>
      <vt:lpstr>Playing around with Dictionaries</vt:lpstr>
      <vt:lpstr>Methods for Dictionaries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22</cp:revision>
  <cp:lastPrinted>2002-05-24T21:26:29Z</cp:lastPrinted>
  <dcterms:created xsi:type="dcterms:W3CDTF">2002-05-03T03:00:09Z</dcterms:created>
  <dcterms:modified xsi:type="dcterms:W3CDTF">2019-05-23T10:00:11Z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10:09:25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  <property fmtid="{D5CDD505-2E9C-101B-9397-08002B2CF9AE}" pid="156" name="PresPrint4x3OnScreen">
    <vt:bool>false</vt:bool>
  </property>
</Properties>
</file>