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notesSlides/notesSlide1.xml" ContentType="application/vnd.openxmlformats-officedocument.presentationml.notesSlide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notesSlides/notesSlide2.xml" ContentType="application/vnd.openxmlformats-officedocument.presentationml.notesSlide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notesSlides/notesSlide3.xml" ContentType="application/vnd.openxmlformats-officedocument.presentationml.notesSlide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notesSlides/notesSlide4.xml" ContentType="application/vnd.openxmlformats-officedocument.presentationml.notesSlide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notesSlides/notesSlide5.xml" ContentType="application/vnd.openxmlformats-officedocument.presentationml.notesSlide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217" r:id="rId2"/>
    <p:sldMasterId id="2147484254" r:id="rId3"/>
  </p:sldMasterIdLst>
  <p:notesMasterIdLst>
    <p:notesMasterId r:id="rId10"/>
  </p:notesMasterIdLst>
  <p:handoutMasterIdLst>
    <p:handoutMasterId r:id="rId11"/>
  </p:handoutMasterIdLst>
  <p:sldIdLst>
    <p:sldId id="266" r:id="rId4"/>
    <p:sldId id="267" r:id="rId5"/>
    <p:sldId id="268" r:id="rId6"/>
    <p:sldId id="269" r:id="rId7"/>
    <p:sldId id="270" r:id="rId8"/>
    <p:sldId id="271" r:id="rId9"/>
  </p:sldIdLst>
  <p:sldSz cx="10058400" cy="7543800"/>
  <p:notesSz cx="6996113" cy="9282113"/>
  <p:custDataLst>
    <p:tags r:id="rId12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lang="en-US" kern="1200">
        <a:solidFill>
          <a:schemeClr val="tx1"/>
        </a:solidFill>
        <a:latin typeface="Frutiger 45 Light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0FD161F-5710-4583-9E73-8C5736FB2612}">
          <p14:sldIdLst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Untitled Section" id="{309E04B7-63B6-45AA-AC16-1661E0E2127A}">
          <p14:sldIdLst/>
        </p14:section>
        <p14:section name="Untitled Section" id="{46D328FE-FC08-4716-8C3A-834F200EEC85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529">
          <p15:clr>
            <a:srgbClr val="A4A3A4"/>
          </p15:clr>
        </p15:guide>
        <p15:guide id="2" orient="horz" pos="355">
          <p15:clr>
            <a:srgbClr val="A4A3A4"/>
          </p15:clr>
        </p15:guide>
        <p15:guide id="3" orient="horz" pos="687">
          <p15:clr>
            <a:srgbClr val="A4A3A4"/>
          </p15:clr>
        </p15:guide>
        <p15:guide id="4" orient="horz" pos="536">
          <p15:clr>
            <a:srgbClr val="A4A3A4"/>
          </p15:clr>
        </p15:guide>
        <p15:guide id="5" orient="horz" pos="1039">
          <p15:clr>
            <a:srgbClr val="A4A3A4"/>
          </p15:clr>
        </p15:guide>
        <p15:guide id="6" orient="horz" pos="4163">
          <p15:clr>
            <a:srgbClr val="A4A3A4"/>
          </p15:clr>
        </p15:guide>
        <p15:guide id="7" orient="horz" pos="2753">
          <p15:clr>
            <a:srgbClr val="A4A3A4"/>
          </p15:clr>
        </p15:guide>
        <p15:guide id="8" orient="horz" pos="4360">
          <p15:clr>
            <a:srgbClr val="A4A3A4"/>
          </p15:clr>
        </p15:guide>
        <p15:guide id="9" orient="horz" pos="1260">
          <p15:clr>
            <a:srgbClr val="A4A3A4"/>
          </p15:clr>
        </p15:guide>
        <p15:guide id="10" pos="3168">
          <p15:clr>
            <a:srgbClr val="A4A3A4"/>
          </p15:clr>
        </p15:guide>
        <p15:guide id="11" pos="265">
          <p15:clr>
            <a:srgbClr val="A4A3A4"/>
          </p15:clr>
        </p15:guide>
        <p15:guide id="12" pos="1681">
          <p15:clr>
            <a:srgbClr val="A4A3A4"/>
          </p15:clr>
        </p15:guide>
        <p15:guide id="13" pos="5052">
          <p15:clr>
            <a:srgbClr val="A4A3A4"/>
          </p15:clr>
        </p15:guide>
        <p15:guide id="14" pos="60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  <p:ext uri="{50385BFA-195E-4E9F-9E8A-86900EEC6D5D}">
      <p14:sectionPr xmlns="" xmlns:p14="http://schemas.microsoft.com/office/powerpoint/2007/7/12/main">
        <p14:section name="Default Section" slideIdLst="263 258" id="{5C98BB79-27BD-4380-8FA2-F2C40EBD185D}"/>
        <p14:section name="Untitled Section" slideIdLst="259 260" id="{8481DB14-7621-4777-BF9D-F7FFE0D6D9F9}"/>
        <p14:section name="Untitled Section" slideIdLst="261 262" id="{0424402B-84E0-4D5B-9C91-9D6D21E09A56}"/>
      </p14:sectionPr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749"/>
    <a:srgbClr val="F1702C"/>
    <a:srgbClr val="F7B50C"/>
    <a:srgbClr val="BC142B"/>
    <a:srgbClr val="7B7D80"/>
    <a:srgbClr val="919191"/>
    <a:srgbClr val="929395"/>
    <a:srgbClr val="969696"/>
    <a:srgbClr val="66008C"/>
    <a:srgbClr val="CC7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5" autoAdjust="0"/>
    <p:restoredTop sz="94669" autoAdjust="0"/>
  </p:normalViewPr>
  <p:slideViewPr>
    <p:cSldViewPr snapToGrid="0">
      <p:cViewPr varScale="1">
        <p:scale>
          <a:sx n="101" d="100"/>
          <a:sy n="101" d="100"/>
        </p:scale>
        <p:origin x="-3462" y="-84"/>
      </p:cViewPr>
      <p:guideLst>
        <p:guide orient="horz" pos="2529"/>
        <p:guide orient="horz" pos="355"/>
        <p:guide orient="horz" pos="687"/>
        <p:guide orient="horz" pos="536"/>
        <p:guide orient="horz" pos="1039"/>
        <p:guide orient="horz" pos="4163"/>
        <p:guide orient="horz" pos="2753"/>
        <p:guide orient="horz" pos="4360"/>
        <p:guide orient="horz" pos="1260"/>
        <p:guide pos="3168"/>
        <p:guide pos="265"/>
        <p:guide pos="1681"/>
        <p:guide pos="5052"/>
        <p:guide pos="60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466" y="-72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tags" Target="tags/tag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7308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245225" y="0"/>
            <a:ext cx="727075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4625"/>
            <a:ext cx="49053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86563" y="9064625"/>
            <a:ext cx="185737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3696B7D-EF83-44B5-82B1-48F110CC46E5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53026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38175" y="257175"/>
            <a:ext cx="3544888" cy="2659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3267075"/>
            <a:ext cx="59372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0950" y="8820150"/>
            <a:ext cx="30337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0" tIns="0" rIns="19980" bIns="0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100"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A45EEF0-2412-4E74-8042-71FA5C916756}" type="slidenum">
              <a:rPr lang="zh-TW" altLang="en-US"/>
              <a:pPr/>
              <a:t>‹#›</a:t>
            </a:fld>
            <a:endParaRPr lang="en-US" altLang="zh-TW" dirty="0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gray">
          <a:xfrm>
            <a:off x="681038" y="3128963"/>
            <a:ext cx="59118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93675" indent="-193675" algn="l" rtl="0" eaLnBrk="0" fontAlgn="base" hangingPunct="0">
      <a:spcBef>
        <a:spcPct val="30000"/>
      </a:spcBef>
      <a:spcAft>
        <a:spcPct val="0"/>
      </a:spcAft>
      <a:buClr>
        <a:srgbClr val="FF0000"/>
      </a:buClr>
      <a:buSzPct val="100000"/>
      <a:buFont typeface="Frutiger 55 Roman" pitchFamily="34" charset="0"/>
      <a:buChar char="•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1pPr>
    <a:lvl2pPr marL="563563" indent="-179388" algn="l" rtl="0" eaLnBrk="0" fontAlgn="base" hangingPunct="0">
      <a:spcBef>
        <a:spcPct val="30000"/>
      </a:spcBef>
      <a:spcAft>
        <a:spcPct val="0"/>
      </a:spcAft>
      <a:buSzPct val="80000"/>
      <a:buChar char="—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947738" indent="-193675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341438" indent="-203200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1711325" indent="-179388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0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647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1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076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2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076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3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076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4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076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5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07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1.emf"/><Relationship Id="rId4" Type="http://schemas.openxmlformats.org/officeDocument/2006/relationships/tags" Target="../tags/tag5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5" Type="http://schemas.openxmlformats.org/officeDocument/2006/relationships/image" Target="../media/image1.emf"/><Relationship Id="rId10" Type="http://schemas.openxmlformats.org/officeDocument/2006/relationships/tags" Target="../tags/tag69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18" Type="http://schemas.openxmlformats.org/officeDocument/2006/relationships/slideMaster" Target="../slideMasters/slideMaster1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tags" Target="../tags/tag89.xml"/><Relationship Id="rId2" Type="http://schemas.openxmlformats.org/officeDocument/2006/relationships/tags" Target="../tags/tag74.xml"/><Relationship Id="rId16" Type="http://schemas.openxmlformats.org/officeDocument/2006/relationships/tags" Target="../tags/tag88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5" Type="http://schemas.openxmlformats.org/officeDocument/2006/relationships/tags" Target="../tags/tag87.xml"/><Relationship Id="rId10" Type="http://schemas.openxmlformats.org/officeDocument/2006/relationships/tags" Target="../tags/tag82.xml"/><Relationship Id="rId19" Type="http://schemas.openxmlformats.org/officeDocument/2006/relationships/image" Target="../media/image1.emf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13" Type="http://schemas.openxmlformats.org/officeDocument/2006/relationships/image" Target="../media/image1.emf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tags" Target="../tags/tag100.xml"/><Relationship Id="rId5" Type="http://schemas.openxmlformats.org/officeDocument/2006/relationships/tags" Target="../tags/tag94.xml"/><Relationship Id="rId10" Type="http://schemas.openxmlformats.org/officeDocument/2006/relationships/tags" Target="../tags/tag99.xml"/><Relationship Id="rId4" Type="http://schemas.openxmlformats.org/officeDocument/2006/relationships/tags" Target="../tags/tag93.xml"/><Relationship Id="rId9" Type="http://schemas.openxmlformats.org/officeDocument/2006/relationships/tags" Target="../tags/tag98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13" Type="http://schemas.openxmlformats.org/officeDocument/2006/relationships/image" Target="../media/image1.emf"/><Relationship Id="rId3" Type="http://schemas.openxmlformats.org/officeDocument/2006/relationships/tags" Target="../tags/tag103.xml"/><Relationship Id="rId7" Type="http://schemas.openxmlformats.org/officeDocument/2006/relationships/tags" Target="../tags/tag107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tags" Target="../tags/tag111.xml"/><Relationship Id="rId5" Type="http://schemas.openxmlformats.org/officeDocument/2006/relationships/tags" Target="../tags/tag105.xml"/><Relationship Id="rId10" Type="http://schemas.openxmlformats.org/officeDocument/2006/relationships/tags" Target="../tags/tag110.xml"/><Relationship Id="rId4" Type="http://schemas.openxmlformats.org/officeDocument/2006/relationships/tags" Target="../tags/tag104.xml"/><Relationship Id="rId9" Type="http://schemas.openxmlformats.org/officeDocument/2006/relationships/tags" Target="../tags/tag109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13" Type="http://schemas.openxmlformats.org/officeDocument/2006/relationships/image" Target="../media/image1.emf"/><Relationship Id="rId3" Type="http://schemas.openxmlformats.org/officeDocument/2006/relationships/tags" Target="../tags/tag114.xml"/><Relationship Id="rId7" Type="http://schemas.openxmlformats.org/officeDocument/2006/relationships/tags" Target="../tags/tag118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11" Type="http://schemas.openxmlformats.org/officeDocument/2006/relationships/tags" Target="../tags/tag122.xml"/><Relationship Id="rId5" Type="http://schemas.openxmlformats.org/officeDocument/2006/relationships/tags" Target="../tags/tag116.xml"/><Relationship Id="rId10" Type="http://schemas.openxmlformats.org/officeDocument/2006/relationships/tags" Target="../tags/tag121.xml"/><Relationship Id="rId4" Type="http://schemas.openxmlformats.org/officeDocument/2006/relationships/tags" Target="../tags/tag115.xml"/><Relationship Id="rId9" Type="http://schemas.openxmlformats.org/officeDocument/2006/relationships/tags" Target="../tags/tag120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13" Type="http://schemas.openxmlformats.org/officeDocument/2006/relationships/tags" Target="../tags/tag135.xml"/><Relationship Id="rId18" Type="http://schemas.openxmlformats.org/officeDocument/2006/relationships/tags" Target="../tags/tag140.xml"/><Relationship Id="rId3" Type="http://schemas.openxmlformats.org/officeDocument/2006/relationships/tags" Target="../tags/tag125.xml"/><Relationship Id="rId21" Type="http://schemas.openxmlformats.org/officeDocument/2006/relationships/tags" Target="../tags/tag143.xml"/><Relationship Id="rId7" Type="http://schemas.openxmlformats.org/officeDocument/2006/relationships/tags" Target="../tags/tag129.xml"/><Relationship Id="rId12" Type="http://schemas.openxmlformats.org/officeDocument/2006/relationships/tags" Target="../tags/tag134.xml"/><Relationship Id="rId17" Type="http://schemas.openxmlformats.org/officeDocument/2006/relationships/tags" Target="../tags/tag139.xml"/><Relationship Id="rId2" Type="http://schemas.openxmlformats.org/officeDocument/2006/relationships/tags" Target="../tags/tag124.xml"/><Relationship Id="rId16" Type="http://schemas.openxmlformats.org/officeDocument/2006/relationships/tags" Target="../tags/tag138.xml"/><Relationship Id="rId20" Type="http://schemas.openxmlformats.org/officeDocument/2006/relationships/tags" Target="../tags/tag142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5" Type="http://schemas.openxmlformats.org/officeDocument/2006/relationships/tags" Target="../tags/tag137.xml"/><Relationship Id="rId23" Type="http://schemas.openxmlformats.org/officeDocument/2006/relationships/image" Target="../media/image1.emf"/><Relationship Id="rId10" Type="http://schemas.openxmlformats.org/officeDocument/2006/relationships/tags" Target="../tags/tag132.xml"/><Relationship Id="rId19" Type="http://schemas.openxmlformats.org/officeDocument/2006/relationships/tags" Target="../tags/tag141.xml"/><Relationship Id="rId4" Type="http://schemas.openxmlformats.org/officeDocument/2006/relationships/tags" Target="../tags/tag126.xml"/><Relationship Id="rId9" Type="http://schemas.openxmlformats.org/officeDocument/2006/relationships/tags" Target="../tags/tag131.xml"/><Relationship Id="rId14" Type="http://schemas.openxmlformats.org/officeDocument/2006/relationships/tags" Target="../tags/tag136.xml"/><Relationship Id="rId22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51.xml"/><Relationship Id="rId13" Type="http://schemas.openxmlformats.org/officeDocument/2006/relationships/tags" Target="../tags/tag156.xml"/><Relationship Id="rId3" Type="http://schemas.openxmlformats.org/officeDocument/2006/relationships/tags" Target="../tags/tag146.xml"/><Relationship Id="rId7" Type="http://schemas.openxmlformats.org/officeDocument/2006/relationships/tags" Target="../tags/tag150.xml"/><Relationship Id="rId12" Type="http://schemas.openxmlformats.org/officeDocument/2006/relationships/tags" Target="../tags/tag155.xml"/><Relationship Id="rId17" Type="http://schemas.openxmlformats.org/officeDocument/2006/relationships/image" Target="../media/image1.emf"/><Relationship Id="rId2" Type="http://schemas.openxmlformats.org/officeDocument/2006/relationships/tags" Target="../tags/tag145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11" Type="http://schemas.openxmlformats.org/officeDocument/2006/relationships/tags" Target="../tags/tag154.xml"/><Relationship Id="rId5" Type="http://schemas.openxmlformats.org/officeDocument/2006/relationships/tags" Target="../tags/tag148.xml"/><Relationship Id="rId15" Type="http://schemas.openxmlformats.org/officeDocument/2006/relationships/tags" Target="../tags/tag158.xml"/><Relationship Id="rId10" Type="http://schemas.openxmlformats.org/officeDocument/2006/relationships/tags" Target="../tags/tag153.xml"/><Relationship Id="rId4" Type="http://schemas.openxmlformats.org/officeDocument/2006/relationships/tags" Target="../tags/tag147.xml"/><Relationship Id="rId9" Type="http://schemas.openxmlformats.org/officeDocument/2006/relationships/tags" Target="../tags/tag152.xml"/><Relationship Id="rId14" Type="http://schemas.openxmlformats.org/officeDocument/2006/relationships/tags" Target="../tags/tag157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66.xml"/><Relationship Id="rId13" Type="http://schemas.openxmlformats.org/officeDocument/2006/relationships/tags" Target="../tags/tag171.xml"/><Relationship Id="rId18" Type="http://schemas.openxmlformats.org/officeDocument/2006/relationships/slideMaster" Target="../slideMasters/slideMaster1.xml"/><Relationship Id="rId3" Type="http://schemas.openxmlformats.org/officeDocument/2006/relationships/tags" Target="../tags/tag161.xml"/><Relationship Id="rId7" Type="http://schemas.openxmlformats.org/officeDocument/2006/relationships/tags" Target="../tags/tag165.xml"/><Relationship Id="rId12" Type="http://schemas.openxmlformats.org/officeDocument/2006/relationships/tags" Target="../tags/tag170.xml"/><Relationship Id="rId17" Type="http://schemas.openxmlformats.org/officeDocument/2006/relationships/tags" Target="../tags/tag175.xml"/><Relationship Id="rId2" Type="http://schemas.openxmlformats.org/officeDocument/2006/relationships/tags" Target="../tags/tag160.xml"/><Relationship Id="rId16" Type="http://schemas.openxmlformats.org/officeDocument/2006/relationships/tags" Target="../tags/tag174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tags" Target="../tags/tag169.xml"/><Relationship Id="rId5" Type="http://schemas.openxmlformats.org/officeDocument/2006/relationships/tags" Target="../tags/tag163.xml"/><Relationship Id="rId15" Type="http://schemas.openxmlformats.org/officeDocument/2006/relationships/tags" Target="../tags/tag173.xml"/><Relationship Id="rId10" Type="http://schemas.openxmlformats.org/officeDocument/2006/relationships/tags" Target="../tags/tag168.xml"/><Relationship Id="rId19" Type="http://schemas.openxmlformats.org/officeDocument/2006/relationships/image" Target="../media/image1.emf"/><Relationship Id="rId4" Type="http://schemas.openxmlformats.org/officeDocument/2006/relationships/tags" Target="../tags/tag162.xml"/><Relationship Id="rId9" Type="http://schemas.openxmlformats.org/officeDocument/2006/relationships/tags" Target="../tags/tag167.xml"/><Relationship Id="rId14" Type="http://schemas.openxmlformats.org/officeDocument/2006/relationships/tags" Target="../tags/tag17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13" Type="http://schemas.openxmlformats.org/officeDocument/2006/relationships/tags" Target="../tags/tag188.xml"/><Relationship Id="rId3" Type="http://schemas.openxmlformats.org/officeDocument/2006/relationships/tags" Target="../tags/tag178.xml"/><Relationship Id="rId7" Type="http://schemas.openxmlformats.org/officeDocument/2006/relationships/tags" Target="../tags/tag182.xml"/><Relationship Id="rId12" Type="http://schemas.openxmlformats.org/officeDocument/2006/relationships/tags" Target="../tags/tag187.xml"/><Relationship Id="rId17" Type="http://schemas.openxmlformats.org/officeDocument/2006/relationships/image" Target="../media/image1.emf"/><Relationship Id="rId2" Type="http://schemas.openxmlformats.org/officeDocument/2006/relationships/tags" Target="../tags/tag177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11" Type="http://schemas.openxmlformats.org/officeDocument/2006/relationships/tags" Target="../tags/tag186.xml"/><Relationship Id="rId5" Type="http://schemas.openxmlformats.org/officeDocument/2006/relationships/tags" Target="../tags/tag180.xml"/><Relationship Id="rId15" Type="http://schemas.openxmlformats.org/officeDocument/2006/relationships/tags" Target="../tags/tag190.xml"/><Relationship Id="rId10" Type="http://schemas.openxmlformats.org/officeDocument/2006/relationships/tags" Target="../tags/tag185.xml"/><Relationship Id="rId4" Type="http://schemas.openxmlformats.org/officeDocument/2006/relationships/tags" Target="../tags/tag179.xml"/><Relationship Id="rId9" Type="http://schemas.openxmlformats.org/officeDocument/2006/relationships/tags" Target="../tags/tag184.xml"/><Relationship Id="rId14" Type="http://schemas.openxmlformats.org/officeDocument/2006/relationships/tags" Target="../tags/tag189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93.xml"/><Relationship Id="rId7" Type="http://schemas.openxmlformats.org/officeDocument/2006/relationships/tags" Target="../tags/tag197.xml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9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205.xml"/><Relationship Id="rId3" Type="http://schemas.openxmlformats.org/officeDocument/2006/relationships/tags" Target="../tags/tag200.xml"/><Relationship Id="rId7" Type="http://schemas.openxmlformats.org/officeDocument/2006/relationships/tags" Target="../tags/tag204.xm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10" Type="http://schemas.openxmlformats.org/officeDocument/2006/relationships/image" Target="../media/image1.emf"/><Relationship Id="rId4" Type="http://schemas.openxmlformats.org/officeDocument/2006/relationships/tags" Target="../tags/tag201.xml"/><Relationship Id="rId9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0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1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5" Type="http://schemas.openxmlformats.org/officeDocument/2006/relationships/tags" Target="../tags/tag216.xml"/><Relationship Id="rId4" Type="http://schemas.openxmlformats.org/officeDocument/2006/relationships/tags" Target="../tags/tag215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2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6" Type="http://schemas.openxmlformats.org/officeDocument/2006/relationships/tags" Target="../tags/tag223.xml"/><Relationship Id="rId5" Type="http://schemas.openxmlformats.org/officeDocument/2006/relationships/tags" Target="../tags/tag222.xml"/><Relationship Id="rId4" Type="http://schemas.openxmlformats.org/officeDocument/2006/relationships/tags" Target="../tags/tag22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2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37.xml"/><Relationship Id="rId3" Type="http://schemas.openxmlformats.org/officeDocument/2006/relationships/tags" Target="../tags/tag232.xml"/><Relationship Id="rId7" Type="http://schemas.openxmlformats.org/officeDocument/2006/relationships/tags" Target="../tags/tag236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tags" Target="../tags/tag235.xml"/><Relationship Id="rId5" Type="http://schemas.openxmlformats.org/officeDocument/2006/relationships/tags" Target="../tags/tag234.xml"/><Relationship Id="rId10" Type="http://schemas.openxmlformats.org/officeDocument/2006/relationships/image" Target="../media/image1.emf"/><Relationship Id="rId4" Type="http://schemas.openxmlformats.org/officeDocument/2006/relationships/tags" Target="../tags/tag233.xml"/><Relationship Id="rId9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45.xml"/><Relationship Id="rId3" Type="http://schemas.openxmlformats.org/officeDocument/2006/relationships/tags" Target="../tags/tag240.xml"/><Relationship Id="rId7" Type="http://schemas.openxmlformats.org/officeDocument/2006/relationships/tags" Target="../tags/tag244.xml"/><Relationship Id="rId2" Type="http://schemas.openxmlformats.org/officeDocument/2006/relationships/tags" Target="../tags/tag239.xml"/><Relationship Id="rId1" Type="http://schemas.openxmlformats.org/officeDocument/2006/relationships/tags" Target="../tags/tag238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10" Type="http://schemas.openxmlformats.org/officeDocument/2006/relationships/image" Target="../media/image1.emf"/><Relationship Id="rId4" Type="http://schemas.openxmlformats.org/officeDocument/2006/relationships/tags" Target="../tags/tag241.xml"/><Relationship Id="rId9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53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248.xml"/><Relationship Id="rId7" Type="http://schemas.openxmlformats.org/officeDocument/2006/relationships/tags" Target="../tags/tag252.xml"/><Relationship Id="rId12" Type="http://schemas.openxmlformats.org/officeDocument/2006/relationships/tags" Target="../tags/tag257.xml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6" Type="http://schemas.openxmlformats.org/officeDocument/2006/relationships/tags" Target="../tags/tag251.xml"/><Relationship Id="rId11" Type="http://schemas.openxmlformats.org/officeDocument/2006/relationships/tags" Target="../tags/tag256.xml"/><Relationship Id="rId5" Type="http://schemas.openxmlformats.org/officeDocument/2006/relationships/tags" Target="../tags/tag250.xml"/><Relationship Id="rId10" Type="http://schemas.openxmlformats.org/officeDocument/2006/relationships/tags" Target="../tags/tag255.xml"/><Relationship Id="rId4" Type="http://schemas.openxmlformats.org/officeDocument/2006/relationships/tags" Target="../tags/tag249.xml"/><Relationship Id="rId9" Type="http://schemas.openxmlformats.org/officeDocument/2006/relationships/tags" Target="../tags/tag254.xml"/><Relationship Id="rId14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65.xml"/><Relationship Id="rId3" Type="http://schemas.openxmlformats.org/officeDocument/2006/relationships/tags" Target="../tags/tag260.xml"/><Relationship Id="rId7" Type="http://schemas.openxmlformats.org/officeDocument/2006/relationships/tags" Target="../tags/tag264.xml"/><Relationship Id="rId12" Type="http://schemas.openxmlformats.org/officeDocument/2006/relationships/image" Target="../media/image1.emf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6" Type="http://schemas.openxmlformats.org/officeDocument/2006/relationships/tags" Target="../tags/tag26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62.xml"/><Relationship Id="rId10" Type="http://schemas.openxmlformats.org/officeDocument/2006/relationships/tags" Target="../tags/tag267.xml"/><Relationship Id="rId4" Type="http://schemas.openxmlformats.org/officeDocument/2006/relationships/tags" Target="../tags/tag261.xml"/><Relationship Id="rId9" Type="http://schemas.openxmlformats.org/officeDocument/2006/relationships/tags" Target="../tags/tag266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75.xml"/><Relationship Id="rId3" Type="http://schemas.openxmlformats.org/officeDocument/2006/relationships/tags" Target="../tags/tag270.xml"/><Relationship Id="rId7" Type="http://schemas.openxmlformats.org/officeDocument/2006/relationships/tags" Target="../tags/tag274.xml"/><Relationship Id="rId12" Type="http://schemas.openxmlformats.org/officeDocument/2006/relationships/image" Target="../media/image1.emf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tags" Target="../tags/tag27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72.xml"/><Relationship Id="rId10" Type="http://schemas.openxmlformats.org/officeDocument/2006/relationships/tags" Target="../tags/tag277.xml"/><Relationship Id="rId4" Type="http://schemas.openxmlformats.org/officeDocument/2006/relationships/tags" Target="../tags/tag271.xml"/><Relationship Id="rId9" Type="http://schemas.openxmlformats.org/officeDocument/2006/relationships/tags" Target="../tags/tag27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1.emf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285.xml"/><Relationship Id="rId3" Type="http://schemas.openxmlformats.org/officeDocument/2006/relationships/tags" Target="../tags/tag280.xml"/><Relationship Id="rId7" Type="http://schemas.openxmlformats.org/officeDocument/2006/relationships/tags" Target="../tags/tag284.xml"/><Relationship Id="rId12" Type="http://schemas.openxmlformats.org/officeDocument/2006/relationships/image" Target="../media/image1.emf"/><Relationship Id="rId2" Type="http://schemas.openxmlformats.org/officeDocument/2006/relationships/tags" Target="../tags/tag279.xml"/><Relationship Id="rId1" Type="http://schemas.openxmlformats.org/officeDocument/2006/relationships/tags" Target="../tags/tag278.xml"/><Relationship Id="rId6" Type="http://schemas.openxmlformats.org/officeDocument/2006/relationships/tags" Target="../tags/tag28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82.xml"/><Relationship Id="rId10" Type="http://schemas.openxmlformats.org/officeDocument/2006/relationships/tags" Target="../tags/tag287.xml"/><Relationship Id="rId4" Type="http://schemas.openxmlformats.org/officeDocument/2006/relationships/tags" Target="../tags/tag281.xml"/><Relationship Id="rId9" Type="http://schemas.openxmlformats.org/officeDocument/2006/relationships/tags" Target="../tags/tag286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295.xml"/><Relationship Id="rId3" Type="http://schemas.openxmlformats.org/officeDocument/2006/relationships/tags" Target="../tags/tag290.xml"/><Relationship Id="rId7" Type="http://schemas.openxmlformats.org/officeDocument/2006/relationships/tags" Target="../tags/tag294.xml"/><Relationship Id="rId12" Type="http://schemas.openxmlformats.org/officeDocument/2006/relationships/image" Target="../media/image1.emf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6" Type="http://schemas.openxmlformats.org/officeDocument/2006/relationships/tags" Target="../tags/tag29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92.xml"/><Relationship Id="rId10" Type="http://schemas.openxmlformats.org/officeDocument/2006/relationships/tags" Target="../tags/tag297.xml"/><Relationship Id="rId4" Type="http://schemas.openxmlformats.org/officeDocument/2006/relationships/tags" Target="../tags/tag291.xml"/><Relationship Id="rId9" Type="http://schemas.openxmlformats.org/officeDocument/2006/relationships/tags" Target="../tags/tag296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305.xml"/><Relationship Id="rId13" Type="http://schemas.openxmlformats.org/officeDocument/2006/relationships/tags" Target="../tags/tag310.xml"/><Relationship Id="rId3" Type="http://schemas.openxmlformats.org/officeDocument/2006/relationships/tags" Target="../tags/tag300.xml"/><Relationship Id="rId7" Type="http://schemas.openxmlformats.org/officeDocument/2006/relationships/tags" Target="../tags/tag304.xml"/><Relationship Id="rId12" Type="http://schemas.openxmlformats.org/officeDocument/2006/relationships/tags" Target="../tags/tag309.xml"/><Relationship Id="rId2" Type="http://schemas.openxmlformats.org/officeDocument/2006/relationships/tags" Target="../tags/tag299.xml"/><Relationship Id="rId16" Type="http://schemas.openxmlformats.org/officeDocument/2006/relationships/image" Target="../media/image1.emf"/><Relationship Id="rId1" Type="http://schemas.openxmlformats.org/officeDocument/2006/relationships/tags" Target="../tags/tag298.xml"/><Relationship Id="rId6" Type="http://schemas.openxmlformats.org/officeDocument/2006/relationships/tags" Target="../tags/tag303.xml"/><Relationship Id="rId11" Type="http://schemas.openxmlformats.org/officeDocument/2006/relationships/tags" Target="../tags/tag308.xml"/><Relationship Id="rId5" Type="http://schemas.openxmlformats.org/officeDocument/2006/relationships/tags" Target="../tags/tag302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307.xml"/><Relationship Id="rId4" Type="http://schemas.openxmlformats.org/officeDocument/2006/relationships/tags" Target="../tags/tag301.xml"/><Relationship Id="rId9" Type="http://schemas.openxmlformats.org/officeDocument/2006/relationships/tags" Target="../tags/tag306.xml"/><Relationship Id="rId14" Type="http://schemas.openxmlformats.org/officeDocument/2006/relationships/tags" Target="../tags/tag311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319.xml"/><Relationship Id="rId13" Type="http://schemas.openxmlformats.org/officeDocument/2006/relationships/tags" Target="../tags/tag324.xml"/><Relationship Id="rId18" Type="http://schemas.openxmlformats.org/officeDocument/2006/relationships/image" Target="../media/image1.emf"/><Relationship Id="rId3" Type="http://schemas.openxmlformats.org/officeDocument/2006/relationships/tags" Target="../tags/tag314.xml"/><Relationship Id="rId7" Type="http://schemas.openxmlformats.org/officeDocument/2006/relationships/tags" Target="../tags/tag318.xml"/><Relationship Id="rId12" Type="http://schemas.openxmlformats.org/officeDocument/2006/relationships/tags" Target="../tags/tag323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313.xml"/><Relationship Id="rId16" Type="http://schemas.openxmlformats.org/officeDocument/2006/relationships/tags" Target="../tags/tag327.xml"/><Relationship Id="rId1" Type="http://schemas.openxmlformats.org/officeDocument/2006/relationships/tags" Target="../tags/tag312.xml"/><Relationship Id="rId6" Type="http://schemas.openxmlformats.org/officeDocument/2006/relationships/tags" Target="../tags/tag317.xml"/><Relationship Id="rId11" Type="http://schemas.openxmlformats.org/officeDocument/2006/relationships/tags" Target="../tags/tag322.xml"/><Relationship Id="rId5" Type="http://schemas.openxmlformats.org/officeDocument/2006/relationships/tags" Target="../tags/tag316.xml"/><Relationship Id="rId15" Type="http://schemas.openxmlformats.org/officeDocument/2006/relationships/tags" Target="../tags/tag326.xml"/><Relationship Id="rId10" Type="http://schemas.openxmlformats.org/officeDocument/2006/relationships/tags" Target="../tags/tag321.xml"/><Relationship Id="rId4" Type="http://schemas.openxmlformats.org/officeDocument/2006/relationships/tags" Target="../tags/tag315.xml"/><Relationship Id="rId9" Type="http://schemas.openxmlformats.org/officeDocument/2006/relationships/tags" Target="../tags/tag320.xml"/><Relationship Id="rId14" Type="http://schemas.openxmlformats.org/officeDocument/2006/relationships/tags" Target="../tags/tag325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335.xml"/><Relationship Id="rId13" Type="http://schemas.openxmlformats.org/officeDocument/2006/relationships/tags" Target="../tags/tag340.xml"/><Relationship Id="rId18" Type="http://schemas.openxmlformats.org/officeDocument/2006/relationships/tags" Target="../tags/tag345.xml"/><Relationship Id="rId3" Type="http://schemas.openxmlformats.org/officeDocument/2006/relationships/tags" Target="../tags/tag330.xml"/><Relationship Id="rId21" Type="http://schemas.openxmlformats.org/officeDocument/2006/relationships/tags" Target="../tags/tag348.xml"/><Relationship Id="rId7" Type="http://schemas.openxmlformats.org/officeDocument/2006/relationships/tags" Target="../tags/tag334.xml"/><Relationship Id="rId12" Type="http://schemas.openxmlformats.org/officeDocument/2006/relationships/tags" Target="../tags/tag339.xml"/><Relationship Id="rId17" Type="http://schemas.openxmlformats.org/officeDocument/2006/relationships/tags" Target="../tags/tag344.xml"/><Relationship Id="rId2" Type="http://schemas.openxmlformats.org/officeDocument/2006/relationships/tags" Target="../tags/tag329.xml"/><Relationship Id="rId16" Type="http://schemas.openxmlformats.org/officeDocument/2006/relationships/tags" Target="../tags/tag343.xml"/><Relationship Id="rId20" Type="http://schemas.openxmlformats.org/officeDocument/2006/relationships/tags" Target="../tags/tag347.xml"/><Relationship Id="rId1" Type="http://schemas.openxmlformats.org/officeDocument/2006/relationships/tags" Target="../tags/tag328.xml"/><Relationship Id="rId6" Type="http://schemas.openxmlformats.org/officeDocument/2006/relationships/tags" Target="../tags/tag333.xml"/><Relationship Id="rId11" Type="http://schemas.openxmlformats.org/officeDocument/2006/relationships/tags" Target="../tags/tag338.xml"/><Relationship Id="rId24" Type="http://schemas.openxmlformats.org/officeDocument/2006/relationships/image" Target="../media/image1.emf"/><Relationship Id="rId5" Type="http://schemas.openxmlformats.org/officeDocument/2006/relationships/tags" Target="../tags/tag332.xml"/><Relationship Id="rId15" Type="http://schemas.openxmlformats.org/officeDocument/2006/relationships/tags" Target="../tags/tag342.xml"/><Relationship Id="rId23" Type="http://schemas.openxmlformats.org/officeDocument/2006/relationships/slideMaster" Target="../slideMasters/slideMaster1.xml"/><Relationship Id="rId10" Type="http://schemas.openxmlformats.org/officeDocument/2006/relationships/tags" Target="../tags/tag337.xml"/><Relationship Id="rId19" Type="http://schemas.openxmlformats.org/officeDocument/2006/relationships/tags" Target="../tags/tag346.xml"/><Relationship Id="rId4" Type="http://schemas.openxmlformats.org/officeDocument/2006/relationships/tags" Target="../tags/tag331.xml"/><Relationship Id="rId9" Type="http://schemas.openxmlformats.org/officeDocument/2006/relationships/tags" Target="../tags/tag336.xml"/><Relationship Id="rId14" Type="http://schemas.openxmlformats.org/officeDocument/2006/relationships/tags" Target="../tags/tag341.xml"/><Relationship Id="rId22" Type="http://schemas.openxmlformats.org/officeDocument/2006/relationships/tags" Target="../tags/tag349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352.xml"/><Relationship Id="rId2" Type="http://schemas.openxmlformats.org/officeDocument/2006/relationships/tags" Target="../tags/tag351.xml"/><Relationship Id="rId1" Type="http://schemas.openxmlformats.org/officeDocument/2006/relationships/tags" Target="../tags/tag350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355.xml"/><Relationship Id="rId2" Type="http://schemas.openxmlformats.org/officeDocument/2006/relationships/tags" Target="../tags/tag354.xml"/><Relationship Id="rId1" Type="http://schemas.openxmlformats.org/officeDocument/2006/relationships/tags" Target="../tags/tag353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56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364.xml"/><Relationship Id="rId3" Type="http://schemas.openxmlformats.org/officeDocument/2006/relationships/tags" Target="../tags/tag359.xml"/><Relationship Id="rId7" Type="http://schemas.openxmlformats.org/officeDocument/2006/relationships/tags" Target="../tags/tag363.xml"/><Relationship Id="rId2" Type="http://schemas.openxmlformats.org/officeDocument/2006/relationships/tags" Target="../tags/tag358.xml"/><Relationship Id="rId1" Type="http://schemas.openxmlformats.org/officeDocument/2006/relationships/tags" Target="../tags/tag357.xml"/><Relationship Id="rId6" Type="http://schemas.openxmlformats.org/officeDocument/2006/relationships/tags" Target="../tags/tag362.xml"/><Relationship Id="rId5" Type="http://schemas.openxmlformats.org/officeDocument/2006/relationships/tags" Target="../tags/tag361.xml"/><Relationship Id="rId10" Type="http://schemas.openxmlformats.org/officeDocument/2006/relationships/image" Target="../media/image1.emf"/><Relationship Id="rId4" Type="http://schemas.openxmlformats.org/officeDocument/2006/relationships/tags" Target="../tags/tag360.xml"/><Relationship Id="rId9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tags" Target="../tags/tag367.xml"/><Relationship Id="rId2" Type="http://schemas.openxmlformats.org/officeDocument/2006/relationships/tags" Target="../tags/tag366.xml"/><Relationship Id="rId1" Type="http://schemas.openxmlformats.org/officeDocument/2006/relationships/tags" Target="../tags/tag365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370.xml"/><Relationship Id="rId7" Type="http://schemas.openxmlformats.org/officeDocument/2006/relationships/image" Target="../media/image1.emf"/><Relationship Id="rId2" Type="http://schemas.openxmlformats.org/officeDocument/2006/relationships/tags" Target="../tags/tag369.xml"/><Relationship Id="rId1" Type="http://schemas.openxmlformats.org/officeDocument/2006/relationships/tags" Target="../tags/tag36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372.xml"/><Relationship Id="rId4" Type="http://schemas.openxmlformats.org/officeDocument/2006/relationships/tags" Target="../tags/tag37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37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374.xml"/><Relationship Id="rId1" Type="http://schemas.openxmlformats.org/officeDocument/2006/relationships/tags" Target="../tags/tag373.xml"/><Relationship Id="rId6" Type="http://schemas.openxmlformats.org/officeDocument/2006/relationships/tags" Target="../tags/tag378.xml"/><Relationship Id="rId5" Type="http://schemas.openxmlformats.org/officeDocument/2006/relationships/tags" Target="../tags/tag377.xml"/><Relationship Id="rId4" Type="http://schemas.openxmlformats.org/officeDocument/2006/relationships/tags" Target="../tags/tag376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381.xml"/><Relationship Id="rId2" Type="http://schemas.openxmlformats.org/officeDocument/2006/relationships/tags" Target="../tags/tag380.xml"/><Relationship Id="rId1" Type="http://schemas.openxmlformats.org/officeDocument/2006/relationships/tags" Target="../tags/tag379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82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85.xml"/><Relationship Id="rId7" Type="http://schemas.openxmlformats.org/officeDocument/2006/relationships/tags" Target="../tags/tag389.xml"/><Relationship Id="rId2" Type="http://schemas.openxmlformats.org/officeDocument/2006/relationships/tags" Target="../tags/tag384.xml"/><Relationship Id="rId1" Type="http://schemas.openxmlformats.org/officeDocument/2006/relationships/tags" Target="../tags/tag383.xml"/><Relationship Id="rId6" Type="http://schemas.openxmlformats.org/officeDocument/2006/relationships/tags" Target="../tags/tag388.xml"/><Relationship Id="rId5" Type="http://schemas.openxmlformats.org/officeDocument/2006/relationships/tags" Target="../tags/tag387.xml"/><Relationship Id="rId4" Type="http://schemas.openxmlformats.org/officeDocument/2006/relationships/tags" Target="../tags/tag386.xml"/><Relationship Id="rId9" Type="http://schemas.openxmlformats.org/officeDocument/2006/relationships/image" Target="../media/image1.emf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92.xml"/><Relationship Id="rId7" Type="http://schemas.openxmlformats.org/officeDocument/2006/relationships/tags" Target="../tags/tag396.xml"/><Relationship Id="rId2" Type="http://schemas.openxmlformats.org/officeDocument/2006/relationships/tags" Target="../tags/tag391.xml"/><Relationship Id="rId1" Type="http://schemas.openxmlformats.org/officeDocument/2006/relationships/tags" Target="../tags/tag390.xml"/><Relationship Id="rId6" Type="http://schemas.openxmlformats.org/officeDocument/2006/relationships/tags" Target="../tags/tag395.xml"/><Relationship Id="rId5" Type="http://schemas.openxmlformats.org/officeDocument/2006/relationships/tags" Target="../tags/tag394.xml"/><Relationship Id="rId4" Type="http://schemas.openxmlformats.org/officeDocument/2006/relationships/tags" Target="../tags/tag393.xml"/><Relationship Id="rId9" Type="http://schemas.openxmlformats.org/officeDocument/2006/relationships/image" Target="../media/image1.emf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tags" Target="../tags/tag404.xml"/><Relationship Id="rId3" Type="http://schemas.openxmlformats.org/officeDocument/2006/relationships/tags" Target="../tags/tag399.xml"/><Relationship Id="rId7" Type="http://schemas.openxmlformats.org/officeDocument/2006/relationships/tags" Target="../tags/tag403.xml"/><Relationship Id="rId2" Type="http://schemas.openxmlformats.org/officeDocument/2006/relationships/tags" Target="../tags/tag398.xml"/><Relationship Id="rId1" Type="http://schemas.openxmlformats.org/officeDocument/2006/relationships/tags" Target="../tags/tag397.xml"/><Relationship Id="rId6" Type="http://schemas.openxmlformats.org/officeDocument/2006/relationships/tags" Target="../tags/tag402.xml"/><Relationship Id="rId11" Type="http://schemas.openxmlformats.org/officeDocument/2006/relationships/image" Target="../media/image1.emf"/><Relationship Id="rId5" Type="http://schemas.openxmlformats.org/officeDocument/2006/relationships/tags" Target="../tags/tag401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400.xml"/><Relationship Id="rId9" Type="http://schemas.openxmlformats.org/officeDocument/2006/relationships/tags" Target="../tags/tag405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tags" Target="../tags/tag413.xml"/><Relationship Id="rId3" Type="http://schemas.openxmlformats.org/officeDocument/2006/relationships/tags" Target="../tags/tag408.xml"/><Relationship Id="rId7" Type="http://schemas.openxmlformats.org/officeDocument/2006/relationships/tags" Target="../tags/tag412.xml"/><Relationship Id="rId2" Type="http://schemas.openxmlformats.org/officeDocument/2006/relationships/tags" Target="../tags/tag407.xml"/><Relationship Id="rId1" Type="http://schemas.openxmlformats.org/officeDocument/2006/relationships/tags" Target="../tags/tag406.xml"/><Relationship Id="rId6" Type="http://schemas.openxmlformats.org/officeDocument/2006/relationships/tags" Target="../tags/tag411.xml"/><Relationship Id="rId11" Type="http://schemas.openxmlformats.org/officeDocument/2006/relationships/image" Target="../media/image1.emf"/><Relationship Id="rId5" Type="http://schemas.openxmlformats.org/officeDocument/2006/relationships/tags" Target="../tags/tag410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409.xml"/><Relationship Id="rId9" Type="http://schemas.openxmlformats.org/officeDocument/2006/relationships/tags" Target="../tags/tag414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tags" Target="../tags/tag422.xml"/><Relationship Id="rId13" Type="http://schemas.openxmlformats.org/officeDocument/2006/relationships/tags" Target="../tags/tag427.xml"/><Relationship Id="rId3" Type="http://schemas.openxmlformats.org/officeDocument/2006/relationships/tags" Target="../tags/tag417.xml"/><Relationship Id="rId7" Type="http://schemas.openxmlformats.org/officeDocument/2006/relationships/tags" Target="../tags/tag421.xml"/><Relationship Id="rId12" Type="http://schemas.openxmlformats.org/officeDocument/2006/relationships/tags" Target="../tags/tag426.xml"/><Relationship Id="rId2" Type="http://schemas.openxmlformats.org/officeDocument/2006/relationships/tags" Target="../tags/tag416.xml"/><Relationship Id="rId1" Type="http://schemas.openxmlformats.org/officeDocument/2006/relationships/tags" Target="../tags/tag415.xml"/><Relationship Id="rId6" Type="http://schemas.openxmlformats.org/officeDocument/2006/relationships/tags" Target="../tags/tag420.xml"/><Relationship Id="rId11" Type="http://schemas.openxmlformats.org/officeDocument/2006/relationships/tags" Target="../tags/tag425.xml"/><Relationship Id="rId5" Type="http://schemas.openxmlformats.org/officeDocument/2006/relationships/tags" Target="../tags/tag419.xml"/><Relationship Id="rId15" Type="http://schemas.openxmlformats.org/officeDocument/2006/relationships/image" Target="../media/image1.emf"/><Relationship Id="rId10" Type="http://schemas.openxmlformats.org/officeDocument/2006/relationships/tags" Target="../tags/tag424.xml"/><Relationship Id="rId4" Type="http://schemas.openxmlformats.org/officeDocument/2006/relationships/tags" Target="../tags/tag418.xml"/><Relationship Id="rId9" Type="http://schemas.openxmlformats.org/officeDocument/2006/relationships/tags" Target="../tags/tag423.xml"/><Relationship Id="rId14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tags" Target="../tags/tag435.xml"/><Relationship Id="rId13" Type="http://schemas.openxmlformats.org/officeDocument/2006/relationships/tags" Target="../tags/tag44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30.xml"/><Relationship Id="rId7" Type="http://schemas.openxmlformats.org/officeDocument/2006/relationships/tags" Target="../tags/tag434.xml"/><Relationship Id="rId12" Type="http://schemas.openxmlformats.org/officeDocument/2006/relationships/tags" Target="../tags/tag439.xml"/><Relationship Id="rId17" Type="http://schemas.openxmlformats.org/officeDocument/2006/relationships/tags" Target="../tags/tag444.xml"/><Relationship Id="rId2" Type="http://schemas.openxmlformats.org/officeDocument/2006/relationships/tags" Target="../tags/tag429.xml"/><Relationship Id="rId16" Type="http://schemas.openxmlformats.org/officeDocument/2006/relationships/tags" Target="../tags/tag443.xml"/><Relationship Id="rId1" Type="http://schemas.openxmlformats.org/officeDocument/2006/relationships/tags" Target="../tags/tag428.xml"/><Relationship Id="rId6" Type="http://schemas.openxmlformats.org/officeDocument/2006/relationships/tags" Target="../tags/tag433.xml"/><Relationship Id="rId11" Type="http://schemas.openxmlformats.org/officeDocument/2006/relationships/tags" Target="../tags/tag438.xml"/><Relationship Id="rId5" Type="http://schemas.openxmlformats.org/officeDocument/2006/relationships/tags" Target="../tags/tag432.xml"/><Relationship Id="rId15" Type="http://schemas.openxmlformats.org/officeDocument/2006/relationships/tags" Target="../tags/tag442.xml"/><Relationship Id="rId10" Type="http://schemas.openxmlformats.org/officeDocument/2006/relationships/tags" Target="../tags/tag437.xml"/><Relationship Id="rId19" Type="http://schemas.openxmlformats.org/officeDocument/2006/relationships/image" Target="../media/image1.emf"/><Relationship Id="rId4" Type="http://schemas.openxmlformats.org/officeDocument/2006/relationships/tags" Target="../tags/tag431.xml"/><Relationship Id="rId9" Type="http://schemas.openxmlformats.org/officeDocument/2006/relationships/tags" Target="../tags/tag436.xml"/><Relationship Id="rId14" Type="http://schemas.openxmlformats.org/officeDocument/2006/relationships/tags" Target="../tags/tag44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tags" Target="../tags/tag452.xml"/><Relationship Id="rId13" Type="http://schemas.openxmlformats.org/officeDocument/2006/relationships/image" Target="../media/image1.emf"/><Relationship Id="rId3" Type="http://schemas.openxmlformats.org/officeDocument/2006/relationships/tags" Target="../tags/tag447.xml"/><Relationship Id="rId7" Type="http://schemas.openxmlformats.org/officeDocument/2006/relationships/tags" Target="../tags/tag451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446.xml"/><Relationship Id="rId1" Type="http://schemas.openxmlformats.org/officeDocument/2006/relationships/tags" Target="../tags/tag445.xml"/><Relationship Id="rId6" Type="http://schemas.openxmlformats.org/officeDocument/2006/relationships/tags" Target="../tags/tag450.xml"/><Relationship Id="rId11" Type="http://schemas.openxmlformats.org/officeDocument/2006/relationships/tags" Target="../tags/tag455.xml"/><Relationship Id="rId5" Type="http://schemas.openxmlformats.org/officeDocument/2006/relationships/tags" Target="../tags/tag449.xml"/><Relationship Id="rId10" Type="http://schemas.openxmlformats.org/officeDocument/2006/relationships/tags" Target="../tags/tag454.xml"/><Relationship Id="rId4" Type="http://schemas.openxmlformats.org/officeDocument/2006/relationships/tags" Target="../tags/tag448.xml"/><Relationship Id="rId9" Type="http://schemas.openxmlformats.org/officeDocument/2006/relationships/tags" Target="../tags/tag453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tags" Target="../tags/tag463.xml"/><Relationship Id="rId13" Type="http://schemas.openxmlformats.org/officeDocument/2006/relationships/image" Target="../media/image1.emf"/><Relationship Id="rId3" Type="http://schemas.openxmlformats.org/officeDocument/2006/relationships/tags" Target="../tags/tag458.xml"/><Relationship Id="rId7" Type="http://schemas.openxmlformats.org/officeDocument/2006/relationships/tags" Target="../tags/tag462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457.xml"/><Relationship Id="rId1" Type="http://schemas.openxmlformats.org/officeDocument/2006/relationships/tags" Target="../tags/tag456.xml"/><Relationship Id="rId6" Type="http://schemas.openxmlformats.org/officeDocument/2006/relationships/tags" Target="../tags/tag461.xml"/><Relationship Id="rId11" Type="http://schemas.openxmlformats.org/officeDocument/2006/relationships/tags" Target="../tags/tag466.xml"/><Relationship Id="rId5" Type="http://schemas.openxmlformats.org/officeDocument/2006/relationships/tags" Target="../tags/tag460.xml"/><Relationship Id="rId10" Type="http://schemas.openxmlformats.org/officeDocument/2006/relationships/tags" Target="../tags/tag465.xml"/><Relationship Id="rId4" Type="http://schemas.openxmlformats.org/officeDocument/2006/relationships/tags" Target="../tags/tag459.xml"/><Relationship Id="rId9" Type="http://schemas.openxmlformats.org/officeDocument/2006/relationships/tags" Target="../tags/tag46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7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tags" Target="../tags/tag474.xml"/><Relationship Id="rId13" Type="http://schemas.openxmlformats.org/officeDocument/2006/relationships/image" Target="../media/image1.emf"/><Relationship Id="rId3" Type="http://schemas.openxmlformats.org/officeDocument/2006/relationships/tags" Target="../tags/tag469.xml"/><Relationship Id="rId7" Type="http://schemas.openxmlformats.org/officeDocument/2006/relationships/tags" Target="../tags/tag47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468.xml"/><Relationship Id="rId1" Type="http://schemas.openxmlformats.org/officeDocument/2006/relationships/tags" Target="../tags/tag467.xml"/><Relationship Id="rId6" Type="http://schemas.openxmlformats.org/officeDocument/2006/relationships/tags" Target="../tags/tag472.xml"/><Relationship Id="rId11" Type="http://schemas.openxmlformats.org/officeDocument/2006/relationships/tags" Target="../tags/tag477.xml"/><Relationship Id="rId5" Type="http://schemas.openxmlformats.org/officeDocument/2006/relationships/tags" Target="../tags/tag471.xml"/><Relationship Id="rId10" Type="http://schemas.openxmlformats.org/officeDocument/2006/relationships/tags" Target="../tags/tag476.xml"/><Relationship Id="rId4" Type="http://schemas.openxmlformats.org/officeDocument/2006/relationships/tags" Target="../tags/tag470.xml"/><Relationship Id="rId9" Type="http://schemas.openxmlformats.org/officeDocument/2006/relationships/tags" Target="../tags/tag475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tags" Target="../tags/tag485.xml"/><Relationship Id="rId13" Type="http://schemas.openxmlformats.org/officeDocument/2006/relationships/tags" Target="../tags/tag490.xml"/><Relationship Id="rId18" Type="http://schemas.openxmlformats.org/officeDocument/2006/relationships/tags" Target="../tags/tag495.xml"/><Relationship Id="rId3" Type="http://schemas.openxmlformats.org/officeDocument/2006/relationships/tags" Target="../tags/tag480.xml"/><Relationship Id="rId21" Type="http://schemas.openxmlformats.org/officeDocument/2006/relationships/tags" Target="../tags/tag498.xml"/><Relationship Id="rId7" Type="http://schemas.openxmlformats.org/officeDocument/2006/relationships/tags" Target="../tags/tag484.xml"/><Relationship Id="rId12" Type="http://schemas.openxmlformats.org/officeDocument/2006/relationships/tags" Target="../tags/tag489.xml"/><Relationship Id="rId17" Type="http://schemas.openxmlformats.org/officeDocument/2006/relationships/tags" Target="../tags/tag494.xml"/><Relationship Id="rId2" Type="http://schemas.openxmlformats.org/officeDocument/2006/relationships/tags" Target="../tags/tag479.xml"/><Relationship Id="rId16" Type="http://schemas.openxmlformats.org/officeDocument/2006/relationships/tags" Target="../tags/tag493.xml"/><Relationship Id="rId20" Type="http://schemas.openxmlformats.org/officeDocument/2006/relationships/tags" Target="../tags/tag497.xml"/><Relationship Id="rId1" Type="http://schemas.openxmlformats.org/officeDocument/2006/relationships/tags" Target="../tags/tag478.xml"/><Relationship Id="rId6" Type="http://schemas.openxmlformats.org/officeDocument/2006/relationships/tags" Target="../tags/tag483.xml"/><Relationship Id="rId11" Type="http://schemas.openxmlformats.org/officeDocument/2006/relationships/tags" Target="../tags/tag488.xml"/><Relationship Id="rId5" Type="http://schemas.openxmlformats.org/officeDocument/2006/relationships/tags" Target="../tags/tag482.xml"/><Relationship Id="rId15" Type="http://schemas.openxmlformats.org/officeDocument/2006/relationships/tags" Target="../tags/tag492.xml"/><Relationship Id="rId23" Type="http://schemas.openxmlformats.org/officeDocument/2006/relationships/image" Target="../media/image1.emf"/><Relationship Id="rId10" Type="http://schemas.openxmlformats.org/officeDocument/2006/relationships/tags" Target="../tags/tag487.xml"/><Relationship Id="rId19" Type="http://schemas.openxmlformats.org/officeDocument/2006/relationships/tags" Target="../tags/tag496.xml"/><Relationship Id="rId4" Type="http://schemas.openxmlformats.org/officeDocument/2006/relationships/tags" Target="../tags/tag481.xml"/><Relationship Id="rId9" Type="http://schemas.openxmlformats.org/officeDocument/2006/relationships/tags" Target="../tags/tag486.xml"/><Relationship Id="rId14" Type="http://schemas.openxmlformats.org/officeDocument/2006/relationships/tags" Target="../tags/tag491.xml"/><Relationship Id="rId22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tags" Target="../tags/tag506.xml"/><Relationship Id="rId13" Type="http://schemas.openxmlformats.org/officeDocument/2006/relationships/tags" Target="../tags/tag511.xml"/><Relationship Id="rId3" Type="http://schemas.openxmlformats.org/officeDocument/2006/relationships/tags" Target="../tags/tag501.xml"/><Relationship Id="rId7" Type="http://schemas.openxmlformats.org/officeDocument/2006/relationships/tags" Target="../tags/tag505.xml"/><Relationship Id="rId12" Type="http://schemas.openxmlformats.org/officeDocument/2006/relationships/tags" Target="../tags/tag510.xml"/><Relationship Id="rId17" Type="http://schemas.openxmlformats.org/officeDocument/2006/relationships/image" Target="../media/image1.emf"/><Relationship Id="rId2" Type="http://schemas.openxmlformats.org/officeDocument/2006/relationships/tags" Target="../tags/tag500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499.xml"/><Relationship Id="rId6" Type="http://schemas.openxmlformats.org/officeDocument/2006/relationships/tags" Target="../tags/tag504.xml"/><Relationship Id="rId11" Type="http://schemas.openxmlformats.org/officeDocument/2006/relationships/tags" Target="../tags/tag509.xml"/><Relationship Id="rId5" Type="http://schemas.openxmlformats.org/officeDocument/2006/relationships/tags" Target="../tags/tag503.xml"/><Relationship Id="rId15" Type="http://schemas.openxmlformats.org/officeDocument/2006/relationships/tags" Target="../tags/tag513.xml"/><Relationship Id="rId10" Type="http://schemas.openxmlformats.org/officeDocument/2006/relationships/tags" Target="../tags/tag508.xml"/><Relationship Id="rId4" Type="http://schemas.openxmlformats.org/officeDocument/2006/relationships/tags" Target="../tags/tag502.xml"/><Relationship Id="rId9" Type="http://schemas.openxmlformats.org/officeDocument/2006/relationships/tags" Target="../tags/tag507.xml"/><Relationship Id="rId14" Type="http://schemas.openxmlformats.org/officeDocument/2006/relationships/tags" Target="../tags/tag512.xml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tags" Target="../tags/tag521.xml"/><Relationship Id="rId13" Type="http://schemas.openxmlformats.org/officeDocument/2006/relationships/tags" Target="../tags/tag526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516.xml"/><Relationship Id="rId7" Type="http://schemas.openxmlformats.org/officeDocument/2006/relationships/tags" Target="../tags/tag520.xml"/><Relationship Id="rId12" Type="http://schemas.openxmlformats.org/officeDocument/2006/relationships/tags" Target="../tags/tag525.xml"/><Relationship Id="rId17" Type="http://schemas.openxmlformats.org/officeDocument/2006/relationships/tags" Target="../tags/tag530.xml"/><Relationship Id="rId2" Type="http://schemas.openxmlformats.org/officeDocument/2006/relationships/tags" Target="../tags/tag515.xml"/><Relationship Id="rId16" Type="http://schemas.openxmlformats.org/officeDocument/2006/relationships/tags" Target="../tags/tag529.xml"/><Relationship Id="rId1" Type="http://schemas.openxmlformats.org/officeDocument/2006/relationships/tags" Target="../tags/tag514.xml"/><Relationship Id="rId6" Type="http://schemas.openxmlformats.org/officeDocument/2006/relationships/tags" Target="../tags/tag519.xml"/><Relationship Id="rId11" Type="http://schemas.openxmlformats.org/officeDocument/2006/relationships/tags" Target="../tags/tag524.xml"/><Relationship Id="rId5" Type="http://schemas.openxmlformats.org/officeDocument/2006/relationships/tags" Target="../tags/tag518.xml"/><Relationship Id="rId15" Type="http://schemas.openxmlformats.org/officeDocument/2006/relationships/tags" Target="../tags/tag528.xml"/><Relationship Id="rId10" Type="http://schemas.openxmlformats.org/officeDocument/2006/relationships/tags" Target="../tags/tag523.xml"/><Relationship Id="rId19" Type="http://schemas.openxmlformats.org/officeDocument/2006/relationships/image" Target="../media/image1.emf"/><Relationship Id="rId4" Type="http://schemas.openxmlformats.org/officeDocument/2006/relationships/tags" Target="../tags/tag517.xml"/><Relationship Id="rId9" Type="http://schemas.openxmlformats.org/officeDocument/2006/relationships/tags" Target="../tags/tag522.xml"/><Relationship Id="rId14" Type="http://schemas.openxmlformats.org/officeDocument/2006/relationships/tags" Target="../tags/tag527.xml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tags" Target="../tags/tag538.xml"/><Relationship Id="rId13" Type="http://schemas.openxmlformats.org/officeDocument/2006/relationships/tags" Target="../tags/tag543.xml"/><Relationship Id="rId3" Type="http://schemas.openxmlformats.org/officeDocument/2006/relationships/tags" Target="../tags/tag533.xml"/><Relationship Id="rId7" Type="http://schemas.openxmlformats.org/officeDocument/2006/relationships/tags" Target="../tags/tag537.xml"/><Relationship Id="rId12" Type="http://schemas.openxmlformats.org/officeDocument/2006/relationships/tags" Target="../tags/tag542.xml"/><Relationship Id="rId17" Type="http://schemas.openxmlformats.org/officeDocument/2006/relationships/image" Target="../media/image1.emf"/><Relationship Id="rId2" Type="http://schemas.openxmlformats.org/officeDocument/2006/relationships/tags" Target="../tags/tag53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531.xml"/><Relationship Id="rId6" Type="http://schemas.openxmlformats.org/officeDocument/2006/relationships/tags" Target="../tags/tag536.xml"/><Relationship Id="rId11" Type="http://schemas.openxmlformats.org/officeDocument/2006/relationships/tags" Target="../tags/tag541.xml"/><Relationship Id="rId5" Type="http://schemas.openxmlformats.org/officeDocument/2006/relationships/tags" Target="../tags/tag535.xml"/><Relationship Id="rId15" Type="http://schemas.openxmlformats.org/officeDocument/2006/relationships/tags" Target="../tags/tag545.xml"/><Relationship Id="rId10" Type="http://schemas.openxmlformats.org/officeDocument/2006/relationships/tags" Target="../tags/tag540.xml"/><Relationship Id="rId4" Type="http://schemas.openxmlformats.org/officeDocument/2006/relationships/tags" Target="../tags/tag534.xml"/><Relationship Id="rId9" Type="http://schemas.openxmlformats.org/officeDocument/2006/relationships/tags" Target="../tags/tag539.xml"/><Relationship Id="rId14" Type="http://schemas.openxmlformats.org/officeDocument/2006/relationships/tags" Target="../tags/tag544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548.xml"/><Relationship Id="rId7" Type="http://schemas.openxmlformats.org/officeDocument/2006/relationships/tags" Target="../tags/tag552.xml"/><Relationship Id="rId2" Type="http://schemas.openxmlformats.org/officeDocument/2006/relationships/tags" Target="../tags/tag547.xml"/><Relationship Id="rId1" Type="http://schemas.openxmlformats.org/officeDocument/2006/relationships/tags" Target="../tags/tag546.xml"/><Relationship Id="rId6" Type="http://schemas.openxmlformats.org/officeDocument/2006/relationships/tags" Target="../tags/tag551.xml"/><Relationship Id="rId5" Type="http://schemas.openxmlformats.org/officeDocument/2006/relationships/tags" Target="../tags/tag550.xml"/><Relationship Id="rId4" Type="http://schemas.openxmlformats.org/officeDocument/2006/relationships/tags" Target="../tags/tag549.xml"/><Relationship Id="rId9" Type="http://schemas.openxmlformats.org/officeDocument/2006/relationships/image" Target="../media/image1.emf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tags" Target="../tags/tag560.xml"/><Relationship Id="rId3" Type="http://schemas.openxmlformats.org/officeDocument/2006/relationships/tags" Target="../tags/tag555.xml"/><Relationship Id="rId7" Type="http://schemas.openxmlformats.org/officeDocument/2006/relationships/tags" Target="../tags/tag559.xml"/><Relationship Id="rId2" Type="http://schemas.openxmlformats.org/officeDocument/2006/relationships/tags" Target="../tags/tag554.xml"/><Relationship Id="rId1" Type="http://schemas.openxmlformats.org/officeDocument/2006/relationships/tags" Target="../tags/tag553.xml"/><Relationship Id="rId6" Type="http://schemas.openxmlformats.org/officeDocument/2006/relationships/tags" Target="../tags/tag558.xml"/><Relationship Id="rId5" Type="http://schemas.openxmlformats.org/officeDocument/2006/relationships/tags" Target="../tags/tag557.xml"/><Relationship Id="rId10" Type="http://schemas.openxmlformats.org/officeDocument/2006/relationships/image" Target="../media/image1.emf"/><Relationship Id="rId4" Type="http://schemas.openxmlformats.org/officeDocument/2006/relationships/tags" Target="../tags/tag556.xml"/><Relationship Id="rId9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563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62.xml"/><Relationship Id="rId1" Type="http://schemas.openxmlformats.org/officeDocument/2006/relationships/tags" Target="../tags/tag561.xml"/><Relationship Id="rId6" Type="http://schemas.openxmlformats.org/officeDocument/2006/relationships/tags" Target="../tags/tag566.xml"/><Relationship Id="rId5" Type="http://schemas.openxmlformats.org/officeDocument/2006/relationships/tags" Target="../tags/tag565.xml"/><Relationship Id="rId4" Type="http://schemas.openxmlformats.org/officeDocument/2006/relationships/tags" Target="../tags/tag564.xml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56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68.xml"/><Relationship Id="rId1" Type="http://schemas.openxmlformats.org/officeDocument/2006/relationships/tags" Target="../tags/tag567.xml"/><Relationship Id="rId6" Type="http://schemas.openxmlformats.org/officeDocument/2006/relationships/tags" Target="../tags/tag572.xml"/><Relationship Id="rId5" Type="http://schemas.openxmlformats.org/officeDocument/2006/relationships/tags" Target="../tags/tag571.xml"/><Relationship Id="rId4" Type="http://schemas.openxmlformats.org/officeDocument/2006/relationships/tags" Target="../tags/tag570.xml"/></Relationships>
</file>

<file path=ppt/slideLayouts/_rels/slideLayout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57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74.xml"/><Relationship Id="rId1" Type="http://schemas.openxmlformats.org/officeDocument/2006/relationships/tags" Target="../tags/tag573.xml"/><Relationship Id="rId6" Type="http://schemas.openxmlformats.org/officeDocument/2006/relationships/tags" Target="../tags/tag578.xml"/><Relationship Id="rId5" Type="http://schemas.openxmlformats.org/officeDocument/2006/relationships/tags" Target="../tags/tag577.xml"/><Relationship Id="rId4" Type="http://schemas.openxmlformats.org/officeDocument/2006/relationships/tags" Target="../tags/tag57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image" Target="../media/image1.emf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58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80.xml"/><Relationship Id="rId1" Type="http://schemas.openxmlformats.org/officeDocument/2006/relationships/tags" Target="../tags/tag579.xml"/><Relationship Id="rId6" Type="http://schemas.openxmlformats.org/officeDocument/2006/relationships/tags" Target="../tags/tag584.xml"/><Relationship Id="rId5" Type="http://schemas.openxmlformats.org/officeDocument/2006/relationships/tags" Target="../tags/tag583.xml"/><Relationship Id="rId4" Type="http://schemas.openxmlformats.org/officeDocument/2006/relationships/tags" Target="../tags/tag582.xml"/></Relationships>
</file>

<file path=ppt/slideLayouts/_rels/slideLayout61.xml.rels><?xml version="1.0" encoding="UTF-8" standalone="yes"?>
<Relationships xmlns="http://schemas.openxmlformats.org/package/2006/relationships"><Relationship Id="rId8" Type="http://schemas.openxmlformats.org/officeDocument/2006/relationships/tags" Target="../tags/tag592.xml"/><Relationship Id="rId3" Type="http://schemas.openxmlformats.org/officeDocument/2006/relationships/tags" Target="../tags/tag587.xml"/><Relationship Id="rId7" Type="http://schemas.openxmlformats.org/officeDocument/2006/relationships/tags" Target="../tags/tag591.xml"/><Relationship Id="rId2" Type="http://schemas.openxmlformats.org/officeDocument/2006/relationships/tags" Target="../tags/tag586.xml"/><Relationship Id="rId1" Type="http://schemas.openxmlformats.org/officeDocument/2006/relationships/tags" Target="../tags/tag585.xml"/><Relationship Id="rId6" Type="http://schemas.openxmlformats.org/officeDocument/2006/relationships/tags" Target="../tags/tag590.xml"/><Relationship Id="rId5" Type="http://schemas.openxmlformats.org/officeDocument/2006/relationships/tags" Target="../tags/tag589.xml"/><Relationship Id="rId10" Type="http://schemas.openxmlformats.org/officeDocument/2006/relationships/image" Target="../media/image1.emf"/><Relationship Id="rId4" Type="http://schemas.openxmlformats.org/officeDocument/2006/relationships/tags" Target="../tags/tag588.xml"/><Relationship Id="rId9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8" Type="http://schemas.openxmlformats.org/officeDocument/2006/relationships/tags" Target="../tags/tag600.xml"/><Relationship Id="rId3" Type="http://schemas.openxmlformats.org/officeDocument/2006/relationships/tags" Target="../tags/tag595.xml"/><Relationship Id="rId7" Type="http://schemas.openxmlformats.org/officeDocument/2006/relationships/tags" Target="../tags/tag599.xml"/><Relationship Id="rId2" Type="http://schemas.openxmlformats.org/officeDocument/2006/relationships/tags" Target="../tags/tag594.xml"/><Relationship Id="rId1" Type="http://schemas.openxmlformats.org/officeDocument/2006/relationships/tags" Target="../tags/tag593.xml"/><Relationship Id="rId6" Type="http://schemas.openxmlformats.org/officeDocument/2006/relationships/tags" Target="../tags/tag598.xml"/><Relationship Id="rId5" Type="http://schemas.openxmlformats.org/officeDocument/2006/relationships/tags" Target="../tags/tag597.xml"/><Relationship Id="rId10" Type="http://schemas.openxmlformats.org/officeDocument/2006/relationships/image" Target="../media/image1.emf"/><Relationship Id="rId4" Type="http://schemas.openxmlformats.org/officeDocument/2006/relationships/tags" Target="../tags/tag596.xml"/><Relationship Id="rId9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8" Type="http://schemas.openxmlformats.org/officeDocument/2006/relationships/tags" Target="../tags/tag60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603.xml"/><Relationship Id="rId7" Type="http://schemas.openxmlformats.org/officeDocument/2006/relationships/tags" Target="../tags/tag607.xml"/><Relationship Id="rId12" Type="http://schemas.openxmlformats.org/officeDocument/2006/relationships/tags" Target="../tags/tag612.xml"/><Relationship Id="rId2" Type="http://schemas.openxmlformats.org/officeDocument/2006/relationships/tags" Target="../tags/tag602.xml"/><Relationship Id="rId1" Type="http://schemas.openxmlformats.org/officeDocument/2006/relationships/tags" Target="../tags/tag601.xml"/><Relationship Id="rId6" Type="http://schemas.openxmlformats.org/officeDocument/2006/relationships/tags" Target="../tags/tag606.xml"/><Relationship Id="rId11" Type="http://schemas.openxmlformats.org/officeDocument/2006/relationships/tags" Target="../tags/tag611.xml"/><Relationship Id="rId5" Type="http://schemas.openxmlformats.org/officeDocument/2006/relationships/tags" Target="../tags/tag605.xml"/><Relationship Id="rId10" Type="http://schemas.openxmlformats.org/officeDocument/2006/relationships/tags" Target="../tags/tag610.xml"/><Relationship Id="rId4" Type="http://schemas.openxmlformats.org/officeDocument/2006/relationships/tags" Target="../tags/tag604.xml"/><Relationship Id="rId9" Type="http://schemas.openxmlformats.org/officeDocument/2006/relationships/tags" Target="../tags/tag609.xml"/><Relationship Id="rId14" Type="http://schemas.openxmlformats.org/officeDocument/2006/relationships/image" Target="../media/image1.emf"/></Relationships>
</file>

<file path=ppt/slideLayouts/_rels/slideLayout64.xml.rels><?xml version="1.0" encoding="UTF-8" standalone="yes"?>
<Relationships xmlns="http://schemas.openxmlformats.org/package/2006/relationships"><Relationship Id="rId8" Type="http://schemas.openxmlformats.org/officeDocument/2006/relationships/tags" Target="../tags/tag620.xml"/><Relationship Id="rId3" Type="http://schemas.openxmlformats.org/officeDocument/2006/relationships/tags" Target="../tags/tag615.xml"/><Relationship Id="rId7" Type="http://schemas.openxmlformats.org/officeDocument/2006/relationships/tags" Target="../tags/tag619.xml"/><Relationship Id="rId12" Type="http://schemas.openxmlformats.org/officeDocument/2006/relationships/image" Target="../media/image1.emf"/><Relationship Id="rId2" Type="http://schemas.openxmlformats.org/officeDocument/2006/relationships/tags" Target="../tags/tag614.xml"/><Relationship Id="rId1" Type="http://schemas.openxmlformats.org/officeDocument/2006/relationships/tags" Target="../tags/tag613.xml"/><Relationship Id="rId6" Type="http://schemas.openxmlformats.org/officeDocument/2006/relationships/tags" Target="../tags/tag618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617.xml"/><Relationship Id="rId10" Type="http://schemas.openxmlformats.org/officeDocument/2006/relationships/tags" Target="../tags/tag622.xml"/><Relationship Id="rId4" Type="http://schemas.openxmlformats.org/officeDocument/2006/relationships/tags" Target="../tags/tag616.xml"/><Relationship Id="rId9" Type="http://schemas.openxmlformats.org/officeDocument/2006/relationships/tags" Target="../tags/tag621.xml"/></Relationships>
</file>

<file path=ppt/slideLayouts/_rels/slideLayout65.xml.rels><?xml version="1.0" encoding="UTF-8" standalone="yes"?>
<Relationships xmlns="http://schemas.openxmlformats.org/package/2006/relationships"><Relationship Id="rId8" Type="http://schemas.openxmlformats.org/officeDocument/2006/relationships/tags" Target="../tags/tag630.xml"/><Relationship Id="rId3" Type="http://schemas.openxmlformats.org/officeDocument/2006/relationships/tags" Target="../tags/tag625.xml"/><Relationship Id="rId7" Type="http://schemas.openxmlformats.org/officeDocument/2006/relationships/tags" Target="../tags/tag629.xml"/><Relationship Id="rId12" Type="http://schemas.openxmlformats.org/officeDocument/2006/relationships/image" Target="../media/image1.emf"/><Relationship Id="rId2" Type="http://schemas.openxmlformats.org/officeDocument/2006/relationships/tags" Target="../tags/tag624.xml"/><Relationship Id="rId1" Type="http://schemas.openxmlformats.org/officeDocument/2006/relationships/tags" Target="../tags/tag623.xml"/><Relationship Id="rId6" Type="http://schemas.openxmlformats.org/officeDocument/2006/relationships/tags" Target="../tags/tag628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627.xml"/><Relationship Id="rId10" Type="http://schemas.openxmlformats.org/officeDocument/2006/relationships/tags" Target="../tags/tag632.xml"/><Relationship Id="rId4" Type="http://schemas.openxmlformats.org/officeDocument/2006/relationships/tags" Target="../tags/tag626.xml"/><Relationship Id="rId9" Type="http://schemas.openxmlformats.org/officeDocument/2006/relationships/tags" Target="../tags/tag631.xml"/></Relationships>
</file>

<file path=ppt/slideLayouts/_rels/slideLayout66.xml.rels><?xml version="1.0" encoding="UTF-8" standalone="yes"?>
<Relationships xmlns="http://schemas.openxmlformats.org/package/2006/relationships"><Relationship Id="rId8" Type="http://schemas.openxmlformats.org/officeDocument/2006/relationships/tags" Target="../tags/tag640.xml"/><Relationship Id="rId3" Type="http://schemas.openxmlformats.org/officeDocument/2006/relationships/tags" Target="../tags/tag635.xml"/><Relationship Id="rId7" Type="http://schemas.openxmlformats.org/officeDocument/2006/relationships/tags" Target="../tags/tag639.xml"/><Relationship Id="rId12" Type="http://schemas.openxmlformats.org/officeDocument/2006/relationships/image" Target="../media/image1.emf"/><Relationship Id="rId2" Type="http://schemas.openxmlformats.org/officeDocument/2006/relationships/tags" Target="../tags/tag634.xml"/><Relationship Id="rId1" Type="http://schemas.openxmlformats.org/officeDocument/2006/relationships/tags" Target="../tags/tag633.xml"/><Relationship Id="rId6" Type="http://schemas.openxmlformats.org/officeDocument/2006/relationships/tags" Target="../tags/tag638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637.xml"/><Relationship Id="rId10" Type="http://schemas.openxmlformats.org/officeDocument/2006/relationships/tags" Target="../tags/tag642.xml"/><Relationship Id="rId4" Type="http://schemas.openxmlformats.org/officeDocument/2006/relationships/tags" Target="../tags/tag636.xml"/><Relationship Id="rId9" Type="http://schemas.openxmlformats.org/officeDocument/2006/relationships/tags" Target="../tags/tag641.xml"/></Relationships>
</file>

<file path=ppt/slideLayouts/_rels/slideLayout67.xml.rels><?xml version="1.0" encoding="UTF-8" standalone="yes"?>
<Relationships xmlns="http://schemas.openxmlformats.org/package/2006/relationships"><Relationship Id="rId8" Type="http://schemas.openxmlformats.org/officeDocument/2006/relationships/tags" Target="../tags/tag650.xml"/><Relationship Id="rId3" Type="http://schemas.openxmlformats.org/officeDocument/2006/relationships/tags" Target="../tags/tag645.xml"/><Relationship Id="rId7" Type="http://schemas.openxmlformats.org/officeDocument/2006/relationships/tags" Target="../tags/tag649.xml"/><Relationship Id="rId12" Type="http://schemas.openxmlformats.org/officeDocument/2006/relationships/image" Target="../media/image1.emf"/><Relationship Id="rId2" Type="http://schemas.openxmlformats.org/officeDocument/2006/relationships/tags" Target="../tags/tag644.xml"/><Relationship Id="rId1" Type="http://schemas.openxmlformats.org/officeDocument/2006/relationships/tags" Target="../tags/tag643.xml"/><Relationship Id="rId6" Type="http://schemas.openxmlformats.org/officeDocument/2006/relationships/tags" Target="../tags/tag648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647.xml"/><Relationship Id="rId10" Type="http://schemas.openxmlformats.org/officeDocument/2006/relationships/tags" Target="../tags/tag652.xml"/><Relationship Id="rId4" Type="http://schemas.openxmlformats.org/officeDocument/2006/relationships/tags" Target="../tags/tag646.xml"/><Relationship Id="rId9" Type="http://schemas.openxmlformats.org/officeDocument/2006/relationships/tags" Target="../tags/tag651.xml"/></Relationships>
</file>

<file path=ppt/slideLayouts/_rels/slideLayout68.xml.rels><?xml version="1.0" encoding="UTF-8" standalone="yes"?>
<Relationships xmlns="http://schemas.openxmlformats.org/package/2006/relationships"><Relationship Id="rId8" Type="http://schemas.openxmlformats.org/officeDocument/2006/relationships/tags" Target="../tags/tag660.xml"/><Relationship Id="rId13" Type="http://schemas.openxmlformats.org/officeDocument/2006/relationships/tags" Target="../tags/tag665.xml"/><Relationship Id="rId3" Type="http://schemas.openxmlformats.org/officeDocument/2006/relationships/tags" Target="../tags/tag655.xml"/><Relationship Id="rId7" Type="http://schemas.openxmlformats.org/officeDocument/2006/relationships/tags" Target="../tags/tag659.xml"/><Relationship Id="rId12" Type="http://schemas.openxmlformats.org/officeDocument/2006/relationships/tags" Target="../tags/tag664.xml"/><Relationship Id="rId2" Type="http://schemas.openxmlformats.org/officeDocument/2006/relationships/tags" Target="../tags/tag654.xml"/><Relationship Id="rId16" Type="http://schemas.openxmlformats.org/officeDocument/2006/relationships/image" Target="../media/image1.emf"/><Relationship Id="rId1" Type="http://schemas.openxmlformats.org/officeDocument/2006/relationships/tags" Target="../tags/tag653.xml"/><Relationship Id="rId6" Type="http://schemas.openxmlformats.org/officeDocument/2006/relationships/tags" Target="../tags/tag658.xml"/><Relationship Id="rId11" Type="http://schemas.openxmlformats.org/officeDocument/2006/relationships/tags" Target="../tags/tag663.xml"/><Relationship Id="rId5" Type="http://schemas.openxmlformats.org/officeDocument/2006/relationships/tags" Target="../tags/tag657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662.xml"/><Relationship Id="rId4" Type="http://schemas.openxmlformats.org/officeDocument/2006/relationships/tags" Target="../tags/tag656.xml"/><Relationship Id="rId9" Type="http://schemas.openxmlformats.org/officeDocument/2006/relationships/tags" Target="../tags/tag661.xml"/><Relationship Id="rId14" Type="http://schemas.openxmlformats.org/officeDocument/2006/relationships/tags" Target="../tags/tag666.xml"/></Relationships>
</file>

<file path=ppt/slideLayouts/_rels/slideLayout69.xml.rels><?xml version="1.0" encoding="UTF-8" standalone="yes"?>
<Relationships xmlns="http://schemas.openxmlformats.org/package/2006/relationships"><Relationship Id="rId8" Type="http://schemas.openxmlformats.org/officeDocument/2006/relationships/tags" Target="../tags/tag674.xml"/><Relationship Id="rId13" Type="http://schemas.openxmlformats.org/officeDocument/2006/relationships/tags" Target="../tags/tag679.xml"/><Relationship Id="rId18" Type="http://schemas.openxmlformats.org/officeDocument/2006/relationships/image" Target="../media/image1.emf"/><Relationship Id="rId3" Type="http://schemas.openxmlformats.org/officeDocument/2006/relationships/tags" Target="../tags/tag669.xml"/><Relationship Id="rId7" Type="http://schemas.openxmlformats.org/officeDocument/2006/relationships/tags" Target="../tags/tag673.xml"/><Relationship Id="rId12" Type="http://schemas.openxmlformats.org/officeDocument/2006/relationships/tags" Target="../tags/tag678.xml"/><Relationship Id="rId17" Type="http://schemas.openxmlformats.org/officeDocument/2006/relationships/slideMaster" Target="../slideMasters/slideMaster2.xml"/><Relationship Id="rId2" Type="http://schemas.openxmlformats.org/officeDocument/2006/relationships/tags" Target="../tags/tag668.xml"/><Relationship Id="rId16" Type="http://schemas.openxmlformats.org/officeDocument/2006/relationships/tags" Target="../tags/tag682.xml"/><Relationship Id="rId1" Type="http://schemas.openxmlformats.org/officeDocument/2006/relationships/tags" Target="../tags/tag667.xml"/><Relationship Id="rId6" Type="http://schemas.openxmlformats.org/officeDocument/2006/relationships/tags" Target="../tags/tag672.xml"/><Relationship Id="rId11" Type="http://schemas.openxmlformats.org/officeDocument/2006/relationships/tags" Target="../tags/tag677.xml"/><Relationship Id="rId5" Type="http://schemas.openxmlformats.org/officeDocument/2006/relationships/tags" Target="../tags/tag671.xml"/><Relationship Id="rId15" Type="http://schemas.openxmlformats.org/officeDocument/2006/relationships/tags" Target="../tags/tag681.xml"/><Relationship Id="rId10" Type="http://schemas.openxmlformats.org/officeDocument/2006/relationships/tags" Target="../tags/tag676.xml"/><Relationship Id="rId4" Type="http://schemas.openxmlformats.org/officeDocument/2006/relationships/tags" Target="../tags/tag670.xml"/><Relationship Id="rId9" Type="http://schemas.openxmlformats.org/officeDocument/2006/relationships/tags" Target="../tags/tag675.xml"/><Relationship Id="rId14" Type="http://schemas.openxmlformats.org/officeDocument/2006/relationships/tags" Target="../tags/tag680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9" Type="http://schemas.openxmlformats.org/officeDocument/2006/relationships/image" Target="../media/image1.emf"/></Relationships>
</file>

<file path=ppt/slideLayouts/_rels/slideLayout70.xml.rels><?xml version="1.0" encoding="UTF-8" standalone="yes"?>
<Relationships xmlns="http://schemas.openxmlformats.org/package/2006/relationships"><Relationship Id="rId8" Type="http://schemas.openxmlformats.org/officeDocument/2006/relationships/tags" Target="../tags/tag690.xml"/><Relationship Id="rId13" Type="http://schemas.openxmlformats.org/officeDocument/2006/relationships/tags" Target="../tags/tag695.xml"/><Relationship Id="rId18" Type="http://schemas.openxmlformats.org/officeDocument/2006/relationships/tags" Target="../tags/tag700.xml"/><Relationship Id="rId3" Type="http://schemas.openxmlformats.org/officeDocument/2006/relationships/tags" Target="../tags/tag685.xml"/><Relationship Id="rId21" Type="http://schemas.openxmlformats.org/officeDocument/2006/relationships/tags" Target="../tags/tag703.xml"/><Relationship Id="rId7" Type="http://schemas.openxmlformats.org/officeDocument/2006/relationships/tags" Target="../tags/tag689.xml"/><Relationship Id="rId12" Type="http://schemas.openxmlformats.org/officeDocument/2006/relationships/tags" Target="../tags/tag694.xml"/><Relationship Id="rId17" Type="http://schemas.openxmlformats.org/officeDocument/2006/relationships/tags" Target="../tags/tag699.xml"/><Relationship Id="rId2" Type="http://schemas.openxmlformats.org/officeDocument/2006/relationships/tags" Target="../tags/tag684.xml"/><Relationship Id="rId16" Type="http://schemas.openxmlformats.org/officeDocument/2006/relationships/tags" Target="../tags/tag698.xml"/><Relationship Id="rId20" Type="http://schemas.openxmlformats.org/officeDocument/2006/relationships/tags" Target="../tags/tag702.xml"/><Relationship Id="rId1" Type="http://schemas.openxmlformats.org/officeDocument/2006/relationships/tags" Target="../tags/tag683.xml"/><Relationship Id="rId6" Type="http://schemas.openxmlformats.org/officeDocument/2006/relationships/tags" Target="../tags/tag688.xml"/><Relationship Id="rId11" Type="http://schemas.openxmlformats.org/officeDocument/2006/relationships/tags" Target="../tags/tag693.xml"/><Relationship Id="rId24" Type="http://schemas.openxmlformats.org/officeDocument/2006/relationships/image" Target="../media/image1.emf"/><Relationship Id="rId5" Type="http://schemas.openxmlformats.org/officeDocument/2006/relationships/tags" Target="../tags/tag687.xml"/><Relationship Id="rId15" Type="http://schemas.openxmlformats.org/officeDocument/2006/relationships/tags" Target="../tags/tag697.xml"/><Relationship Id="rId23" Type="http://schemas.openxmlformats.org/officeDocument/2006/relationships/slideMaster" Target="../slideMasters/slideMaster2.xml"/><Relationship Id="rId10" Type="http://schemas.openxmlformats.org/officeDocument/2006/relationships/tags" Target="../tags/tag692.xml"/><Relationship Id="rId19" Type="http://schemas.openxmlformats.org/officeDocument/2006/relationships/tags" Target="../tags/tag701.xml"/><Relationship Id="rId4" Type="http://schemas.openxmlformats.org/officeDocument/2006/relationships/tags" Target="../tags/tag686.xml"/><Relationship Id="rId9" Type="http://schemas.openxmlformats.org/officeDocument/2006/relationships/tags" Target="../tags/tag691.xml"/><Relationship Id="rId14" Type="http://schemas.openxmlformats.org/officeDocument/2006/relationships/tags" Target="../tags/tag696.xml"/><Relationship Id="rId22" Type="http://schemas.openxmlformats.org/officeDocument/2006/relationships/tags" Target="../tags/tag704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tags" Target="../tags/tag707.xml"/><Relationship Id="rId2" Type="http://schemas.openxmlformats.org/officeDocument/2006/relationships/tags" Target="../tags/tag706.xml"/><Relationship Id="rId1" Type="http://schemas.openxmlformats.org/officeDocument/2006/relationships/tags" Target="../tags/tag705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tags" Target="../tags/tag710.xml"/><Relationship Id="rId2" Type="http://schemas.openxmlformats.org/officeDocument/2006/relationships/tags" Target="../tags/tag709.xml"/><Relationship Id="rId1" Type="http://schemas.openxmlformats.org/officeDocument/2006/relationships/tags" Target="../tags/tag708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71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image" Target="../media/image1.emf"/><Relationship Id="rId5" Type="http://schemas.openxmlformats.org/officeDocument/2006/relationships/tags" Target="../tags/tag46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45.xml"/><Relationship Id="rId9" Type="http://schemas.openxmlformats.org/officeDocument/2006/relationships/tags" Target="../tags/tag50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image" Target="../media/image1.emf"/><Relationship Id="rId5" Type="http://schemas.openxmlformats.org/officeDocument/2006/relationships/tags" Target="../tags/tag5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54.xml"/><Relationship Id="rId9" Type="http://schemas.openxmlformats.org/officeDocument/2006/relationships/tags" Target="../tags/tag5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REATE DATE"/>
          <p:cNvSpPr>
            <a:spLocks noGrp="1"/>
          </p:cNvSpPr>
          <p:nvPr>
            <p:ph type="body" sz="quarter" idx="10" hasCustomPrompt="1"/>
            <p:custDataLst>
              <p:tags r:id="rId1"/>
            </p:custDataLst>
          </p:nvPr>
        </p:nvSpPr>
        <p:spPr>
          <a:xfrm>
            <a:off x="420624" y="7063200"/>
            <a:ext cx="3575304" cy="246221"/>
          </a:xfrm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defRPr sz="1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z="1600" b="0" dirty="0" smtClean="0"/>
              <a:t>&lt;&lt;COVER PAGE DATE&gt;&gt;</a:t>
            </a:r>
            <a:endParaRPr lang="en-US" sz="1600" b="0" dirty="0"/>
          </a:p>
        </p:txBody>
      </p:sp>
      <p:sp>
        <p:nvSpPr>
          <p:cNvPr id="3" name="PRESENTATION INFOLIN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20624" y="3474720"/>
            <a:ext cx="8202168" cy="30175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2200"/>
              </a:spcAft>
              <a:buNone/>
              <a:defRPr sz="2000" i="0" baseline="0">
                <a:solidFill>
                  <a:schemeClr val="tx1"/>
                </a:solidFill>
                <a:latin typeface="UBSHeadline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&lt;&lt;Presentation subtitle / info line&gt;&gt;</a:t>
            </a:r>
            <a:endParaRPr lang="en-US"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20624" y="2176272"/>
            <a:ext cx="8202168" cy="941832"/>
          </a:xfrm>
        </p:spPr>
        <p:txBody>
          <a:bodyPr lIns="0" tIns="36576" rIns="0" bIns="36576" anchor="b" anchorCtr="0">
            <a:noAutofit/>
          </a:bodyPr>
          <a:lstStyle>
            <a:lvl1pPr>
              <a:lnSpc>
                <a:spcPts val="4200"/>
              </a:lnSpc>
              <a:spcAft>
                <a:spcPts val="4200"/>
              </a:spcAft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&lt;&lt;Presentation title&gt;&gt;</a:t>
            </a:r>
            <a:endParaRPr lang="en-US" dirty="0"/>
          </a:p>
        </p:txBody>
      </p:sp>
      <p:sp>
        <p:nvSpPr>
          <p:cNvPr id="10" name="SECURITY TEXT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607808" y="742950"/>
            <a:ext cx="1993392" cy="182880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dirty="0" smtClean="0">
                <a:solidFill>
                  <a:prstClr val="black"/>
                </a:solidFill>
              </a:rPr>
              <a:t>Confidential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PRESENTATION AUTHOR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420624" y="4352544"/>
            <a:ext cx="4535424" cy="274320"/>
          </a:xfrm>
        </p:spPr>
        <p:txBody>
          <a:bodyPr lIns="0" tIns="0" rIns="0" bIns="0" anchor="b" anchorCtr="0"/>
          <a:lstStyle>
            <a:lvl1pPr>
              <a:spcAft>
                <a:spcPts val="1800"/>
              </a:spcAft>
              <a:defRPr sz="1600" baseline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&lt;&lt;Presenter / Author&gt;&gt;</a:t>
            </a:r>
            <a:endParaRPr lang="en-US" dirty="0"/>
          </a:p>
        </p:txBody>
      </p:sp>
      <p:sp>
        <p:nvSpPr>
          <p:cNvPr id="9" name="PRESENTATION AUTHOR FUNCTION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420624" y="4599432"/>
            <a:ext cx="4535424" cy="274320"/>
          </a:xfrm>
        </p:spPr>
        <p:txBody>
          <a:bodyPr lIns="0" tIns="0" rIns="0" bIns="0" anchor="b" anchorCtr="0"/>
          <a:lstStyle>
            <a:lvl1pPr>
              <a:spcAft>
                <a:spcPts val="1800"/>
              </a:spcAft>
              <a:defRPr sz="1600" baseline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&lt;&lt;Presenter / Author function&gt;&gt;</a:t>
            </a:r>
            <a:endParaRPr lang="en-US" dirty="0"/>
          </a:p>
        </p:txBody>
      </p:sp>
      <p:sp>
        <p:nvSpPr>
          <p:cNvPr id="4" name="DraftStamp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566928"/>
            <a:ext cx="1108260" cy="40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71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AYOUT BODY"/>
          <p:cNvSpPr>
            <a:spLocks noGrp="1"/>
          </p:cNvSpPr>
          <p:nvPr>
            <p:ph sz="quarter" idx="30"/>
            <p:custDataLst>
              <p:tags r:id="rId1"/>
            </p:custDataLst>
          </p:nvPr>
        </p:nvSpPr>
        <p:spPr>
          <a:xfrm>
            <a:off x="6245352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2"/>
            </p:custDataLst>
          </p:nvPr>
        </p:nvSpPr>
        <p:spPr>
          <a:xfrm>
            <a:off x="6245352" y="3998563"/>
            <a:ext cx="3346704" cy="371253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1" name="LAYOUT BODY"/>
          <p:cNvSpPr>
            <a:spLocks noGrp="1"/>
          </p:cNvSpPr>
          <p:nvPr>
            <p:ph sz="quarter" idx="29"/>
            <p:custDataLst>
              <p:tags r:id="rId3"/>
            </p:custDataLst>
          </p:nvPr>
        </p:nvSpPr>
        <p:spPr>
          <a:xfrm>
            <a:off x="2658173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2658173" y="401421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28"/>
            <p:custDataLst>
              <p:tags r:id="rId5"/>
            </p:custDataLst>
          </p:nvPr>
        </p:nvSpPr>
        <p:spPr>
          <a:xfrm>
            <a:off x="6245352" y="1993392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6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BODY"/>
          <p:cNvSpPr>
            <a:spLocks noGrp="1"/>
          </p:cNvSpPr>
          <p:nvPr>
            <p:ph sz="quarter" idx="12"/>
            <p:custDataLst>
              <p:tags r:id="rId7"/>
            </p:custDataLst>
          </p:nvPr>
        </p:nvSpPr>
        <p:spPr>
          <a:xfrm>
            <a:off x="2658173" y="1993392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8"/>
            </p:custDataLst>
          </p:nvPr>
        </p:nvSpPr>
        <p:spPr>
          <a:xfrm>
            <a:off x="2658173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MESSAGE CONCLUSION"/>
          <p:cNvSpPr>
            <a:spLocks noGrp="1"/>
          </p:cNvSpPr>
          <p:nvPr>
            <p:ph type="body" sz="quarter" idx="27" hasCustomPrompt="1"/>
            <p:custDataLst>
              <p:tags r:id="rId9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6" name="DOCUMENT ID"/>
          <p:cNvSpPr txBox="1"/>
          <p:nvPr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dirty="0" smtClean="0"/>
              <a:t>UBSPROD\t608113 [printed: ____] [saved: May 3, 2019 12:49 PM] P:\Documents\Teaching\Functions.pptx </a:t>
            </a:r>
          </a:p>
        </p:txBody>
      </p:sp>
      <p:sp>
        <p:nvSpPr>
          <p:cNvPr id="27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99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2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LAYOUT BODY"/>
          <p:cNvSpPr>
            <a:spLocks noGrp="1"/>
          </p:cNvSpPr>
          <p:nvPr>
            <p:ph sz="quarter" idx="32"/>
            <p:custDataLst>
              <p:tags r:id="rId1"/>
            </p:custDataLst>
          </p:nvPr>
        </p:nvSpPr>
        <p:spPr>
          <a:xfrm>
            <a:off x="6245352" y="5193792"/>
            <a:ext cx="3346704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6" name="LAYOUT HEADER"/>
          <p:cNvSpPr>
            <a:spLocks noGrp="1"/>
          </p:cNvSpPr>
          <p:nvPr>
            <p:ph type="body" idx="26" hasCustomPrompt="1"/>
            <p:custDataLst>
              <p:tags r:id="rId2"/>
            </p:custDataLst>
          </p:nvPr>
        </p:nvSpPr>
        <p:spPr>
          <a:xfrm>
            <a:off x="6245352" y="4846320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7" name="LAYOUT BODY"/>
          <p:cNvSpPr>
            <a:spLocks noGrp="1"/>
          </p:cNvSpPr>
          <p:nvPr>
            <p:ph sz="quarter" idx="29"/>
            <p:custDataLst>
              <p:tags r:id="rId3"/>
            </p:custDataLst>
          </p:nvPr>
        </p:nvSpPr>
        <p:spPr>
          <a:xfrm>
            <a:off x="2658173" y="5193792"/>
            <a:ext cx="3346704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4" name="LAYOUT HEADER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2658173" y="4846320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31"/>
            <p:custDataLst>
              <p:tags r:id="rId5"/>
            </p:custDataLst>
          </p:nvPr>
        </p:nvSpPr>
        <p:spPr>
          <a:xfrm>
            <a:off x="6245352" y="3581869"/>
            <a:ext cx="3346704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6245352" y="32369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4" name="LAYOUT BODY"/>
          <p:cNvSpPr>
            <a:spLocks noGrp="1"/>
          </p:cNvSpPr>
          <p:nvPr>
            <p:ph sz="quarter" idx="28"/>
            <p:custDataLst>
              <p:tags r:id="rId7"/>
            </p:custDataLst>
          </p:nvPr>
        </p:nvSpPr>
        <p:spPr>
          <a:xfrm>
            <a:off x="2658173" y="3581869"/>
            <a:ext cx="3346704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8"/>
            </p:custDataLst>
          </p:nvPr>
        </p:nvSpPr>
        <p:spPr>
          <a:xfrm>
            <a:off x="2658173" y="32369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8" name="LAYOUT BODY"/>
          <p:cNvSpPr>
            <a:spLocks noGrp="1"/>
          </p:cNvSpPr>
          <p:nvPr>
            <p:ph sz="quarter" idx="30"/>
            <p:custDataLst>
              <p:tags r:id="rId9"/>
            </p:custDataLst>
          </p:nvPr>
        </p:nvSpPr>
        <p:spPr>
          <a:xfrm>
            <a:off x="6245352" y="1993392"/>
            <a:ext cx="3346704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10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12"/>
            <p:custDataLst>
              <p:tags r:id="rId11"/>
            </p:custDataLst>
          </p:nvPr>
        </p:nvSpPr>
        <p:spPr>
          <a:xfrm>
            <a:off x="2658173" y="1993392"/>
            <a:ext cx="3346704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2"/>
            </p:custDataLst>
          </p:nvPr>
        </p:nvSpPr>
        <p:spPr>
          <a:xfrm>
            <a:off x="2658173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MESSAGE CONCLUSION"/>
          <p:cNvSpPr>
            <a:spLocks noGrp="1"/>
          </p:cNvSpPr>
          <p:nvPr>
            <p:ph type="body" sz="quarter" idx="27" hasCustomPrompt="1"/>
            <p:custDataLst>
              <p:tags r:id="rId13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1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dirty="0" smtClean="0"/>
              <a:t>UBSPROD\t608113 [printed: ____] [saved: May 3, 2019 12:49 PM] P:\Documents\Teaching\Functions.pptx </a:t>
            </a:r>
          </a:p>
        </p:txBody>
      </p:sp>
      <p:sp>
        <p:nvSpPr>
          <p:cNvPr id="32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86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2x(1and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6245352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2"/>
            </p:custDataLst>
          </p:nvPr>
        </p:nvSpPr>
        <p:spPr>
          <a:xfrm>
            <a:off x="6245352" y="401421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BODY"/>
          <p:cNvSpPr>
            <a:spLocks noGrp="1"/>
          </p:cNvSpPr>
          <p:nvPr>
            <p:ph sz="quarter" idx="28"/>
            <p:custDataLst>
              <p:tags r:id="rId3"/>
            </p:custDataLst>
          </p:nvPr>
        </p:nvSpPr>
        <p:spPr>
          <a:xfrm>
            <a:off x="6245352" y="1993392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4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2658173" y="1993392"/>
            <a:ext cx="3346704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6"/>
            </p:custDataLst>
          </p:nvPr>
        </p:nvSpPr>
        <p:spPr>
          <a:xfrm>
            <a:off x="2658173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MESSAGE CONCLUSION"/>
          <p:cNvSpPr>
            <a:spLocks noGrp="1"/>
          </p:cNvSpPr>
          <p:nvPr>
            <p:ph type="body" sz="quarter" idx="27" hasCustomPrompt="1"/>
            <p:custDataLst>
              <p:tags r:id="rId7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5" name="DOCUMENT ID"/>
          <p:cNvSpPr txBox="1"/>
          <p:nvPr>
            <p:custDataLst>
              <p:tags r:id="rId9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dirty="0" smtClean="0"/>
              <a:t>UBSPROD\t608113 [printed: ____] [saved: May 3, 2019 12:49 PM] P:\Documents\Teaching\Functions.pptx </a:t>
            </a:r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8" name="Straight Connector 2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0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91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(1and2)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6245352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2"/>
            </p:custDataLst>
          </p:nvPr>
        </p:nvSpPr>
        <p:spPr>
          <a:xfrm>
            <a:off x="6245352" y="401421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28"/>
            <p:custDataLst>
              <p:tags r:id="rId3"/>
            </p:custDataLst>
          </p:nvPr>
        </p:nvSpPr>
        <p:spPr>
          <a:xfrm>
            <a:off x="2658173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2658173" y="401421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2658173" y="1993392"/>
            <a:ext cx="6949440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6"/>
            </p:custDataLst>
          </p:nvPr>
        </p:nvSpPr>
        <p:spPr>
          <a:xfrm>
            <a:off x="2658172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MESSAGE CONCLUSION"/>
          <p:cNvSpPr>
            <a:spLocks noGrp="1"/>
          </p:cNvSpPr>
          <p:nvPr>
            <p:ph type="body" sz="quarter" idx="27" hasCustomPrompt="1"/>
            <p:custDataLst>
              <p:tags r:id="rId7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5" name="DOCUMENT ID"/>
          <p:cNvSpPr txBox="1"/>
          <p:nvPr>
            <p:custDataLst>
              <p:tags r:id="rId9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dirty="0" smtClean="0"/>
              <a:t>UBSPROD\t608113 [printed: ____] [saved: May 3, 2019 12:49 PM] P:\Documents\Teaching\Functions.pptx </a:t>
            </a:r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8" name="Straight Connector 2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0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89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(2and1)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2658173" y="4361438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2"/>
            </p:custDataLst>
          </p:nvPr>
        </p:nvSpPr>
        <p:spPr>
          <a:xfrm>
            <a:off x="2658172" y="401421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1" name="LAYOUT BODY"/>
          <p:cNvSpPr>
            <a:spLocks noGrp="1"/>
          </p:cNvSpPr>
          <p:nvPr>
            <p:ph sz="quarter" idx="29"/>
            <p:custDataLst>
              <p:tags r:id="rId3"/>
            </p:custDataLst>
          </p:nvPr>
        </p:nvSpPr>
        <p:spPr>
          <a:xfrm>
            <a:off x="6245352" y="1993625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4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28"/>
            <p:custDataLst>
              <p:tags r:id="rId5"/>
            </p:custDataLst>
          </p:nvPr>
        </p:nvSpPr>
        <p:spPr>
          <a:xfrm>
            <a:off x="2658173" y="1993642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6"/>
            </p:custDataLst>
          </p:nvPr>
        </p:nvSpPr>
        <p:spPr>
          <a:xfrm>
            <a:off x="2658173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MESSAGE CONCLUSION"/>
          <p:cNvSpPr>
            <a:spLocks noGrp="1"/>
          </p:cNvSpPr>
          <p:nvPr>
            <p:ph type="body" sz="quarter" idx="27" hasCustomPrompt="1"/>
            <p:custDataLst>
              <p:tags r:id="rId7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5" name="DOCUMENT ID"/>
          <p:cNvSpPr txBox="1"/>
          <p:nvPr>
            <p:custDataLst>
              <p:tags r:id="rId9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dirty="0" smtClean="0"/>
              <a:t>UBSPROD\t608113 [printed: ____] [saved: May 3, 2019 12:49 PM] P:\Documents\Teaching\Functions.pptx </a:t>
            </a:r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8" name="Straight Connector 2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0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4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AYOUT BODY"/>
          <p:cNvSpPr>
            <a:spLocks noGrp="1"/>
          </p:cNvSpPr>
          <p:nvPr>
            <p:ph sz="quarter" idx="40"/>
            <p:custDataLst>
              <p:tags r:id="rId1"/>
            </p:custDataLst>
          </p:nvPr>
        </p:nvSpPr>
        <p:spPr>
          <a:xfrm>
            <a:off x="8046720" y="4361688"/>
            <a:ext cx="156362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3" name="LAYOUT HEADER"/>
          <p:cNvSpPr>
            <a:spLocks noGrp="1"/>
          </p:cNvSpPr>
          <p:nvPr>
            <p:ph type="body" idx="33" hasCustomPrompt="1"/>
            <p:custDataLst>
              <p:tags r:id="rId2"/>
            </p:custDataLst>
          </p:nvPr>
        </p:nvSpPr>
        <p:spPr>
          <a:xfrm>
            <a:off x="8046720" y="401421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4" name="LAYOUT BODY"/>
          <p:cNvSpPr>
            <a:spLocks noGrp="1"/>
          </p:cNvSpPr>
          <p:nvPr>
            <p:ph sz="quarter" idx="39"/>
            <p:custDataLst>
              <p:tags r:id="rId3"/>
            </p:custDataLst>
          </p:nvPr>
        </p:nvSpPr>
        <p:spPr>
          <a:xfrm>
            <a:off x="6245352" y="4361688"/>
            <a:ext cx="156362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9" name="LAYOUT HEADER"/>
          <p:cNvSpPr>
            <a:spLocks noGrp="1"/>
          </p:cNvSpPr>
          <p:nvPr>
            <p:ph type="body" idx="29" hasCustomPrompt="1"/>
            <p:custDataLst>
              <p:tags r:id="rId4"/>
            </p:custDataLst>
          </p:nvPr>
        </p:nvSpPr>
        <p:spPr>
          <a:xfrm>
            <a:off x="6245352" y="401421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1" name="LAYOUT BODY"/>
          <p:cNvSpPr>
            <a:spLocks noGrp="1"/>
          </p:cNvSpPr>
          <p:nvPr>
            <p:ph sz="quarter" idx="36"/>
            <p:custDataLst>
              <p:tags r:id="rId5"/>
            </p:custDataLst>
          </p:nvPr>
        </p:nvSpPr>
        <p:spPr>
          <a:xfrm>
            <a:off x="4453128" y="4361688"/>
            <a:ext cx="156362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5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4453128" y="401421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0" name="LAYOUT BODY"/>
          <p:cNvSpPr>
            <a:spLocks noGrp="1"/>
          </p:cNvSpPr>
          <p:nvPr>
            <p:ph sz="quarter" idx="35"/>
            <p:custDataLst>
              <p:tags r:id="rId7"/>
            </p:custDataLst>
          </p:nvPr>
        </p:nvSpPr>
        <p:spPr>
          <a:xfrm>
            <a:off x="2658173" y="4361688"/>
            <a:ext cx="156362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8"/>
            </p:custDataLst>
          </p:nvPr>
        </p:nvSpPr>
        <p:spPr>
          <a:xfrm>
            <a:off x="2658173" y="401421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6" name="LAYOUT BODY"/>
          <p:cNvSpPr>
            <a:spLocks noGrp="1"/>
          </p:cNvSpPr>
          <p:nvPr>
            <p:ph sz="quarter" idx="41"/>
            <p:custDataLst>
              <p:tags r:id="rId9"/>
            </p:custDataLst>
          </p:nvPr>
        </p:nvSpPr>
        <p:spPr>
          <a:xfrm>
            <a:off x="8046720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1" name="LAYOUT HEADER"/>
          <p:cNvSpPr>
            <a:spLocks noGrp="1"/>
          </p:cNvSpPr>
          <p:nvPr>
            <p:ph type="body" idx="31" hasCustomPrompt="1"/>
            <p:custDataLst>
              <p:tags r:id="rId10"/>
            </p:custDataLst>
          </p:nvPr>
        </p:nvSpPr>
        <p:spPr>
          <a:xfrm>
            <a:off x="8046720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3" name="LAYOUT BODY"/>
          <p:cNvSpPr>
            <a:spLocks noGrp="1"/>
          </p:cNvSpPr>
          <p:nvPr>
            <p:ph sz="quarter" idx="38"/>
            <p:custDataLst>
              <p:tags r:id="rId11"/>
            </p:custDataLst>
          </p:nvPr>
        </p:nvSpPr>
        <p:spPr>
          <a:xfrm>
            <a:off x="6245352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7" name="LAYOUT HEADER"/>
          <p:cNvSpPr>
            <a:spLocks noGrp="1"/>
          </p:cNvSpPr>
          <p:nvPr>
            <p:ph type="body" idx="27" hasCustomPrompt="1"/>
            <p:custDataLst>
              <p:tags r:id="rId12"/>
            </p:custDataLst>
          </p:nvPr>
        </p:nvSpPr>
        <p:spPr>
          <a:xfrm>
            <a:off x="6245352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2" name="LAYOUT BODY"/>
          <p:cNvSpPr>
            <a:spLocks noGrp="1"/>
          </p:cNvSpPr>
          <p:nvPr>
            <p:ph sz="quarter" idx="37"/>
            <p:custDataLst>
              <p:tags r:id="rId13"/>
            </p:custDataLst>
          </p:nvPr>
        </p:nvSpPr>
        <p:spPr>
          <a:xfrm>
            <a:off x="4453128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3" name="LAYOUT HEADER"/>
          <p:cNvSpPr>
            <a:spLocks noGrp="1"/>
          </p:cNvSpPr>
          <p:nvPr>
            <p:ph type="body" idx="23" hasCustomPrompt="1"/>
            <p:custDataLst>
              <p:tags r:id="rId14"/>
            </p:custDataLst>
          </p:nvPr>
        </p:nvSpPr>
        <p:spPr>
          <a:xfrm>
            <a:off x="4453128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12"/>
            <p:custDataLst>
              <p:tags r:id="rId15"/>
            </p:custDataLst>
          </p:nvPr>
        </p:nvSpPr>
        <p:spPr>
          <a:xfrm>
            <a:off x="2658173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6"/>
            </p:custDataLst>
          </p:nvPr>
        </p:nvSpPr>
        <p:spPr>
          <a:xfrm>
            <a:off x="2658173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8" name="MESSAGE CONCLUSION"/>
          <p:cNvSpPr>
            <a:spLocks noGrp="1"/>
          </p:cNvSpPr>
          <p:nvPr>
            <p:ph type="body" sz="quarter" idx="42" hasCustomPrompt="1"/>
            <p:custDataLst>
              <p:tags r:id="rId17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8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4" name="DOCUMENT ID"/>
          <p:cNvSpPr txBox="1"/>
          <p:nvPr>
            <p:custDataLst>
              <p:tags r:id="rId19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dirty="0" smtClean="0"/>
              <a:t>UBSPROD\t608113 [printed: ____] [saved: May 3, 2019 12:49 PM] P:\Documents\Teaching\Functions.pptx </a:t>
            </a:r>
          </a:p>
        </p:txBody>
      </p:sp>
      <p:sp>
        <p:nvSpPr>
          <p:cNvPr id="37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3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9" name="Straight Connector 3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0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2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33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(4and1)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AYOUT BODY"/>
          <p:cNvSpPr>
            <a:spLocks noGrp="1"/>
          </p:cNvSpPr>
          <p:nvPr>
            <p:ph sz="quarter" idx="36"/>
            <p:custDataLst>
              <p:tags r:id="rId1"/>
            </p:custDataLst>
          </p:nvPr>
        </p:nvSpPr>
        <p:spPr>
          <a:xfrm>
            <a:off x="2658171" y="4361688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2"/>
            </p:custDataLst>
          </p:nvPr>
        </p:nvSpPr>
        <p:spPr>
          <a:xfrm>
            <a:off x="2658171" y="401421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7" name="LAYOUT BODY"/>
          <p:cNvSpPr>
            <a:spLocks noGrp="1"/>
          </p:cNvSpPr>
          <p:nvPr>
            <p:ph sz="quarter" idx="35"/>
            <p:custDataLst>
              <p:tags r:id="rId3"/>
            </p:custDataLst>
          </p:nvPr>
        </p:nvSpPr>
        <p:spPr>
          <a:xfrm>
            <a:off x="8046720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1" name="LAYOUT HEADER"/>
          <p:cNvSpPr>
            <a:spLocks noGrp="1"/>
          </p:cNvSpPr>
          <p:nvPr>
            <p:ph type="body" idx="31" hasCustomPrompt="1"/>
            <p:custDataLst>
              <p:tags r:id="rId4"/>
            </p:custDataLst>
          </p:nvPr>
        </p:nvSpPr>
        <p:spPr>
          <a:xfrm>
            <a:off x="8046720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34"/>
            <p:custDataLst>
              <p:tags r:id="rId5"/>
            </p:custDataLst>
          </p:nvPr>
        </p:nvSpPr>
        <p:spPr>
          <a:xfrm>
            <a:off x="6245352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7" name="LAYOUT HEADER"/>
          <p:cNvSpPr>
            <a:spLocks noGrp="1"/>
          </p:cNvSpPr>
          <p:nvPr>
            <p:ph type="body" idx="27" hasCustomPrompt="1"/>
            <p:custDataLst>
              <p:tags r:id="rId6"/>
            </p:custDataLst>
          </p:nvPr>
        </p:nvSpPr>
        <p:spPr>
          <a:xfrm>
            <a:off x="6245352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BODY"/>
          <p:cNvSpPr>
            <a:spLocks noGrp="1"/>
          </p:cNvSpPr>
          <p:nvPr>
            <p:ph sz="quarter" idx="33"/>
            <p:custDataLst>
              <p:tags r:id="rId7"/>
            </p:custDataLst>
          </p:nvPr>
        </p:nvSpPr>
        <p:spPr>
          <a:xfrm>
            <a:off x="4453128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3" name="LAYOUT HEADER"/>
          <p:cNvSpPr>
            <a:spLocks noGrp="1"/>
          </p:cNvSpPr>
          <p:nvPr>
            <p:ph type="body" idx="23" hasCustomPrompt="1"/>
            <p:custDataLst>
              <p:tags r:id="rId8"/>
            </p:custDataLst>
          </p:nvPr>
        </p:nvSpPr>
        <p:spPr>
          <a:xfrm>
            <a:off x="4453128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1" name="LAYOUT BODY"/>
          <p:cNvSpPr>
            <a:spLocks noGrp="1"/>
          </p:cNvSpPr>
          <p:nvPr>
            <p:ph sz="quarter" idx="12"/>
            <p:custDataLst>
              <p:tags r:id="rId9"/>
            </p:custDataLst>
          </p:nvPr>
        </p:nvSpPr>
        <p:spPr>
          <a:xfrm>
            <a:off x="2658173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0"/>
            </p:custDataLst>
          </p:nvPr>
        </p:nvSpPr>
        <p:spPr>
          <a:xfrm>
            <a:off x="2658173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MESSAGE CONCLUSION"/>
          <p:cNvSpPr>
            <a:spLocks noGrp="1"/>
          </p:cNvSpPr>
          <p:nvPr>
            <p:ph type="body" sz="quarter" idx="37" hasCustomPrompt="1"/>
            <p:custDataLst>
              <p:tags r:id="rId11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8" name="DOCUMENT ID"/>
          <p:cNvSpPr txBox="1"/>
          <p:nvPr>
            <p:custDataLst>
              <p:tags r:id="rId1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dirty="0" smtClean="0"/>
              <a:t>UBSPROD\t608113 [printed: ____] [saved: May 3, 2019 12:49 PM] P:\Documents\Teaching\Functions.pptx </a:t>
            </a:r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3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1" name="Straight Connector 3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14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AYOUT BODY"/>
          <p:cNvSpPr>
            <a:spLocks noGrp="1"/>
          </p:cNvSpPr>
          <p:nvPr>
            <p:ph sz="quarter" idx="33"/>
            <p:custDataLst>
              <p:tags r:id="rId1"/>
            </p:custDataLst>
          </p:nvPr>
        </p:nvSpPr>
        <p:spPr>
          <a:xfrm>
            <a:off x="7424928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7" name="LAYOUT HEADER"/>
          <p:cNvSpPr>
            <a:spLocks noGrp="1"/>
          </p:cNvSpPr>
          <p:nvPr>
            <p:ph type="body" idx="27" hasCustomPrompt="1"/>
            <p:custDataLst>
              <p:tags r:id="rId2"/>
            </p:custDataLst>
          </p:nvPr>
        </p:nvSpPr>
        <p:spPr>
          <a:xfrm>
            <a:off x="7424928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32"/>
            <p:custDataLst>
              <p:tags r:id="rId3"/>
            </p:custDataLst>
          </p:nvPr>
        </p:nvSpPr>
        <p:spPr>
          <a:xfrm>
            <a:off x="5047488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4"/>
            </p:custDataLst>
          </p:nvPr>
        </p:nvSpPr>
        <p:spPr>
          <a:xfrm>
            <a:off x="5047488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8" name="LAYOUT BODY"/>
          <p:cNvSpPr>
            <a:spLocks noGrp="1"/>
          </p:cNvSpPr>
          <p:nvPr>
            <p:ph sz="quarter" idx="31"/>
            <p:custDataLst>
              <p:tags r:id="rId5"/>
            </p:custDataLst>
          </p:nvPr>
        </p:nvSpPr>
        <p:spPr>
          <a:xfrm>
            <a:off x="2658173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6"/>
            </p:custDataLst>
          </p:nvPr>
        </p:nvSpPr>
        <p:spPr>
          <a:xfrm>
            <a:off x="2658173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7" name="LAYOUT BODY"/>
          <p:cNvSpPr>
            <a:spLocks noGrp="1"/>
          </p:cNvSpPr>
          <p:nvPr>
            <p:ph sz="quarter" idx="30"/>
            <p:custDataLst>
              <p:tags r:id="rId7"/>
            </p:custDataLst>
          </p:nvPr>
        </p:nvSpPr>
        <p:spPr>
          <a:xfrm>
            <a:off x="7424928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5" name="LAYOUT HEADER"/>
          <p:cNvSpPr>
            <a:spLocks noGrp="1"/>
          </p:cNvSpPr>
          <p:nvPr>
            <p:ph type="body" idx="25" hasCustomPrompt="1"/>
            <p:custDataLst>
              <p:tags r:id="rId8"/>
            </p:custDataLst>
          </p:nvPr>
        </p:nvSpPr>
        <p:spPr>
          <a:xfrm>
            <a:off x="7424928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4" name="LAYOUT BODY"/>
          <p:cNvSpPr>
            <a:spLocks noGrp="1"/>
          </p:cNvSpPr>
          <p:nvPr>
            <p:ph sz="quarter" idx="29"/>
            <p:custDataLst>
              <p:tags r:id="rId9"/>
            </p:custDataLst>
          </p:nvPr>
        </p:nvSpPr>
        <p:spPr>
          <a:xfrm>
            <a:off x="5047488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10"/>
            </p:custDataLst>
          </p:nvPr>
        </p:nvSpPr>
        <p:spPr>
          <a:xfrm>
            <a:off x="5047488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12"/>
            <p:custDataLst>
              <p:tags r:id="rId11"/>
            </p:custDataLst>
          </p:nvPr>
        </p:nvSpPr>
        <p:spPr>
          <a:xfrm>
            <a:off x="2658173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2"/>
            </p:custDataLst>
          </p:nvPr>
        </p:nvSpPr>
        <p:spPr>
          <a:xfrm>
            <a:off x="2658173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MESSAGE CONCLUSION"/>
          <p:cNvSpPr>
            <a:spLocks noGrp="1"/>
          </p:cNvSpPr>
          <p:nvPr>
            <p:ph type="body" sz="quarter" idx="34" hasCustomPrompt="1"/>
            <p:custDataLst>
              <p:tags r:id="rId13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1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dirty="0" smtClean="0"/>
              <a:t>UBSPROD\t608113 [printed: ____] [saved: May 3, 2019 12:49 PM] P:\Documents\Teaching\Functions.pptx </a:t>
            </a:r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90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(3and2)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AYOUT BODY"/>
          <p:cNvSpPr>
            <a:spLocks noGrp="1"/>
          </p:cNvSpPr>
          <p:nvPr>
            <p:ph sz="quarter" idx="33"/>
            <p:custDataLst>
              <p:tags r:id="rId1"/>
            </p:custDataLst>
          </p:nvPr>
        </p:nvSpPr>
        <p:spPr>
          <a:xfrm>
            <a:off x="6229174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7" name="LAYOUT HEADER"/>
          <p:cNvSpPr>
            <a:spLocks noGrp="1"/>
          </p:cNvSpPr>
          <p:nvPr>
            <p:ph type="body" idx="27" hasCustomPrompt="1"/>
            <p:custDataLst>
              <p:tags r:id="rId2"/>
            </p:custDataLst>
          </p:nvPr>
        </p:nvSpPr>
        <p:spPr>
          <a:xfrm>
            <a:off x="6229174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32"/>
            <p:custDataLst>
              <p:tags r:id="rId3"/>
            </p:custDataLst>
          </p:nvPr>
        </p:nvSpPr>
        <p:spPr>
          <a:xfrm>
            <a:off x="3851734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4"/>
            </p:custDataLst>
          </p:nvPr>
        </p:nvSpPr>
        <p:spPr>
          <a:xfrm>
            <a:off x="3851734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7" name="LAYOUT BODY"/>
          <p:cNvSpPr>
            <a:spLocks noGrp="1"/>
          </p:cNvSpPr>
          <p:nvPr>
            <p:ph sz="quarter" idx="30"/>
            <p:custDataLst>
              <p:tags r:id="rId5"/>
            </p:custDataLst>
          </p:nvPr>
        </p:nvSpPr>
        <p:spPr>
          <a:xfrm>
            <a:off x="7424928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5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7424928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4" name="LAYOUT BODY"/>
          <p:cNvSpPr>
            <a:spLocks noGrp="1"/>
          </p:cNvSpPr>
          <p:nvPr>
            <p:ph sz="quarter" idx="29"/>
            <p:custDataLst>
              <p:tags r:id="rId7"/>
            </p:custDataLst>
          </p:nvPr>
        </p:nvSpPr>
        <p:spPr>
          <a:xfrm>
            <a:off x="5047488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8"/>
            </p:custDataLst>
          </p:nvPr>
        </p:nvSpPr>
        <p:spPr>
          <a:xfrm>
            <a:off x="5047488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12"/>
            <p:custDataLst>
              <p:tags r:id="rId9"/>
            </p:custDataLst>
          </p:nvPr>
        </p:nvSpPr>
        <p:spPr>
          <a:xfrm>
            <a:off x="2658173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0"/>
            </p:custDataLst>
          </p:nvPr>
        </p:nvSpPr>
        <p:spPr>
          <a:xfrm>
            <a:off x="2658173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MESSAGE CONCLUSION"/>
          <p:cNvSpPr>
            <a:spLocks noGrp="1"/>
          </p:cNvSpPr>
          <p:nvPr>
            <p:ph type="body" sz="quarter" idx="34" hasCustomPrompt="1"/>
            <p:custDataLst>
              <p:tags r:id="rId11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1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dirty="0" smtClean="0"/>
              <a:t>UBSPROD\t608113 [printed: ____] [saved: May 3, 2019 12:49 PM] P:\Documents\Teaching\Functions.pptx </a:t>
            </a:r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768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_Slid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"/>
            </p:custDataLst>
          </p:nvPr>
        </p:nvSpPr>
        <p:spPr>
          <a:xfrm>
            <a:off x="2658173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BIO_TEXT"/>
          <p:cNvSpPr>
            <a:spLocks noGrp="1"/>
          </p:cNvSpPr>
          <p:nvPr>
            <p:ph type="body" sz="quarter" idx="34" hasCustomPrompt="1"/>
            <p:custDataLst>
              <p:tags r:id="rId2"/>
            </p:custDataLst>
          </p:nvPr>
        </p:nvSpPr>
        <p:spPr>
          <a:xfrm>
            <a:off x="420624" y="1636776"/>
            <a:ext cx="1828800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200" b="0">
                <a:solidFill>
                  <a:schemeClr val="tx1"/>
                </a:solidFill>
                <a:latin typeface="Frutiger 45 Light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+mj-lt"/>
              </a:defRPr>
            </a:lvl2pPr>
            <a:lvl3pPr>
              <a:buFont typeface="Symbol" pitchFamily="18" charset="2"/>
              <a:buChar char="·"/>
              <a:defRPr baseline="0">
                <a:latin typeface="+mj-lt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+mj-lt"/>
              </a:defRPr>
            </a:lvl4pPr>
            <a:lvl5pPr marL="457200" indent="0">
              <a:buFont typeface="Times New Roman" pitchFamily="18" charset="0"/>
              <a:buNone/>
              <a:defRPr>
                <a:latin typeface="+mj-lt"/>
              </a:defRPr>
            </a:lvl5pPr>
            <a:lvl6pPr>
              <a:defRPr>
                <a:latin typeface="+mj-lt"/>
              </a:defRPr>
            </a:lvl6pPr>
            <a:lvl7pPr>
              <a:defRPr>
                <a:latin typeface="+mj-lt"/>
              </a:defRPr>
            </a:lvl7pPr>
            <a:lvl8pPr>
              <a:defRPr>
                <a:latin typeface="+mj-lt"/>
              </a:defRPr>
            </a:lvl8pPr>
            <a:lvl9pPr>
              <a:defRPr>
                <a:latin typeface="+mj-lt"/>
              </a:defRPr>
            </a:lvl9pPr>
          </a:lstStyle>
          <a:p>
            <a:pPr lvl="0"/>
            <a:r>
              <a:rPr lang="en-US" dirty="0" smtClean="0"/>
              <a:t>&lt;&lt;</a:t>
            </a:r>
            <a:r>
              <a:rPr lang="en-US" dirty="0" err="1" smtClean="0"/>
              <a:t>Bio_Details</a:t>
            </a:r>
            <a:r>
              <a:rPr lang="en-US" dirty="0" smtClean="0"/>
              <a:t>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dirty="0" smtClean="0"/>
              <a:t>UBSPROD\t608113 [printed: ____] [saved: May 3, 2019 12:49 PM] P:\Documents\Teaching\Functions.pptx </a:t>
            </a:r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2658173" y="1993392"/>
            <a:ext cx="6949440" cy="430682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39" name="BIO_DIVIDERLINE"/>
          <p:cNvCxnSpPr/>
          <p:nvPr userDrawn="1"/>
        </p:nvCxnSpPr>
        <p:spPr>
          <a:xfrm>
            <a:off x="2461044" y="1658548"/>
            <a:ext cx="0" cy="4459223"/>
          </a:xfrm>
          <a:prstGeom prst="line">
            <a:avLst/>
          </a:prstGeom>
          <a:ln w="508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raftStamp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9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420624" y="2432304"/>
            <a:ext cx="7616952" cy="1929384"/>
          </a:xfrm>
          <a:prstGeom prst="rect">
            <a:avLst/>
          </a:prstGeom>
        </p:spPr>
        <p:txBody>
          <a:bodyPr lIns="0" tIns="45720" rIns="0" bIns="45720">
            <a:noAutofit/>
          </a:bodyPr>
          <a:lstStyle>
            <a:lvl1pPr marL="0" indent="0" algn="l">
              <a:buNone/>
              <a:defRPr sz="32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&lt;&lt;Divider title&gt;&gt;</a:t>
            </a:r>
            <a:endParaRPr lang="en-US" dirty="0"/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420624" y="2084832"/>
            <a:ext cx="6858000" cy="384048"/>
          </a:xfrm>
        </p:spPr>
        <p:txBody>
          <a:bodyPr lIns="0" tIns="45720" rIns="0" bIns="45720" anchor="t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UBSHeadline"/>
                <a:ea typeface="Arial Unicode MS" pitchFamily="34" charset="-128"/>
              </a:defRPr>
            </a:lvl1pPr>
          </a:lstStyle>
          <a:p>
            <a:r>
              <a:rPr lang="en-US" dirty="0" smtClean="0"/>
              <a:t>Click to edit Section / Appendix number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68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_Slide_Textand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"/>
            </p:custDataLst>
          </p:nvPr>
        </p:nvSpPr>
        <p:spPr>
          <a:xfrm>
            <a:off x="2658173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BIO_TEXT"/>
          <p:cNvSpPr>
            <a:spLocks noGrp="1"/>
          </p:cNvSpPr>
          <p:nvPr>
            <p:ph type="body" sz="quarter" idx="34" hasCustomPrompt="1"/>
            <p:custDataLst>
              <p:tags r:id="rId2"/>
            </p:custDataLst>
          </p:nvPr>
        </p:nvSpPr>
        <p:spPr>
          <a:xfrm>
            <a:off x="420624" y="3364992"/>
            <a:ext cx="1828800" cy="27523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200" b="0">
                <a:solidFill>
                  <a:schemeClr val="tx1"/>
                </a:solidFill>
                <a:latin typeface="Frutiger 45 Light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+mj-lt"/>
              </a:defRPr>
            </a:lvl2pPr>
            <a:lvl3pPr>
              <a:buFont typeface="Symbol" pitchFamily="18" charset="2"/>
              <a:buChar char="·"/>
              <a:defRPr baseline="0">
                <a:latin typeface="+mj-lt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+mj-lt"/>
              </a:defRPr>
            </a:lvl4pPr>
            <a:lvl5pPr marL="457200" indent="0">
              <a:buFont typeface="Times New Roman" pitchFamily="18" charset="0"/>
              <a:buNone/>
              <a:defRPr>
                <a:latin typeface="+mj-lt"/>
              </a:defRPr>
            </a:lvl5pPr>
            <a:lvl6pPr>
              <a:defRPr>
                <a:latin typeface="+mj-lt"/>
              </a:defRPr>
            </a:lvl6pPr>
            <a:lvl7pPr>
              <a:defRPr>
                <a:latin typeface="+mj-lt"/>
              </a:defRPr>
            </a:lvl7pPr>
            <a:lvl8pPr>
              <a:defRPr>
                <a:latin typeface="+mj-lt"/>
              </a:defRPr>
            </a:lvl8pPr>
            <a:lvl9pPr>
              <a:defRPr>
                <a:latin typeface="+mj-lt"/>
              </a:defRPr>
            </a:lvl9pPr>
          </a:lstStyle>
          <a:p>
            <a:pPr lvl="0"/>
            <a:r>
              <a:rPr lang="en-US" dirty="0" smtClean="0"/>
              <a:t>&lt;&lt;</a:t>
            </a:r>
            <a:r>
              <a:rPr lang="en-US" dirty="0" err="1" smtClean="0"/>
              <a:t>Bio_Details</a:t>
            </a:r>
            <a:r>
              <a:rPr lang="en-US" dirty="0" smtClean="0"/>
              <a:t>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dirty="0" smtClean="0"/>
              <a:t>UBSPROD\t608113 [printed: ____] [saved: May 3, 2019 12:49 PM] P:\Documents\Teaching\Functions.pptx </a:t>
            </a:r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2658173" y="1993392"/>
            <a:ext cx="6949440" cy="430682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39" name="BIO_DIVIDERLINE"/>
          <p:cNvCxnSpPr/>
          <p:nvPr userDrawn="1"/>
        </p:nvCxnSpPr>
        <p:spPr>
          <a:xfrm>
            <a:off x="2461044" y="1658548"/>
            <a:ext cx="0" cy="4459223"/>
          </a:xfrm>
          <a:prstGeom prst="line">
            <a:avLst/>
          </a:prstGeom>
          <a:ln w="508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IO_PICTURE"/>
          <p:cNvSpPr>
            <a:spLocks noGrp="1"/>
          </p:cNvSpPr>
          <p:nvPr>
            <p:ph sz="quarter" idx="35" hasCustomPrompt="1"/>
            <p:custDataLst>
              <p:tags r:id="rId6"/>
            </p:custDataLst>
          </p:nvPr>
        </p:nvSpPr>
        <p:spPr>
          <a:xfrm>
            <a:off x="420688" y="1636776"/>
            <a:ext cx="1828800" cy="1635125"/>
          </a:xfrm>
        </p:spPr>
        <p:txBody>
          <a:bodyPr/>
          <a:lstStyle>
            <a:lvl1pPr>
              <a:defRPr baseline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&lt;&lt;Bio Picture&gt;&gt;</a:t>
            </a:r>
            <a:endParaRPr lang="en-US" dirty="0"/>
          </a:p>
        </p:txBody>
      </p:sp>
      <p:sp>
        <p:nvSpPr>
          <p:cNvPr id="2" name="DraftStamp"/>
          <p:cNvSpPr txBox="1"/>
          <p:nvPr userDrawn="1">
            <p:custDataLst>
              <p:tags r:id="rId7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810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um_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3" y="1994409"/>
            <a:ext cx="758952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/>
            </a:lvl1pPr>
            <a:lvl2pPr marL="0" indent="0">
              <a:buFontTx/>
              <a:buNone/>
              <a:defRPr sz="1100"/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/>
            </a:lvl3pPr>
            <a:lvl4pPr marL="460375" indent="-228600">
              <a:buSzPct val="84000"/>
              <a:buFont typeface="Times New Roman" pitchFamily="18" charset="0"/>
              <a:buChar char="–"/>
              <a:defRPr sz="1100"/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420623" y="1636776"/>
            <a:ext cx="758952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9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dirty="0" smtClean="0"/>
              <a:t>UBSPROD\t608113 [printed: ____] [saved: May 3, 2019 12:49 PM] P:\Documents\Teaching\Functions.pptx </a:t>
            </a:r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964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um_1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3" y="1994407"/>
            <a:ext cx="7589520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420623" y="1636776"/>
            <a:ext cx="758952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9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dirty="0" smtClean="0"/>
              <a:t>UBSPROD\t608113 [printed: ____] [saved: May 3, 2019 12:49 PM] P:\Documents\Teaching\Functions.pptx </a:t>
            </a:r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72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4" y="1994407"/>
            <a:ext cx="918972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420624" y="1636776"/>
            <a:ext cx="918972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9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dirty="0" smtClean="0"/>
              <a:t>UBSPROD\t608113 [printed: ____] [saved: May 3, 2019 12:49 PM] P:\Documents\Teaching\Functions.pptx </a:t>
            </a:r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675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1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4" y="1994407"/>
            <a:ext cx="9189720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420624" y="1636776"/>
            <a:ext cx="918972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9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dirty="0" smtClean="0"/>
              <a:t>UBSPROD\t608113 [printed: ____] [saved: May 3, 2019 12:49 PM] P:\Documents\Teaching\Functions.pptx </a:t>
            </a:r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634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AYOUT BODY"/>
          <p:cNvSpPr>
            <a:spLocks noGrp="1"/>
          </p:cNvSpPr>
          <p:nvPr>
            <p:ph sz="quarter" idx="26"/>
            <p:custDataLst>
              <p:tags r:id="rId1"/>
            </p:custDataLst>
          </p:nvPr>
        </p:nvSpPr>
        <p:spPr>
          <a:xfrm>
            <a:off x="5148072" y="1994410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2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3" name="LAYOUT BODY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20624" y="1994409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4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2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1" name="DOCUMENT ID"/>
          <p:cNvSpPr txBox="1"/>
          <p:nvPr>
            <p:custDataLst>
              <p:tags r:id="rId6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dirty="0" smtClean="0"/>
              <a:t>UBSPROD\t608113 [printed: ____] [saved: May 3, 2019 12:49 PM] P:\Documents\Teaching\Functions.pptx </a:t>
            </a:r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7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86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AYOUT BODY"/>
          <p:cNvSpPr>
            <a:spLocks noGrp="1"/>
          </p:cNvSpPr>
          <p:nvPr>
            <p:ph sz="quarter" idx="26"/>
            <p:custDataLst>
              <p:tags r:id="rId1"/>
            </p:custDataLst>
          </p:nvPr>
        </p:nvSpPr>
        <p:spPr>
          <a:xfrm>
            <a:off x="5148072" y="1994410"/>
            <a:ext cx="4443984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2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3" name="LAYOUT BODY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20624" y="1994409"/>
            <a:ext cx="4443984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4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2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1" name="DOCUMENT ID"/>
          <p:cNvSpPr txBox="1"/>
          <p:nvPr>
            <p:custDataLst>
              <p:tags r:id="rId6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dirty="0" smtClean="0"/>
              <a:t>UBSPROD\t608113 [printed: ____] [saved: May 3, 2019 12:49 PM] P:\Documents\Teaching\Functions.pptx </a:t>
            </a:r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7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63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BODY"/>
          <p:cNvSpPr>
            <a:spLocks noGrp="1"/>
          </p:cNvSpPr>
          <p:nvPr>
            <p:ph sz="quarter" idx="31"/>
            <p:custDataLst>
              <p:tags r:id="rId1"/>
            </p:custDataLst>
          </p:nvPr>
        </p:nvSpPr>
        <p:spPr>
          <a:xfrm>
            <a:off x="5148072" y="4371848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29" hasCustomPrompt="1"/>
            <p:custDataLst>
              <p:tags r:id="rId2"/>
            </p:custDataLst>
          </p:nvPr>
        </p:nvSpPr>
        <p:spPr>
          <a:xfrm>
            <a:off x="5148072" y="4015232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30"/>
            <p:custDataLst>
              <p:tags r:id="rId3"/>
            </p:custDataLst>
          </p:nvPr>
        </p:nvSpPr>
        <p:spPr>
          <a:xfrm>
            <a:off x="420624" y="4371848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7" name="LAYOUT HEADER"/>
          <p:cNvSpPr>
            <a:spLocks noGrp="1"/>
          </p:cNvSpPr>
          <p:nvPr>
            <p:ph type="body" idx="28" hasCustomPrompt="1"/>
            <p:custDataLst>
              <p:tags r:id="rId4"/>
            </p:custDataLst>
          </p:nvPr>
        </p:nvSpPr>
        <p:spPr>
          <a:xfrm>
            <a:off x="420624" y="4015232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32"/>
            <p:custDataLst>
              <p:tags r:id="rId5"/>
            </p:custDataLst>
          </p:nvPr>
        </p:nvSpPr>
        <p:spPr>
          <a:xfrm>
            <a:off x="5148072" y="1994410"/>
            <a:ext cx="4443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LAYOUT BODY"/>
          <p:cNvSpPr>
            <a:spLocks noGrp="1"/>
          </p:cNvSpPr>
          <p:nvPr>
            <p:ph sz="quarter" idx="12"/>
            <p:custDataLst>
              <p:tags r:id="rId7"/>
            </p:custDataLst>
          </p:nvPr>
        </p:nvSpPr>
        <p:spPr>
          <a:xfrm>
            <a:off x="420624" y="1994409"/>
            <a:ext cx="4443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6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5" name="DOCUMENT ID"/>
          <p:cNvSpPr txBox="1"/>
          <p:nvPr>
            <p:custDataLst>
              <p:tags r:id="rId10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dirty="0" smtClean="0"/>
              <a:t>UBSPROD\t608113 [printed: ____] [saved: May 3, 2019 12:49 PM] P:\Documents\Teaching\Functions.pptx </a:t>
            </a:r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3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1" name="Straight Connector 3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1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680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2and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420624" y="4371848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7" name="LAYOUT HEADER"/>
          <p:cNvSpPr>
            <a:spLocks noGrp="1"/>
          </p:cNvSpPr>
          <p:nvPr>
            <p:ph type="body" idx="28" hasCustomPrompt="1"/>
            <p:custDataLst>
              <p:tags r:id="rId2"/>
            </p:custDataLst>
          </p:nvPr>
        </p:nvSpPr>
        <p:spPr>
          <a:xfrm>
            <a:off x="420624" y="4015232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30"/>
            <p:custDataLst>
              <p:tags r:id="rId3"/>
            </p:custDataLst>
          </p:nvPr>
        </p:nvSpPr>
        <p:spPr>
          <a:xfrm>
            <a:off x="5148072" y="1994410"/>
            <a:ext cx="4443984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420624" y="1994409"/>
            <a:ext cx="4443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9" name="DOCUMENT ID"/>
          <p:cNvSpPr txBox="1"/>
          <p:nvPr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dirty="0" smtClean="0"/>
              <a:t>UBSPROD\t608113 [printed: ____] [saved: May 3, 2019 12:49 PM] P:\Documents\Teaching\Functions.pptx </a:t>
            </a:r>
          </a:p>
        </p:txBody>
      </p:sp>
      <p:sp>
        <p:nvSpPr>
          <p:cNvPr id="2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099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1and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BODY"/>
          <p:cNvSpPr>
            <a:spLocks noGrp="1"/>
          </p:cNvSpPr>
          <p:nvPr>
            <p:ph sz="quarter" idx="28"/>
            <p:custDataLst>
              <p:tags r:id="rId1"/>
            </p:custDataLst>
          </p:nvPr>
        </p:nvSpPr>
        <p:spPr>
          <a:xfrm>
            <a:off x="5148072" y="4371848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2"/>
            </p:custDataLst>
          </p:nvPr>
        </p:nvSpPr>
        <p:spPr>
          <a:xfrm>
            <a:off x="5148072" y="4015232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27"/>
            <p:custDataLst>
              <p:tags r:id="rId3"/>
            </p:custDataLst>
          </p:nvPr>
        </p:nvSpPr>
        <p:spPr>
          <a:xfrm>
            <a:off x="5148072" y="1994410"/>
            <a:ext cx="4443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420624" y="1994409"/>
            <a:ext cx="4443984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3" name="DOCUMENT ID"/>
          <p:cNvSpPr txBox="1"/>
          <p:nvPr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dirty="0" smtClean="0"/>
              <a:t>UBSPROD\t608113 [printed: ____] [saved: May 3, 2019 12:49 PM] P:\Documents\Teaching\Functions.pptx </a:t>
            </a:r>
          </a:p>
        </p:txBody>
      </p:sp>
      <p:sp>
        <p:nvSpPr>
          <p:cNvPr id="2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0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420624" y="1500748"/>
            <a:ext cx="9189720" cy="5198689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376238" indent="-376238">
              <a:buNone/>
              <a:defRPr sz="1200">
                <a:latin typeface="Frutiger 45 Ligh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28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12" name="DOCUMENT ID"/>
          <p:cNvSpPr txBox="1"/>
          <p:nvPr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dirty="0" smtClean="0"/>
              <a:t>UBSPROD\t608113 [printed: ____] [saved: May 3, 2019 12:49 PM] P:\Documents\Teaching\Functions.pptx </a:t>
            </a:r>
          </a:p>
        </p:txBody>
      </p:sp>
      <p:sp>
        <p:nvSpPr>
          <p:cNvPr id="1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cxnSp>
        <p:nvCxnSpPr>
          <p:cNvPr id="20" name="THIN BLUE LINE"/>
          <p:cNvCxnSpPr/>
          <p:nvPr userDrawn="1"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6" name="Straight Connector 25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73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6729984" y="1994408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2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LAYOUT BODY"/>
          <p:cNvSpPr>
            <a:spLocks noGrp="1"/>
          </p:cNvSpPr>
          <p:nvPr>
            <p:ph sz="quarter" idx="28"/>
            <p:custDataLst>
              <p:tags r:id="rId3"/>
            </p:custDataLst>
          </p:nvPr>
        </p:nvSpPr>
        <p:spPr>
          <a:xfrm>
            <a:off x="3575304" y="1994410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420624" y="1994409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3" name="DOCUMENT ID"/>
          <p:cNvSpPr txBox="1"/>
          <p:nvPr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dirty="0" smtClean="0"/>
              <a:t>UBSPROD\t608113 [printed: ____] [saved: May 3, 2019 12:49 PM] P:\Documents\Teaching\Functions.pptx </a:t>
            </a:r>
          </a:p>
        </p:txBody>
      </p:sp>
      <p:sp>
        <p:nvSpPr>
          <p:cNvPr id="2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831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6729984" y="1994408"/>
            <a:ext cx="2871216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2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LAYOUT BODY"/>
          <p:cNvSpPr>
            <a:spLocks noGrp="1"/>
          </p:cNvSpPr>
          <p:nvPr>
            <p:ph sz="quarter" idx="28"/>
            <p:custDataLst>
              <p:tags r:id="rId3"/>
            </p:custDataLst>
          </p:nvPr>
        </p:nvSpPr>
        <p:spPr>
          <a:xfrm>
            <a:off x="3575304" y="1994410"/>
            <a:ext cx="2871216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420624" y="1994409"/>
            <a:ext cx="2871216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3" name="DOCUMENT ID"/>
          <p:cNvSpPr txBox="1"/>
          <p:nvPr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dirty="0" smtClean="0"/>
              <a:t>UBSPROD\t608113 [printed: ____] [saved: May 3, 2019 12:49 PM] P:\Documents\Teaching\Functions.pptx </a:t>
            </a:r>
          </a:p>
        </p:txBody>
      </p:sp>
      <p:sp>
        <p:nvSpPr>
          <p:cNvPr id="2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639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(2and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AYOUT BODY"/>
          <p:cNvSpPr>
            <a:spLocks noGrp="1"/>
          </p:cNvSpPr>
          <p:nvPr>
            <p:ph sz="quarter" idx="33"/>
            <p:custDataLst>
              <p:tags r:id="rId1"/>
            </p:custDataLst>
          </p:nvPr>
        </p:nvSpPr>
        <p:spPr>
          <a:xfrm>
            <a:off x="3575304" y="4371848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31" hasCustomPrompt="1"/>
            <p:custDataLst>
              <p:tags r:id="rId2"/>
            </p:custDataLst>
          </p:nvPr>
        </p:nvSpPr>
        <p:spPr>
          <a:xfrm>
            <a:off x="3575304" y="401523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32"/>
            <p:custDataLst>
              <p:tags r:id="rId3"/>
            </p:custDataLst>
          </p:nvPr>
        </p:nvSpPr>
        <p:spPr>
          <a:xfrm>
            <a:off x="420624" y="4371848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9" name="LAYOUT HEADER"/>
          <p:cNvSpPr>
            <a:spLocks noGrp="1"/>
          </p:cNvSpPr>
          <p:nvPr>
            <p:ph type="body" idx="30" hasCustomPrompt="1"/>
            <p:custDataLst>
              <p:tags r:id="rId4"/>
            </p:custDataLst>
          </p:nvPr>
        </p:nvSpPr>
        <p:spPr>
          <a:xfrm>
            <a:off x="420624" y="401523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35"/>
            <p:custDataLst>
              <p:tags r:id="rId5"/>
            </p:custDataLst>
          </p:nvPr>
        </p:nvSpPr>
        <p:spPr>
          <a:xfrm>
            <a:off x="6729984" y="1994408"/>
            <a:ext cx="2871216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6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BODY"/>
          <p:cNvSpPr>
            <a:spLocks noGrp="1"/>
          </p:cNvSpPr>
          <p:nvPr>
            <p:ph sz="quarter" idx="34"/>
            <p:custDataLst>
              <p:tags r:id="rId7"/>
            </p:custDataLst>
          </p:nvPr>
        </p:nvSpPr>
        <p:spPr>
          <a:xfrm>
            <a:off x="3575304" y="1994410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8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BODY"/>
          <p:cNvSpPr>
            <a:spLocks noGrp="1"/>
          </p:cNvSpPr>
          <p:nvPr>
            <p:ph sz="quarter" idx="12"/>
            <p:custDataLst>
              <p:tags r:id="rId9"/>
            </p:custDataLst>
          </p:nvPr>
        </p:nvSpPr>
        <p:spPr>
          <a:xfrm>
            <a:off x="420624" y="1994409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10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8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7" name="DOCUMENT ID"/>
          <p:cNvSpPr txBox="1"/>
          <p:nvPr>
            <p:custDataLst>
              <p:tags r:id="rId1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dirty="0" smtClean="0"/>
              <a:t>UBSPROD\t608113 [printed: ____] [saved: May 3, 2019 12:49 PM] P:\Documents\Teaching\Functions.pptx </a:t>
            </a:r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3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1" name="Straight Connector 3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688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AYOUT BODY"/>
          <p:cNvSpPr>
            <a:spLocks noGrp="1"/>
          </p:cNvSpPr>
          <p:nvPr>
            <p:ph sz="quarter" idx="38"/>
            <p:custDataLst>
              <p:tags r:id="rId1"/>
            </p:custDataLst>
          </p:nvPr>
        </p:nvSpPr>
        <p:spPr>
          <a:xfrm>
            <a:off x="6729984" y="4367276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33" hasCustomPrompt="1"/>
            <p:custDataLst>
              <p:tags r:id="rId2"/>
            </p:custDataLst>
          </p:nvPr>
        </p:nvSpPr>
        <p:spPr>
          <a:xfrm>
            <a:off x="6729984" y="4010660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35"/>
            <p:custDataLst>
              <p:tags r:id="rId3"/>
            </p:custDataLst>
          </p:nvPr>
        </p:nvSpPr>
        <p:spPr>
          <a:xfrm>
            <a:off x="3575304" y="4367276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31" hasCustomPrompt="1"/>
            <p:custDataLst>
              <p:tags r:id="rId4"/>
            </p:custDataLst>
          </p:nvPr>
        </p:nvSpPr>
        <p:spPr>
          <a:xfrm>
            <a:off x="3575304" y="401523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BODY"/>
          <p:cNvSpPr>
            <a:spLocks noGrp="1"/>
          </p:cNvSpPr>
          <p:nvPr>
            <p:ph sz="quarter" idx="34"/>
            <p:custDataLst>
              <p:tags r:id="rId5"/>
            </p:custDataLst>
          </p:nvPr>
        </p:nvSpPr>
        <p:spPr>
          <a:xfrm>
            <a:off x="420624" y="4367276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9" name="LAYOUT HEADER"/>
          <p:cNvSpPr>
            <a:spLocks noGrp="1"/>
          </p:cNvSpPr>
          <p:nvPr>
            <p:ph type="body" idx="30" hasCustomPrompt="1"/>
            <p:custDataLst>
              <p:tags r:id="rId6"/>
            </p:custDataLst>
          </p:nvPr>
        </p:nvSpPr>
        <p:spPr>
          <a:xfrm>
            <a:off x="420624" y="401523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37"/>
            <p:custDataLst>
              <p:tags r:id="rId7"/>
            </p:custDataLst>
          </p:nvPr>
        </p:nvSpPr>
        <p:spPr>
          <a:xfrm>
            <a:off x="6729984" y="1994408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8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4" name="LAYOUT BODY"/>
          <p:cNvSpPr>
            <a:spLocks noGrp="1"/>
          </p:cNvSpPr>
          <p:nvPr>
            <p:ph sz="quarter" idx="36"/>
            <p:custDataLst>
              <p:tags r:id="rId9"/>
            </p:custDataLst>
          </p:nvPr>
        </p:nvSpPr>
        <p:spPr>
          <a:xfrm>
            <a:off x="3575304" y="1994410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10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1" name="LAYOUT BODY"/>
          <p:cNvSpPr>
            <a:spLocks noGrp="1"/>
          </p:cNvSpPr>
          <p:nvPr>
            <p:ph sz="quarter" idx="12"/>
            <p:custDataLst>
              <p:tags r:id="rId11"/>
            </p:custDataLst>
          </p:nvPr>
        </p:nvSpPr>
        <p:spPr>
          <a:xfrm>
            <a:off x="420624" y="1994409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2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9" name="DOCUMENT ID"/>
          <p:cNvSpPr txBox="1"/>
          <p:nvPr>
            <p:custDataLst>
              <p:tags r:id="rId1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dirty="0" smtClean="0"/>
              <a:t>UBSPROD\t608113 [printed: ____] [saved: May 3, 2019 12:49 PM] P:\Documents\Teaching\Functions.pptx </a:t>
            </a:r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314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AYOUT BODY"/>
          <p:cNvSpPr>
            <a:spLocks noGrp="1"/>
          </p:cNvSpPr>
          <p:nvPr>
            <p:ph sz="quarter" idx="47"/>
            <p:custDataLst>
              <p:tags r:id="rId1"/>
            </p:custDataLst>
          </p:nvPr>
        </p:nvSpPr>
        <p:spPr>
          <a:xfrm>
            <a:off x="6729984" y="5203952"/>
            <a:ext cx="2871216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8" name="LAYOUT HEADER"/>
          <p:cNvSpPr>
            <a:spLocks noGrp="1"/>
          </p:cNvSpPr>
          <p:nvPr>
            <p:ph type="body" idx="39" hasCustomPrompt="1"/>
            <p:custDataLst>
              <p:tags r:id="rId2"/>
            </p:custDataLst>
          </p:nvPr>
        </p:nvSpPr>
        <p:spPr>
          <a:xfrm>
            <a:off x="6729984" y="484733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6" name="LAYOUT BODY"/>
          <p:cNvSpPr>
            <a:spLocks noGrp="1"/>
          </p:cNvSpPr>
          <p:nvPr>
            <p:ph sz="quarter" idx="44"/>
            <p:custDataLst>
              <p:tags r:id="rId3"/>
            </p:custDataLst>
          </p:nvPr>
        </p:nvSpPr>
        <p:spPr>
          <a:xfrm>
            <a:off x="3575304" y="5203952"/>
            <a:ext cx="2871216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6" name="LAYOUT HEADER"/>
          <p:cNvSpPr>
            <a:spLocks noGrp="1"/>
          </p:cNvSpPr>
          <p:nvPr>
            <p:ph type="body" idx="37" hasCustomPrompt="1"/>
            <p:custDataLst>
              <p:tags r:id="rId4"/>
            </p:custDataLst>
          </p:nvPr>
        </p:nvSpPr>
        <p:spPr>
          <a:xfrm>
            <a:off x="3575304" y="484733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3" name="LAYOUT BODY"/>
          <p:cNvSpPr>
            <a:spLocks noGrp="1"/>
          </p:cNvSpPr>
          <p:nvPr>
            <p:ph sz="quarter" idx="41"/>
            <p:custDataLst>
              <p:tags r:id="rId5"/>
            </p:custDataLst>
          </p:nvPr>
        </p:nvSpPr>
        <p:spPr>
          <a:xfrm>
            <a:off x="420624" y="5203952"/>
            <a:ext cx="2871216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5" name="LAYOUT HEADER"/>
          <p:cNvSpPr>
            <a:spLocks noGrp="1"/>
          </p:cNvSpPr>
          <p:nvPr>
            <p:ph type="body" idx="36" hasCustomPrompt="1"/>
            <p:custDataLst>
              <p:tags r:id="rId6"/>
            </p:custDataLst>
          </p:nvPr>
        </p:nvSpPr>
        <p:spPr>
          <a:xfrm>
            <a:off x="420624" y="484733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8" name="LAYOUT BODY"/>
          <p:cNvSpPr>
            <a:spLocks noGrp="1"/>
          </p:cNvSpPr>
          <p:nvPr>
            <p:ph sz="quarter" idx="46"/>
            <p:custDataLst>
              <p:tags r:id="rId7"/>
            </p:custDataLst>
          </p:nvPr>
        </p:nvSpPr>
        <p:spPr>
          <a:xfrm>
            <a:off x="6729984" y="3594608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33" hasCustomPrompt="1"/>
            <p:custDataLst>
              <p:tags r:id="rId8"/>
            </p:custDataLst>
          </p:nvPr>
        </p:nvSpPr>
        <p:spPr>
          <a:xfrm>
            <a:off x="6729984" y="32379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5" name="LAYOUT BODY"/>
          <p:cNvSpPr>
            <a:spLocks noGrp="1"/>
          </p:cNvSpPr>
          <p:nvPr>
            <p:ph sz="quarter" idx="43"/>
            <p:custDataLst>
              <p:tags r:id="rId9"/>
            </p:custDataLst>
          </p:nvPr>
        </p:nvSpPr>
        <p:spPr>
          <a:xfrm>
            <a:off x="3575304" y="3594608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31" hasCustomPrompt="1"/>
            <p:custDataLst>
              <p:tags r:id="rId10"/>
            </p:custDataLst>
          </p:nvPr>
        </p:nvSpPr>
        <p:spPr>
          <a:xfrm>
            <a:off x="3575304" y="32379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2" name="LAYOUT BODY"/>
          <p:cNvSpPr>
            <a:spLocks noGrp="1"/>
          </p:cNvSpPr>
          <p:nvPr>
            <p:ph sz="quarter" idx="40"/>
            <p:custDataLst>
              <p:tags r:id="rId11"/>
            </p:custDataLst>
          </p:nvPr>
        </p:nvSpPr>
        <p:spPr>
          <a:xfrm>
            <a:off x="420624" y="3594608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9" name="LAYOUT HEADER"/>
          <p:cNvSpPr>
            <a:spLocks noGrp="1"/>
          </p:cNvSpPr>
          <p:nvPr>
            <p:ph type="body" idx="30" hasCustomPrompt="1"/>
            <p:custDataLst>
              <p:tags r:id="rId12"/>
            </p:custDataLst>
          </p:nvPr>
        </p:nvSpPr>
        <p:spPr>
          <a:xfrm>
            <a:off x="420624" y="32379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7" name="LAYOUT BODY"/>
          <p:cNvSpPr>
            <a:spLocks noGrp="1"/>
          </p:cNvSpPr>
          <p:nvPr>
            <p:ph sz="quarter" idx="45"/>
            <p:custDataLst>
              <p:tags r:id="rId13"/>
            </p:custDataLst>
          </p:nvPr>
        </p:nvSpPr>
        <p:spPr>
          <a:xfrm>
            <a:off x="6729984" y="1994408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14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4" name="LAYOUT BODY"/>
          <p:cNvSpPr>
            <a:spLocks noGrp="1"/>
          </p:cNvSpPr>
          <p:nvPr>
            <p:ph sz="quarter" idx="42"/>
            <p:custDataLst>
              <p:tags r:id="rId15"/>
            </p:custDataLst>
          </p:nvPr>
        </p:nvSpPr>
        <p:spPr>
          <a:xfrm>
            <a:off x="3575304" y="1994410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16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1" name="LAYOUT BODY"/>
          <p:cNvSpPr>
            <a:spLocks noGrp="1"/>
          </p:cNvSpPr>
          <p:nvPr>
            <p:ph sz="quarter" idx="12"/>
            <p:custDataLst>
              <p:tags r:id="rId17"/>
            </p:custDataLst>
          </p:nvPr>
        </p:nvSpPr>
        <p:spPr>
          <a:xfrm>
            <a:off x="420624" y="1994409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3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9" name="DOCUMENT ID"/>
          <p:cNvSpPr txBox="1"/>
          <p:nvPr>
            <p:custDataLst>
              <p:tags r:id="rId20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dirty="0" smtClean="0"/>
              <a:t>UBSPROD\t608113 [printed: ____] [saved: May 3, 2019 12:49 PM] P:\Documents\Teaching\Functions.pptx </a:t>
            </a:r>
          </a:p>
        </p:txBody>
      </p:sp>
      <p:sp>
        <p:nvSpPr>
          <p:cNvPr id="4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4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42" name="Straight Connector 4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1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716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18" name="DOCUMENT ID"/>
          <p:cNvSpPr txBox="1"/>
          <p:nvPr userDrawn="1">
            <p:custDataLst>
              <p:tags r:id="rId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dirty="0" smtClean="0"/>
              <a:t>UBSPROD\t608113 [printed: ____] [saved: May 3, 2019 12:49 PM] P:\Documents\Teaching\Functions.pptx </a:t>
            </a:r>
          </a:p>
        </p:txBody>
      </p:sp>
      <p:cxnSp>
        <p:nvCxnSpPr>
          <p:cNvPr id="19" name="THIN BLUE LINE"/>
          <p:cNvCxnSpPr/>
          <p:nvPr userDrawn="1"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2750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1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cxnSp>
        <p:nvCxnSpPr>
          <p:cNvPr id="20" name="THIN BLUE LINE"/>
          <p:cNvCxnSpPr/>
          <p:nvPr userDrawn="1"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dirty="0" smtClean="0"/>
              <a:t>UBSPROD\t608113 [printed: ____] [saved: May 3, 2019 12:49 PM] P:\Documents\Teaching\Functions.pptx </a:t>
            </a:r>
          </a:p>
        </p:txBody>
      </p:sp>
      <p:grpSp>
        <p:nvGrpSpPr>
          <p:cNvPr id="3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5" name="Straight Connector 3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337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REATE DATE"/>
          <p:cNvSpPr>
            <a:spLocks noGrp="1"/>
          </p:cNvSpPr>
          <p:nvPr>
            <p:ph type="body" sz="quarter" idx="10" hasCustomPrompt="1"/>
            <p:custDataLst>
              <p:tags r:id="rId1"/>
            </p:custDataLst>
          </p:nvPr>
        </p:nvSpPr>
        <p:spPr>
          <a:xfrm>
            <a:off x="420624" y="7063200"/>
            <a:ext cx="3575304" cy="246221"/>
          </a:xfrm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defRPr sz="1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z="1600" b="0" dirty="0" smtClean="0"/>
              <a:t>&lt;&lt;COVER PAGE DATE&gt;&gt;</a:t>
            </a:r>
            <a:endParaRPr lang="en-US" sz="1600" b="0" dirty="0"/>
          </a:p>
        </p:txBody>
      </p:sp>
      <p:sp>
        <p:nvSpPr>
          <p:cNvPr id="3" name="PRESENTATION INFOLIN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20624" y="3474720"/>
            <a:ext cx="8202168" cy="30175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2200"/>
              </a:spcAft>
              <a:buNone/>
              <a:defRPr sz="2000" i="0" baseline="0">
                <a:solidFill>
                  <a:schemeClr val="tx1"/>
                </a:solidFill>
                <a:latin typeface="UBSHeadline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&lt;&lt;Presentation subtitle / info line&gt;&gt;</a:t>
            </a:r>
            <a:endParaRPr lang="en-US"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20624" y="2176272"/>
            <a:ext cx="8202168" cy="941832"/>
          </a:xfrm>
        </p:spPr>
        <p:txBody>
          <a:bodyPr lIns="0" tIns="36576" rIns="0" bIns="36576" anchor="b" anchorCtr="0">
            <a:noAutofit/>
          </a:bodyPr>
          <a:lstStyle>
            <a:lvl1pPr>
              <a:lnSpc>
                <a:spcPts val="4200"/>
              </a:lnSpc>
              <a:spcAft>
                <a:spcPts val="4200"/>
              </a:spcAft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&lt;&lt;Presentation title&gt;&gt;</a:t>
            </a:r>
            <a:endParaRPr lang="en-US" dirty="0"/>
          </a:p>
        </p:txBody>
      </p:sp>
      <p:sp>
        <p:nvSpPr>
          <p:cNvPr id="10" name="SECURITY TEXT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607808" y="742950"/>
            <a:ext cx="1993392" cy="182880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dirty="0" smtClean="0">
                <a:solidFill>
                  <a:prstClr val="black"/>
                </a:solidFill>
              </a:rPr>
              <a:t>Confidential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PRESENTATION AUTHOR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420624" y="4352544"/>
            <a:ext cx="4535424" cy="274320"/>
          </a:xfrm>
        </p:spPr>
        <p:txBody>
          <a:bodyPr lIns="0" tIns="0" rIns="0" bIns="0" anchor="b" anchorCtr="0"/>
          <a:lstStyle>
            <a:lvl1pPr>
              <a:spcAft>
                <a:spcPts val="1800"/>
              </a:spcAft>
              <a:defRPr sz="1600" baseline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&lt;&lt;Presenter / Author&gt;&gt;</a:t>
            </a:r>
            <a:endParaRPr lang="en-US" dirty="0"/>
          </a:p>
        </p:txBody>
      </p:sp>
      <p:sp>
        <p:nvSpPr>
          <p:cNvPr id="9" name="PRESENTATION AUTHOR FUNCTION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420624" y="4599432"/>
            <a:ext cx="4535424" cy="274320"/>
          </a:xfrm>
        </p:spPr>
        <p:txBody>
          <a:bodyPr lIns="0" tIns="0" rIns="0" bIns="0" anchor="b" anchorCtr="0"/>
          <a:lstStyle>
            <a:lvl1pPr>
              <a:spcAft>
                <a:spcPts val="1800"/>
              </a:spcAft>
              <a:defRPr sz="1600" baseline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&lt;&lt;Presenter / Author function&gt;&gt;</a:t>
            </a:r>
            <a:endParaRPr lang="en-US" dirty="0"/>
          </a:p>
        </p:txBody>
      </p:sp>
      <p:sp>
        <p:nvSpPr>
          <p:cNvPr id="4" name="DraftStamp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566928"/>
            <a:ext cx="1108260" cy="40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21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420624" y="2432304"/>
            <a:ext cx="7616952" cy="1929384"/>
          </a:xfrm>
          <a:prstGeom prst="rect">
            <a:avLst/>
          </a:prstGeom>
        </p:spPr>
        <p:txBody>
          <a:bodyPr lIns="0" tIns="45720" rIns="0" bIns="45720">
            <a:noAutofit/>
          </a:bodyPr>
          <a:lstStyle>
            <a:lvl1pPr marL="0" indent="0" algn="l">
              <a:buNone/>
              <a:defRPr sz="32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&lt;&lt;Divider title&gt;&gt;</a:t>
            </a:r>
            <a:endParaRPr lang="en-US" dirty="0"/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420624" y="2084832"/>
            <a:ext cx="6858000" cy="384048"/>
          </a:xfrm>
        </p:spPr>
        <p:txBody>
          <a:bodyPr lIns="0" tIns="45720" rIns="0" bIns="45720" anchor="t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UBSHeadline"/>
                <a:ea typeface="Arial Unicode MS" pitchFamily="34" charset="-128"/>
              </a:defRPr>
            </a:lvl1pPr>
          </a:lstStyle>
          <a:p>
            <a:r>
              <a:rPr lang="en-US" dirty="0" smtClean="0"/>
              <a:t>Click to edit Section / Appendix number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490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420624" y="1500748"/>
            <a:ext cx="9189720" cy="5198689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376238" indent="-376238">
              <a:buNone/>
              <a:defRPr sz="1200">
                <a:latin typeface="Frutiger 45 Ligh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28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12" name="DOCUMENT ID"/>
          <p:cNvSpPr txBox="1"/>
          <p:nvPr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1:06 PM] P:\Documents\Teaching\FileHandling.pptx </a:t>
            </a:r>
          </a:p>
        </p:txBody>
      </p:sp>
      <p:sp>
        <p:nvSpPr>
          <p:cNvPr id="1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cxnSp>
        <p:nvCxnSpPr>
          <p:cNvPr id="20" name="THIN BLUE LINE"/>
          <p:cNvCxnSpPr/>
          <p:nvPr userDrawn="1"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6" name="Straight Connector 25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80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3" y="1636776"/>
            <a:ext cx="9189719" cy="47898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60"/>
              </a:spcBef>
              <a:buFontTx/>
              <a:buNone/>
              <a:defRPr sz="1100">
                <a:latin typeface="+mn-lt"/>
                <a:cs typeface="Aharoni" pitchFamily="2" charset="-79"/>
              </a:defRPr>
            </a:lvl1pPr>
            <a:lvl2pPr marL="0" indent="0">
              <a:spcBef>
                <a:spcPts val="660"/>
              </a:spcBef>
              <a:buFontTx/>
              <a:buNone/>
              <a:defRPr sz="1100">
                <a:latin typeface="+mn-lt"/>
                <a:cs typeface="Aharoni" pitchFamily="2" charset="-79"/>
              </a:defRPr>
            </a:lvl2pPr>
            <a:lvl3pPr marL="227013" indent="-227013">
              <a:spcBef>
                <a:spcPts val="660"/>
              </a:spcBef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  <a:cs typeface="Aharoni" pitchFamily="2" charset="-79"/>
              </a:defRPr>
            </a:lvl3pPr>
            <a:lvl4pPr marL="460375" indent="-228600">
              <a:spcBef>
                <a:spcPts val="330"/>
              </a:spcBef>
              <a:buClr>
                <a:schemeClr val="tx1"/>
              </a:buClr>
              <a:buSzPct val="84000"/>
              <a:buFont typeface="Times New Roman" pitchFamily="18" charset="0"/>
              <a:buChar char="–"/>
              <a:defRPr sz="1100">
                <a:latin typeface="+mn-lt"/>
                <a:cs typeface="Aharoni" pitchFamily="2" charset="-79"/>
              </a:defRPr>
            </a:lvl4pPr>
            <a:lvl5pPr marL="687388" indent="-225425">
              <a:spcBef>
                <a:spcPts val="330"/>
              </a:spcBef>
              <a:buClr>
                <a:schemeClr val="tx1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Aharoni" pitchFamily="2" charset="-79"/>
              </a:defRPr>
            </a:lvl5pPr>
            <a:lvl6pPr marL="687388" indent="-225425">
              <a:spcBef>
                <a:spcPts val="330"/>
              </a:spcBef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spcBef>
                <a:spcPts val="330"/>
              </a:spcBef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spcBef>
                <a:spcPts val="330"/>
              </a:spcBef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spcBef>
                <a:spcPts val="330"/>
              </a:spcBef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THIN BLUE LINE"/>
          <p:cNvCxnSpPr/>
          <p:nvPr>
            <p:custDataLst>
              <p:tags r:id="rId2"/>
            </p:custDataLst>
          </p:nvPr>
        </p:nvCxnSpPr>
        <p:spPr>
          <a:xfrm>
            <a:off x="420624" y="1031875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2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dirty="0" smtClean="0"/>
              <a:t>UBSPROD\t608113 [printed: ____] [saved: May 3, 2019 12:49 PM] P:\Documents\Teaching\Functions.pptx </a:t>
            </a:r>
          </a:p>
        </p:txBody>
      </p:sp>
      <p:sp>
        <p:nvSpPr>
          <p:cNvPr id="1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78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3" y="1636776"/>
            <a:ext cx="9189719" cy="47898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60"/>
              </a:spcBef>
              <a:buFontTx/>
              <a:buNone/>
              <a:defRPr sz="1100">
                <a:latin typeface="+mn-lt"/>
                <a:cs typeface="Aharoni" pitchFamily="2" charset="-79"/>
              </a:defRPr>
            </a:lvl1pPr>
            <a:lvl2pPr marL="0" indent="0">
              <a:spcBef>
                <a:spcPts val="660"/>
              </a:spcBef>
              <a:buFontTx/>
              <a:buNone/>
              <a:defRPr sz="1100">
                <a:latin typeface="+mn-lt"/>
                <a:cs typeface="Aharoni" pitchFamily="2" charset="-79"/>
              </a:defRPr>
            </a:lvl2pPr>
            <a:lvl3pPr marL="227013" indent="-227013">
              <a:spcBef>
                <a:spcPts val="660"/>
              </a:spcBef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  <a:cs typeface="Aharoni" pitchFamily="2" charset="-79"/>
              </a:defRPr>
            </a:lvl3pPr>
            <a:lvl4pPr marL="460375" indent="-228600">
              <a:spcBef>
                <a:spcPts val="330"/>
              </a:spcBef>
              <a:buClr>
                <a:schemeClr val="tx1"/>
              </a:buClr>
              <a:buSzPct val="84000"/>
              <a:buFont typeface="Times New Roman" pitchFamily="18" charset="0"/>
              <a:buChar char="–"/>
              <a:defRPr sz="1100">
                <a:latin typeface="+mn-lt"/>
                <a:cs typeface="Aharoni" pitchFamily="2" charset="-79"/>
              </a:defRPr>
            </a:lvl4pPr>
            <a:lvl5pPr marL="687388" indent="-225425">
              <a:spcBef>
                <a:spcPts val="330"/>
              </a:spcBef>
              <a:buClr>
                <a:schemeClr val="tx1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Aharoni" pitchFamily="2" charset="-79"/>
              </a:defRPr>
            </a:lvl5pPr>
            <a:lvl6pPr marL="687388" indent="-225425">
              <a:spcBef>
                <a:spcPts val="330"/>
              </a:spcBef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spcBef>
                <a:spcPts val="330"/>
              </a:spcBef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spcBef>
                <a:spcPts val="330"/>
              </a:spcBef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spcBef>
                <a:spcPts val="330"/>
              </a:spcBef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THIN BLUE LINE"/>
          <p:cNvCxnSpPr/>
          <p:nvPr>
            <p:custDataLst>
              <p:tags r:id="rId2"/>
            </p:custDataLst>
          </p:nvPr>
        </p:nvCxnSpPr>
        <p:spPr>
          <a:xfrm>
            <a:off x="420624" y="1031875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2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1:06 PM] P:\Documents\Teaching\FileHandling.pptx </a:t>
            </a:r>
          </a:p>
        </p:txBody>
      </p:sp>
      <p:sp>
        <p:nvSpPr>
          <p:cNvPr id="1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11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4" name="DOCUMENT ID"/>
          <p:cNvSpPr txBox="1"/>
          <p:nvPr>
            <p:custDataLst>
              <p:tags r:id="rId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1:06 PM] P:\Documents\Teaching\FileHandling.pptx </a:t>
            </a:r>
          </a:p>
        </p:txBody>
      </p:sp>
      <p:sp>
        <p:nvSpPr>
          <p:cNvPr id="18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19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0" name="Straight Connector 19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976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2660903" y="1993392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Clr>
                <a:schemeClr val="tx1"/>
              </a:buClr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chemeClr val="tx1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2"/>
            </p:custDataLst>
          </p:nvPr>
        </p:nvSpPr>
        <p:spPr>
          <a:xfrm>
            <a:off x="2660903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1" name="MESSAGE CONCLUSION"/>
          <p:cNvSpPr>
            <a:spLocks noGrp="1"/>
          </p:cNvSpPr>
          <p:nvPr>
            <p:ph type="body" sz="quarter" idx="27" hasCustomPrompt="1"/>
            <p:custDataLst>
              <p:tags r:id="rId3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Clr>
                <a:schemeClr val="tx1"/>
              </a:buClr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Clr>
                <a:schemeClr val="tx1"/>
              </a:buClr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buClr>
                <a:schemeClr val="tx1"/>
              </a:buClr>
              <a:buSzPct val="84000"/>
              <a:defRPr>
                <a:latin typeface="UBSHeadline"/>
              </a:defRPr>
            </a:lvl6pPr>
            <a:lvl7pPr>
              <a:buClr>
                <a:schemeClr val="tx1"/>
              </a:buClr>
              <a:buSzPct val="84000"/>
              <a:defRPr>
                <a:latin typeface="UBSHeadline"/>
              </a:defRPr>
            </a:lvl7pPr>
            <a:lvl8pPr>
              <a:buClr>
                <a:schemeClr val="tx1"/>
              </a:buClr>
              <a:buSzPct val="84000"/>
              <a:defRPr>
                <a:latin typeface="UBSHeadline"/>
              </a:defRPr>
            </a:lvl8pPr>
            <a:lvl9pPr>
              <a:buClr>
                <a:schemeClr val="tx1"/>
              </a:buClr>
              <a:buSzPct val="84000"/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0" name="DOCUMENT ID"/>
          <p:cNvSpPr txBox="1"/>
          <p:nvPr>
            <p:custDataLst>
              <p:tags r:id="rId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1:06 PM] P:\Documents\Teaching\FileHandling.pptx </a:t>
            </a:r>
          </a:p>
        </p:txBody>
      </p:sp>
      <p:sp>
        <p:nvSpPr>
          <p:cNvPr id="2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90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1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2658172" y="1993392"/>
            <a:ext cx="6949440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2"/>
            </p:custDataLst>
          </p:nvPr>
        </p:nvSpPr>
        <p:spPr>
          <a:xfrm>
            <a:off x="2658172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MESSAGE CONCLUSION"/>
          <p:cNvSpPr>
            <a:spLocks noGrp="1"/>
          </p:cNvSpPr>
          <p:nvPr>
            <p:ph type="body" sz="quarter" idx="15" hasCustomPrompt="1"/>
            <p:custDataLst>
              <p:tags r:id="rId3"/>
            </p:custDataLst>
          </p:nvPr>
        </p:nvSpPr>
        <p:spPr>
          <a:xfrm>
            <a:off x="420624" y="1636774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0" name="DOCUMENT ID"/>
          <p:cNvSpPr txBox="1"/>
          <p:nvPr>
            <p:custDataLst>
              <p:tags r:id="rId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1:06 PM] P:\Documents\Teaching\FileHandling.pptx </a:t>
            </a:r>
          </a:p>
        </p:txBody>
      </p:sp>
      <p:sp>
        <p:nvSpPr>
          <p:cNvPr id="2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6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1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AYOUT BODY"/>
          <p:cNvSpPr>
            <a:spLocks noGrp="1"/>
          </p:cNvSpPr>
          <p:nvPr>
            <p:ph sz="quarter" idx="28"/>
            <p:custDataLst>
              <p:tags r:id="rId1"/>
            </p:custDataLst>
          </p:nvPr>
        </p:nvSpPr>
        <p:spPr>
          <a:xfrm>
            <a:off x="2658172" y="4384044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2"/>
            </p:custDataLst>
          </p:nvPr>
        </p:nvSpPr>
        <p:spPr>
          <a:xfrm>
            <a:off x="2658172" y="401421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2658172" y="1993394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4"/>
            </p:custDataLst>
          </p:nvPr>
        </p:nvSpPr>
        <p:spPr>
          <a:xfrm>
            <a:off x="2658172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5" name="MESSAGE CONCLUSION"/>
          <p:cNvSpPr>
            <a:spLocks noGrp="1"/>
          </p:cNvSpPr>
          <p:nvPr>
            <p:ph type="body" sz="quarter" idx="27" hasCustomPrompt="1"/>
            <p:custDataLst>
              <p:tags r:id="rId5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2" name="DOCUMENT ID"/>
          <p:cNvSpPr txBox="1"/>
          <p:nvPr>
            <p:custDataLst>
              <p:tags r:id="rId7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1:06 PM] P:\Documents\Teaching\FileHandling.pptx </a:t>
            </a:r>
          </a:p>
        </p:txBody>
      </p:sp>
      <p:sp>
        <p:nvSpPr>
          <p:cNvPr id="2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8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8503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2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BODY"/>
          <p:cNvSpPr>
            <a:spLocks noGrp="1"/>
          </p:cNvSpPr>
          <p:nvPr>
            <p:ph sz="quarter" idx="28"/>
            <p:custDataLst>
              <p:tags r:id="rId1"/>
            </p:custDataLst>
          </p:nvPr>
        </p:nvSpPr>
        <p:spPr>
          <a:xfrm>
            <a:off x="6245352" y="1993392"/>
            <a:ext cx="3346704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2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2655387" y="1993392"/>
            <a:ext cx="3346704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4"/>
            </p:custDataLst>
          </p:nvPr>
        </p:nvSpPr>
        <p:spPr>
          <a:xfrm>
            <a:off x="2659415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3" name="MESSAGE CONCLUSION"/>
          <p:cNvSpPr>
            <a:spLocks noGrp="1"/>
          </p:cNvSpPr>
          <p:nvPr>
            <p:ph type="body" sz="quarter" idx="27" hasCustomPrompt="1"/>
            <p:custDataLst>
              <p:tags r:id="rId5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2" name="DOCUMENT ID"/>
          <p:cNvSpPr txBox="1"/>
          <p:nvPr>
            <p:custDataLst>
              <p:tags r:id="rId7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1:06 PM] P:\Documents\Teaching\FileHandling.pptx </a:t>
            </a:r>
          </a:p>
        </p:txBody>
      </p:sp>
      <p:sp>
        <p:nvSpPr>
          <p:cNvPr id="2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8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383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AYOUT BODY"/>
          <p:cNvSpPr>
            <a:spLocks noGrp="1"/>
          </p:cNvSpPr>
          <p:nvPr>
            <p:ph sz="quarter" idx="30"/>
            <p:custDataLst>
              <p:tags r:id="rId1"/>
            </p:custDataLst>
          </p:nvPr>
        </p:nvSpPr>
        <p:spPr>
          <a:xfrm>
            <a:off x="6245352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2"/>
            </p:custDataLst>
          </p:nvPr>
        </p:nvSpPr>
        <p:spPr>
          <a:xfrm>
            <a:off x="6245352" y="3998563"/>
            <a:ext cx="3346704" cy="371253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1" name="LAYOUT BODY"/>
          <p:cNvSpPr>
            <a:spLocks noGrp="1"/>
          </p:cNvSpPr>
          <p:nvPr>
            <p:ph sz="quarter" idx="29"/>
            <p:custDataLst>
              <p:tags r:id="rId3"/>
            </p:custDataLst>
          </p:nvPr>
        </p:nvSpPr>
        <p:spPr>
          <a:xfrm>
            <a:off x="2658173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2658173" y="401421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28"/>
            <p:custDataLst>
              <p:tags r:id="rId5"/>
            </p:custDataLst>
          </p:nvPr>
        </p:nvSpPr>
        <p:spPr>
          <a:xfrm>
            <a:off x="6245352" y="1993392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6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BODY"/>
          <p:cNvSpPr>
            <a:spLocks noGrp="1"/>
          </p:cNvSpPr>
          <p:nvPr>
            <p:ph sz="quarter" idx="12"/>
            <p:custDataLst>
              <p:tags r:id="rId7"/>
            </p:custDataLst>
          </p:nvPr>
        </p:nvSpPr>
        <p:spPr>
          <a:xfrm>
            <a:off x="2658173" y="1993392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8"/>
            </p:custDataLst>
          </p:nvPr>
        </p:nvSpPr>
        <p:spPr>
          <a:xfrm>
            <a:off x="2658173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MESSAGE CONCLUSION"/>
          <p:cNvSpPr>
            <a:spLocks noGrp="1"/>
          </p:cNvSpPr>
          <p:nvPr>
            <p:ph type="body" sz="quarter" idx="27" hasCustomPrompt="1"/>
            <p:custDataLst>
              <p:tags r:id="rId9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6" name="DOCUMENT ID"/>
          <p:cNvSpPr txBox="1"/>
          <p:nvPr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1:06 PM] P:\Documents\Teaching\FileHandling.pptx </a:t>
            </a:r>
          </a:p>
        </p:txBody>
      </p:sp>
      <p:sp>
        <p:nvSpPr>
          <p:cNvPr id="27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708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2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LAYOUT BODY"/>
          <p:cNvSpPr>
            <a:spLocks noGrp="1"/>
          </p:cNvSpPr>
          <p:nvPr>
            <p:ph sz="quarter" idx="32"/>
            <p:custDataLst>
              <p:tags r:id="rId1"/>
            </p:custDataLst>
          </p:nvPr>
        </p:nvSpPr>
        <p:spPr>
          <a:xfrm>
            <a:off x="6245352" y="5193792"/>
            <a:ext cx="3346704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6" name="LAYOUT HEADER"/>
          <p:cNvSpPr>
            <a:spLocks noGrp="1"/>
          </p:cNvSpPr>
          <p:nvPr>
            <p:ph type="body" idx="26" hasCustomPrompt="1"/>
            <p:custDataLst>
              <p:tags r:id="rId2"/>
            </p:custDataLst>
          </p:nvPr>
        </p:nvSpPr>
        <p:spPr>
          <a:xfrm>
            <a:off x="6245352" y="4846320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7" name="LAYOUT BODY"/>
          <p:cNvSpPr>
            <a:spLocks noGrp="1"/>
          </p:cNvSpPr>
          <p:nvPr>
            <p:ph sz="quarter" idx="29"/>
            <p:custDataLst>
              <p:tags r:id="rId3"/>
            </p:custDataLst>
          </p:nvPr>
        </p:nvSpPr>
        <p:spPr>
          <a:xfrm>
            <a:off x="2658173" y="5193792"/>
            <a:ext cx="3346704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4" name="LAYOUT HEADER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2658173" y="4846320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31"/>
            <p:custDataLst>
              <p:tags r:id="rId5"/>
            </p:custDataLst>
          </p:nvPr>
        </p:nvSpPr>
        <p:spPr>
          <a:xfrm>
            <a:off x="6245352" y="3581869"/>
            <a:ext cx="3346704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6245352" y="32369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4" name="LAYOUT BODY"/>
          <p:cNvSpPr>
            <a:spLocks noGrp="1"/>
          </p:cNvSpPr>
          <p:nvPr>
            <p:ph sz="quarter" idx="28"/>
            <p:custDataLst>
              <p:tags r:id="rId7"/>
            </p:custDataLst>
          </p:nvPr>
        </p:nvSpPr>
        <p:spPr>
          <a:xfrm>
            <a:off x="2658173" y="3581869"/>
            <a:ext cx="3346704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8"/>
            </p:custDataLst>
          </p:nvPr>
        </p:nvSpPr>
        <p:spPr>
          <a:xfrm>
            <a:off x="2658173" y="32369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8" name="LAYOUT BODY"/>
          <p:cNvSpPr>
            <a:spLocks noGrp="1"/>
          </p:cNvSpPr>
          <p:nvPr>
            <p:ph sz="quarter" idx="30"/>
            <p:custDataLst>
              <p:tags r:id="rId9"/>
            </p:custDataLst>
          </p:nvPr>
        </p:nvSpPr>
        <p:spPr>
          <a:xfrm>
            <a:off x="6245352" y="1993392"/>
            <a:ext cx="3346704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10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12"/>
            <p:custDataLst>
              <p:tags r:id="rId11"/>
            </p:custDataLst>
          </p:nvPr>
        </p:nvSpPr>
        <p:spPr>
          <a:xfrm>
            <a:off x="2658173" y="1993392"/>
            <a:ext cx="3346704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2"/>
            </p:custDataLst>
          </p:nvPr>
        </p:nvSpPr>
        <p:spPr>
          <a:xfrm>
            <a:off x="2658173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MESSAGE CONCLUSION"/>
          <p:cNvSpPr>
            <a:spLocks noGrp="1"/>
          </p:cNvSpPr>
          <p:nvPr>
            <p:ph type="body" sz="quarter" idx="27" hasCustomPrompt="1"/>
            <p:custDataLst>
              <p:tags r:id="rId13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1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1:06 PM] P:\Documents\Teaching\FileHandling.pptx </a:t>
            </a:r>
          </a:p>
        </p:txBody>
      </p:sp>
      <p:sp>
        <p:nvSpPr>
          <p:cNvPr id="32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139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2x(1and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6245352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2"/>
            </p:custDataLst>
          </p:nvPr>
        </p:nvSpPr>
        <p:spPr>
          <a:xfrm>
            <a:off x="6245352" y="401421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BODY"/>
          <p:cNvSpPr>
            <a:spLocks noGrp="1"/>
          </p:cNvSpPr>
          <p:nvPr>
            <p:ph sz="quarter" idx="28"/>
            <p:custDataLst>
              <p:tags r:id="rId3"/>
            </p:custDataLst>
          </p:nvPr>
        </p:nvSpPr>
        <p:spPr>
          <a:xfrm>
            <a:off x="6245352" y="1993392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4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2658173" y="1993392"/>
            <a:ext cx="3346704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6"/>
            </p:custDataLst>
          </p:nvPr>
        </p:nvSpPr>
        <p:spPr>
          <a:xfrm>
            <a:off x="2658173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MESSAGE CONCLUSION"/>
          <p:cNvSpPr>
            <a:spLocks noGrp="1"/>
          </p:cNvSpPr>
          <p:nvPr>
            <p:ph type="body" sz="quarter" idx="27" hasCustomPrompt="1"/>
            <p:custDataLst>
              <p:tags r:id="rId7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5" name="DOCUMENT ID"/>
          <p:cNvSpPr txBox="1"/>
          <p:nvPr>
            <p:custDataLst>
              <p:tags r:id="rId9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1:06 PM] P:\Documents\Teaching\FileHandling.pptx </a:t>
            </a:r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8" name="Straight Connector 2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0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648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(1and2)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6245352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2"/>
            </p:custDataLst>
          </p:nvPr>
        </p:nvSpPr>
        <p:spPr>
          <a:xfrm>
            <a:off x="6245352" y="401421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28"/>
            <p:custDataLst>
              <p:tags r:id="rId3"/>
            </p:custDataLst>
          </p:nvPr>
        </p:nvSpPr>
        <p:spPr>
          <a:xfrm>
            <a:off x="2658173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2658173" y="401421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2658173" y="1993392"/>
            <a:ext cx="6949440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6"/>
            </p:custDataLst>
          </p:nvPr>
        </p:nvSpPr>
        <p:spPr>
          <a:xfrm>
            <a:off x="2658172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MESSAGE CONCLUSION"/>
          <p:cNvSpPr>
            <a:spLocks noGrp="1"/>
          </p:cNvSpPr>
          <p:nvPr>
            <p:ph type="body" sz="quarter" idx="27" hasCustomPrompt="1"/>
            <p:custDataLst>
              <p:tags r:id="rId7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5" name="DOCUMENT ID"/>
          <p:cNvSpPr txBox="1"/>
          <p:nvPr>
            <p:custDataLst>
              <p:tags r:id="rId9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1:06 PM] P:\Documents\Teaching\FileHandling.pptx </a:t>
            </a:r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8" name="Straight Connector 2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0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0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4" name="DOCUMENT ID"/>
          <p:cNvSpPr txBox="1"/>
          <p:nvPr>
            <p:custDataLst>
              <p:tags r:id="rId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dirty="0" smtClean="0"/>
              <a:t>UBSPROD\t608113 [printed: ____] [saved: May 3, 2019 12:49 PM] P:\Documents\Teaching\Functions.pptx </a:t>
            </a:r>
          </a:p>
        </p:txBody>
      </p:sp>
      <p:sp>
        <p:nvSpPr>
          <p:cNvPr id="18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19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0" name="Straight Connector 19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46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(2and1)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2658173" y="4361438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2"/>
            </p:custDataLst>
          </p:nvPr>
        </p:nvSpPr>
        <p:spPr>
          <a:xfrm>
            <a:off x="2658172" y="401421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1" name="LAYOUT BODY"/>
          <p:cNvSpPr>
            <a:spLocks noGrp="1"/>
          </p:cNvSpPr>
          <p:nvPr>
            <p:ph sz="quarter" idx="29"/>
            <p:custDataLst>
              <p:tags r:id="rId3"/>
            </p:custDataLst>
          </p:nvPr>
        </p:nvSpPr>
        <p:spPr>
          <a:xfrm>
            <a:off x="6245352" y="1993625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4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28"/>
            <p:custDataLst>
              <p:tags r:id="rId5"/>
            </p:custDataLst>
          </p:nvPr>
        </p:nvSpPr>
        <p:spPr>
          <a:xfrm>
            <a:off x="2658173" y="1993642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6"/>
            </p:custDataLst>
          </p:nvPr>
        </p:nvSpPr>
        <p:spPr>
          <a:xfrm>
            <a:off x="2658173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MESSAGE CONCLUSION"/>
          <p:cNvSpPr>
            <a:spLocks noGrp="1"/>
          </p:cNvSpPr>
          <p:nvPr>
            <p:ph type="body" sz="quarter" idx="27" hasCustomPrompt="1"/>
            <p:custDataLst>
              <p:tags r:id="rId7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5" name="DOCUMENT ID"/>
          <p:cNvSpPr txBox="1"/>
          <p:nvPr>
            <p:custDataLst>
              <p:tags r:id="rId9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1:06 PM] P:\Documents\Teaching\FileHandling.pptx </a:t>
            </a:r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8" name="Straight Connector 2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0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06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4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AYOUT BODY"/>
          <p:cNvSpPr>
            <a:spLocks noGrp="1"/>
          </p:cNvSpPr>
          <p:nvPr>
            <p:ph sz="quarter" idx="40"/>
            <p:custDataLst>
              <p:tags r:id="rId1"/>
            </p:custDataLst>
          </p:nvPr>
        </p:nvSpPr>
        <p:spPr>
          <a:xfrm>
            <a:off x="8046720" y="4361688"/>
            <a:ext cx="156362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3" name="LAYOUT HEADER"/>
          <p:cNvSpPr>
            <a:spLocks noGrp="1"/>
          </p:cNvSpPr>
          <p:nvPr>
            <p:ph type="body" idx="33" hasCustomPrompt="1"/>
            <p:custDataLst>
              <p:tags r:id="rId2"/>
            </p:custDataLst>
          </p:nvPr>
        </p:nvSpPr>
        <p:spPr>
          <a:xfrm>
            <a:off x="8046720" y="401421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4" name="LAYOUT BODY"/>
          <p:cNvSpPr>
            <a:spLocks noGrp="1"/>
          </p:cNvSpPr>
          <p:nvPr>
            <p:ph sz="quarter" idx="39"/>
            <p:custDataLst>
              <p:tags r:id="rId3"/>
            </p:custDataLst>
          </p:nvPr>
        </p:nvSpPr>
        <p:spPr>
          <a:xfrm>
            <a:off x="6245352" y="4361688"/>
            <a:ext cx="156362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9" name="LAYOUT HEADER"/>
          <p:cNvSpPr>
            <a:spLocks noGrp="1"/>
          </p:cNvSpPr>
          <p:nvPr>
            <p:ph type="body" idx="29" hasCustomPrompt="1"/>
            <p:custDataLst>
              <p:tags r:id="rId4"/>
            </p:custDataLst>
          </p:nvPr>
        </p:nvSpPr>
        <p:spPr>
          <a:xfrm>
            <a:off x="6245352" y="401421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1" name="LAYOUT BODY"/>
          <p:cNvSpPr>
            <a:spLocks noGrp="1"/>
          </p:cNvSpPr>
          <p:nvPr>
            <p:ph sz="quarter" idx="36"/>
            <p:custDataLst>
              <p:tags r:id="rId5"/>
            </p:custDataLst>
          </p:nvPr>
        </p:nvSpPr>
        <p:spPr>
          <a:xfrm>
            <a:off x="4453128" y="4361688"/>
            <a:ext cx="156362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5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4453128" y="401421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0" name="LAYOUT BODY"/>
          <p:cNvSpPr>
            <a:spLocks noGrp="1"/>
          </p:cNvSpPr>
          <p:nvPr>
            <p:ph sz="quarter" idx="35"/>
            <p:custDataLst>
              <p:tags r:id="rId7"/>
            </p:custDataLst>
          </p:nvPr>
        </p:nvSpPr>
        <p:spPr>
          <a:xfrm>
            <a:off x="2658173" y="4361688"/>
            <a:ext cx="156362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8"/>
            </p:custDataLst>
          </p:nvPr>
        </p:nvSpPr>
        <p:spPr>
          <a:xfrm>
            <a:off x="2658173" y="401421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6" name="LAYOUT BODY"/>
          <p:cNvSpPr>
            <a:spLocks noGrp="1"/>
          </p:cNvSpPr>
          <p:nvPr>
            <p:ph sz="quarter" idx="41"/>
            <p:custDataLst>
              <p:tags r:id="rId9"/>
            </p:custDataLst>
          </p:nvPr>
        </p:nvSpPr>
        <p:spPr>
          <a:xfrm>
            <a:off x="8046720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1" name="LAYOUT HEADER"/>
          <p:cNvSpPr>
            <a:spLocks noGrp="1"/>
          </p:cNvSpPr>
          <p:nvPr>
            <p:ph type="body" idx="31" hasCustomPrompt="1"/>
            <p:custDataLst>
              <p:tags r:id="rId10"/>
            </p:custDataLst>
          </p:nvPr>
        </p:nvSpPr>
        <p:spPr>
          <a:xfrm>
            <a:off x="8046720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3" name="LAYOUT BODY"/>
          <p:cNvSpPr>
            <a:spLocks noGrp="1"/>
          </p:cNvSpPr>
          <p:nvPr>
            <p:ph sz="quarter" idx="38"/>
            <p:custDataLst>
              <p:tags r:id="rId11"/>
            </p:custDataLst>
          </p:nvPr>
        </p:nvSpPr>
        <p:spPr>
          <a:xfrm>
            <a:off x="6245352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7" name="LAYOUT HEADER"/>
          <p:cNvSpPr>
            <a:spLocks noGrp="1"/>
          </p:cNvSpPr>
          <p:nvPr>
            <p:ph type="body" idx="27" hasCustomPrompt="1"/>
            <p:custDataLst>
              <p:tags r:id="rId12"/>
            </p:custDataLst>
          </p:nvPr>
        </p:nvSpPr>
        <p:spPr>
          <a:xfrm>
            <a:off x="6245352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2" name="LAYOUT BODY"/>
          <p:cNvSpPr>
            <a:spLocks noGrp="1"/>
          </p:cNvSpPr>
          <p:nvPr>
            <p:ph sz="quarter" idx="37"/>
            <p:custDataLst>
              <p:tags r:id="rId13"/>
            </p:custDataLst>
          </p:nvPr>
        </p:nvSpPr>
        <p:spPr>
          <a:xfrm>
            <a:off x="4453128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3" name="LAYOUT HEADER"/>
          <p:cNvSpPr>
            <a:spLocks noGrp="1"/>
          </p:cNvSpPr>
          <p:nvPr>
            <p:ph type="body" idx="23" hasCustomPrompt="1"/>
            <p:custDataLst>
              <p:tags r:id="rId14"/>
            </p:custDataLst>
          </p:nvPr>
        </p:nvSpPr>
        <p:spPr>
          <a:xfrm>
            <a:off x="4453128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12"/>
            <p:custDataLst>
              <p:tags r:id="rId15"/>
            </p:custDataLst>
          </p:nvPr>
        </p:nvSpPr>
        <p:spPr>
          <a:xfrm>
            <a:off x="2658173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6"/>
            </p:custDataLst>
          </p:nvPr>
        </p:nvSpPr>
        <p:spPr>
          <a:xfrm>
            <a:off x="2658173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8" name="MESSAGE CONCLUSION"/>
          <p:cNvSpPr>
            <a:spLocks noGrp="1"/>
          </p:cNvSpPr>
          <p:nvPr>
            <p:ph type="body" sz="quarter" idx="42" hasCustomPrompt="1"/>
            <p:custDataLst>
              <p:tags r:id="rId17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8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4" name="DOCUMENT ID"/>
          <p:cNvSpPr txBox="1"/>
          <p:nvPr>
            <p:custDataLst>
              <p:tags r:id="rId19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1:06 PM] P:\Documents\Teaching\FileHandling.pptx </a:t>
            </a:r>
          </a:p>
        </p:txBody>
      </p:sp>
      <p:sp>
        <p:nvSpPr>
          <p:cNvPr id="37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3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9" name="Straight Connector 3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0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2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1782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(4and1)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AYOUT BODY"/>
          <p:cNvSpPr>
            <a:spLocks noGrp="1"/>
          </p:cNvSpPr>
          <p:nvPr>
            <p:ph sz="quarter" idx="36"/>
            <p:custDataLst>
              <p:tags r:id="rId1"/>
            </p:custDataLst>
          </p:nvPr>
        </p:nvSpPr>
        <p:spPr>
          <a:xfrm>
            <a:off x="2658171" y="4361688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2"/>
            </p:custDataLst>
          </p:nvPr>
        </p:nvSpPr>
        <p:spPr>
          <a:xfrm>
            <a:off x="2658171" y="401421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7" name="LAYOUT BODY"/>
          <p:cNvSpPr>
            <a:spLocks noGrp="1"/>
          </p:cNvSpPr>
          <p:nvPr>
            <p:ph sz="quarter" idx="35"/>
            <p:custDataLst>
              <p:tags r:id="rId3"/>
            </p:custDataLst>
          </p:nvPr>
        </p:nvSpPr>
        <p:spPr>
          <a:xfrm>
            <a:off x="8046720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1" name="LAYOUT HEADER"/>
          <p:cNvSpPr>
            <a:spLocks noGrp="1"/>
          </p:cNvSpPr>
          <p:nvPr>
            <p:ph type="body" idx="31" hasCustomPrompt="1"/>
            <p:custDataLst>
              <p:tags r:id="rId4"/>
            </p:custDataLst>
          </p:nvPr>
        </p:nvSpPr>
        <p:spPr>
          <a:xfrm>
            <a:off x="8046720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34"/>
            <p:custDataLst>
              <p:tags r:id="rId5"/>
            </p:custDataLst>
          </p:nvPr>
        </p:nvSpPr>
        <p:spPr>
          <a:xfrm>
            <a:off x="6245352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7" name="LAYOUT HEADER"/>
          <p:cNvSpPr>
            <a:spLocks noGrp="1"/>
          </p:cNvSpPr>
          <p:nvPr>
            <p:ph type="body" idx="27" hasCustomPrompt="1"/>
            <p:custDataLst>
              <p:tags r:id="rId6"/>
            </p:custDataLst>
          </p:nvPr>
        </p:nvSpPr>
        <p:spPr>
          <a:xfrm>
            <a:off x="6245352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BODY"/>
          <p:cNvSpPr>
            <a:spLocks noGrp="1"/>
          </p:cNvSpPr>
          <p:nvPr>
            <p:ph sz="quarter" idx="33"/>
            <p:custDataLst>
              <p:tags r:id="rId7"/>
            </p:custDataLst>
          </p:nvPr>
        </p:nvSpPr>
        <p:spPr>
          <a:xfrm>
            <a:off x="4453128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3" name="LAYOUT HEADER"/>
          <p:cNvSpPr>
            <a:spLocks noGrp="1"/>
          </p:cNvSpPr>
          <p:nvPr>
            <p:ph type="body" idx="23" hasCustomPrompt="1"/>
            <p:custDataLst>
              <p:tags r:id="rId8"/>
            </p:custDataLst>
          </p:nvPr>
        </p:nvSpPr>
        <p:spPr>
          <a:xfrm>
            <a:off x="4453128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1" name="LAYOUT BODY"/>
          <p:cNvSpPr>
            <a:spLocks noGrp="1"/>
          </p:cNvSpPr>
          <p:nvPr>
            <p:ph sz="quarter" idx="12"/>
            <p:custDataLst>
              <p:tags r:id="rId9"/>
            </p:custDataLst>
          </p:nvPr>
        </p:nvSpPr>
        <p:spPr>
          <a:xfrm>
            <a:off x="2658173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0"/>
            </p:custDataLst>
          </p:nvPr>
        </p:nvSpPr>
        <p:spPr>
          <a:xfrm>
            <a:off x="2658173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MESSAGE CONCLUSION"/>
          <p:cNvSpPr>
            <a:spLocks noGrp="1"/>
          </p:cNvSpPr>
          <p:nvPr>
            <p:ph type="body" sz="quarter" idx="37" hasCustomPrompt="1"/>
            <p:custDataLst>
              <p:tags r:id="rId11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8" name="DOCUMENT ID"/>
          <p:cNvSpPr txBox="1"/>
          <p:nvPr>
            <p:custDataLst>
              <p:tags r:id="rId1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1:06 PM] P:\Documents\Teaching\FileHandling.pptx </a:t>
            </a:r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3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1" name="Straight Connector 3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9527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AYOUT BODY"/>
          <p:cNvSpPr>
            <a:spLocks noGrp="1"/>
          </p:cNvSpPr>
          <p:nvPr>
            <p:ph sz="quarter" idx="33"/>
            <p:custDataLst>
              <p:tags r:id="rId1"/>
            </p:custDataLst>
          </p:nvPr>
        </p:nvSpPr>
        <p:spPr>
          <a:xfrm>
            <a:off x="7424928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7" name="LAYOUT HEADER"/>
          <p:cNvSpPr>
            <a:spLocks noGrp="1"/>
          </p:cNvSpPr>
          <p:nvPr>
            <p:ph type="body" idx="27" hasCustomPrompt="1"/>
            <p:custDataLst>
              <p:tags r:id="rId2"/>
            </p:custDataLst>
          </p:nvPr>
        </p:nvSpPr>
        <p:spPr>
          <a:xfrm>
            <a:off x="7424928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32"/>
            <p:custDataLst>
              <p:tags r:id="rId3"/>
            </p:custDataLst>
          </p:nvPr>
        </p:nvSpPr>
        <p:spPr>
          <a:xfrm>
            <a:off x="5047488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4"/>
            </p:custDataLst>
          </p:nvPr>
        </p:nvSpPr>
        <p:spPr>
          <a:xfrm>
            <a:off x="5047488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8" name="LAYOUT BODY"/>
          <p:cNvSpPr>
            <a:spLocks noGrp="1"/>
          </p:cNvSpPr>
          <p:nvPr>
            <p:ph sz="quarter" idx="31"/>
            <p:custDataLst>
              <p:tags r:id="rId5"/>
            </p:custDataLst>
          </p:nvPr>
        </p:nvSpPr>
        <p:spPr>
          <a:xfrm>
            <a:off x="2658173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6"/>
            </p:custDataLst>
          </p:nvPr>
        </p:nvSpPr>
        <p:spPr>
          <a:xfrm>
            <a:off x="2658173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7" name="LAYOUT BODY"/>
          <p:cNvSpPr>
            <a:spLocks noGrp="1"/>
          </p:cNvSpPr>
          <p:nvPr>
            <p:ph sz="quarter" idx="30"/>
            <p:custDataLst>
              <p:tags r:id="rId7"/>
            </p:custDataLst>
          </p:nvPr>
        </p:nvSpPr>
        <p:spPr>
          <a:xfrm>
            <a:off x="7424928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5" name="LAYOUT HEADER"/>
          <p:cNvSpPr>
            <a:spLocks noGrp="1"/>
          </p:cNvSpPr>
          <p:nvPr>
            <p:ph type="body" idx="25" hasCustomPrompt="1"/>
            <p:custDataLst>
              <p:tags r:id="rId8"/>
            </p:custDataLst>
          </p:nvPr>
        </p:nvSpPr>
        <p:spPr>
          <a:xfrm>
            <a:off x="7424928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4" name="LAYOUT BODY"/>
          <p:cNvSpPr>
            <a:spLocks noGrp="1"/>
          </p:cNvSpPr>
          <p:nvPr>
            <p:ph sz="quarter" idx="29"/>
            <p:custDataLst>
              <p:tags r:id="rId9"/>
            </p:custDataLst>
          </p:nvPr>
        </p:nvSpPr>
        <p:spPr>
          <a:xfrm>
            <a:off x="5047488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10"/>
            </p:custDataLst>
          </p:nvPr>
        </p:nvSpPr>
        <p:spPr>
          <a:xfrm>
            <a:off x="5047488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12"/>
            <p:custDataLst>
              <p:tags r:id="rId11"/>
            </p:custDataLst>
          </p:nvPr>
        </p:nvSpPr>
        <p:spPr>
          <a:xfrm>
            <a:off x="2658173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2"/>
            </p:custDataLst>
          </p:nvPr>
        </p:nvSpPr>
        <p:spPr>
          <a:xfrm>
            <a:off x="2658173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MESSAGE CONCLUSION"/>
          <p:cNvSpPr>
            <a:spLocks noGrp="1"/>
          </p:cNvSpPr>
          <p:nvPr>
            <p:ph type="body" sz="quarter" idx="34" hasCustomPrompt="1"/>
            <p:custDataLst>
              <p:tags r:id="rId13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1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1:06 PM] P:\Documents\Teaching\FileHandling.pptx </a:t>
            </a:r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405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(3and2)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AYOUT BODY"/>
          <p:cNvSpPr>
            <a:spLocks noGrp="1"/>
          </p:cNvSpPr>
          <p:nvPr>
            <p:ph sz="quarter" idx="33"/>
            <p:custDataLst>
              <p:tags r:id="rId1"/>
            </p:custDataLst>
          </p:nvPr>
        </p:nvSpPr>
        <p:spPr>
          <a:xfrm>
            <a:off x="6229174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7" name="LAYOUT HEADER"/>
          <p:cNvSpPr>
            <a:spLocks noGrp="1"/>
          </p:cNvSpPr>
          <p:nvPr>
            <p:ph type="body" idx="27" hasCustomPrompt="1"/>
            <p:custDataLst>
              <p:tags r:id="rId2"/>
            </p:custDataLst>
          </p:nvPr>
        </p:nvSpPr>
        <p:spPr>
          <a:xfrm>
            <a:off x="6229174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32"/>
            <p:custDataLst>
              <p:tags r:id="rId3"/>
            </p:custDataLst>
          </p:nvPr>
        </p:nvSpPr>
        <p:spPr>
          <a:xfrm>
            <a:off x="3851734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4"/>
            </p:custDataLst>
          </p:nvPr>
        </p:nvSpPr>
        <p:spPr>
          <a:xfrm>
            <a:off x="3851734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7" name="LAYOUT BODY"/>
          <p:cNvSpPr>
            <a:spLocks noGrp="1"/>
          </p:cNvSpPr>
          <p:nvPr>
            <p:ph sz="quarter" idx="30"/>
            <p:custDataLst>
              <p:tags r:id="rId5"/>
            </p:custDataLst>
          </p:nvPr>
        </p:nvSpPr>
        <p:spPr>
          <a:xfrm>
            <a:off x="7424928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5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7424928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4" name="LAYOUT BODY"/>
          <p:cNvSpPr>
            <a:spLocks noGrp="1"/>
          </p:cNvSpPr>
          <p:nvPr>
            <p:ph sz="quarter" idx="29"/>
            <p:custDataLst>
              <p:tags r:id="rId7"/>
            </p:custDataLst>
          </p:nvPr>
        </p:nvSpPr>
        <p:spPr>
          <a:xfrm>
            <a:off x="5047488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8"/>
            </p:custDataLst>
          </p:nvPr>
        </p:nvSpPr>
        <p:spPr>
          <a:xfrm>
            <a:off x="5047488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12"/>
            <p:custDataLst>
              <p:tags r:id="rId9"/>
            </p:custDataLst>
          </p:nvPr>
        </p:nvSpPr>
        <p:spPr>
          <a:xfrm>
            <a:off x="2658173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0"/>
            </p:custDataLst>
          </p:nvPr>
        </p:nvSpPr>
        <p:spPr>
          <a:xfrm>
            <a:off x="2658173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MESSAGE CONCLUSION"/>
          <p:cNvSpPr>
            <a:spLocks noGrp="1"/>
          </p:cNvSpPr>
          <p:nvPr>
            <p:ph type="body" sz="quarter" idx="34" hasCustomPrompt="1"/>
            <p:custDataLst>
              <p:tags r:id="rId11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1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1:06 PM] P:\Documents\Teaching\FileHandling.pptx </a:t>
            </a:r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2454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_Slid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"/>
            </p:custDataLst>
          </p:nvPr>
        </p:nvSpPr>
        <p:spPr>
          <a:xfrm>
            <a:off x="2658173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BIO_TEXT"/>
          <p:cNvSpPr>
            <a:spLocks noGrp="1"/>
          </p:cNvSpPr>
          <p:nvPr>
            <p:ph type="body" sz="quarter" idx="34" hasCustomPrompt="1"/>
            <p:custDataLst>
              <p:tags r:id="rId2"/>
            </p:custDataLst>
          </p:nvPr>
        </p:nvSpPr>
        <p:spPr>
          <a:xfrm>
            <a:off x="420624" y="1636776"/>
            <a:ext cx="1828800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200" b="0">
                <a:solidFill>
                  <a:schemeClr val="tx1"/>
                </a:solidFill>
                <a:latin typeface="Frutiger 45 Light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+mj-lt"/>
              </a:defRPr>
            </a:lvl2pPr>
            <a:lvl3pPr>
              <a:buFont typeface="Symbol" pitchFamily="18" charset="2"/>
              <a:buChar char="·"/>
              <a:defRPr baseline="0">
                <a:latin typeface="+mj-lt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+mj-lt"/>
              </a:defRPr>
            </a:lvl4pPr>
            <a:lvl5pPr marL="457200" indent="0">
              <a:buFont typeface="Times New Roman" pitchFamily="18" charset="0"/>
              <a:buNone/>
              <a:defRPr>
                <a:latin typeface="+mj-lt"/>
              </a:defRPr>
            </a:lvl5pPr>
            <a:lvl6pPr>
              <a:defRPr>
                <a:latin typeface="+mj-lt"/>
              </a:defRPr>
            </a:lvl6pPr>
            <a:lvl7pPr>
              <a:defRPr>
                <a:latin typeface="+mj-lt"/>
              </a:defRPr>
            </a:lvl7pPr>
            <a:lvl8pPr>
              <a:defRPr>
                <a:latin typeface="+mj-lt"/>
              </a:defRPr>
            </a:lvl8pPr>
            <a:lvl9pPr>
              <a:defRPr>
                <a:latin typeface="+mj-lt"/>
              </a:defRPr>
            </a:lvl9pPr>
          </a:lstStyle>
          <a:p>
            <a:pPr lvl="0"/>
            <a:r>
              <a:rPr lang="en-US" dirty="0" smtClean="0"/>
              <a:t>&lt;&lt;</a:t>
            </a:r>
            <a:r>
              <a:rPr lang="en-US" dirty="0" err="1" smtClean="0"/>
              <a:t>Bio_Details</a:t>
            </a:r>
            <a:r>
              <a:rPr lang="en-US" dirty="0" smtClean="0"/>
              <a:t>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1:06 PM] P:\Documents\Teaching\FileHandling.pptx </a:t>
            </a:r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2658173" y="1993392"/>
            <a:ext cx="6949440" cy="430682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39" name="BIO_DIVIDERLINE"/>
          <p:cNvCxnSpPr/>
          <p:nvPr userDrawn="1"/>
        </p:nvCxnSpPr>
        <p:spPr>
          <a:xfrm>
            <a:off x="2461044" y="1658548"/>
            <a:ext cx="0" cy="4459223"/>
          </a:xfrm>
          <a:prstGeom prst="line">
            <a:avLst/>
          </a:prstGeom>
          <a:ln w="508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raftStamp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61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_Slide_Textand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"/>
            </p:custDataLst>
          </p:nvPr>
        </p:nvSpPr>
        <p:spPr>
          <a:xfrm>
            <a:off x="2658173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BIO_TEXT"/>
          <p:cNvSpPr>
            <a:spLocks noGrp="1"/>
          </p:cNvSpPr>
          <p:nvPr>
            <p:ph type="body" sz="quarter" idx="34" hasCustomPrompt="1"/>
            <p:custDataLst>
              <p:tags r:id="rId2"/>
            </p:custDataLst>
          </p:nvPr>
        </p:nvSpPr>
        <p:spPr>
          <a:xfrm>
            <a:off x="420624" y="3364992"/>
            <a:ext cx="1828800" cy="27523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200" b="0">
                <a:solidFill>
                  <a:schemeClr val="tx1"/>
                </a:solidFill>
                <a:latin typeface="Frutiger 45 Light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+mj-lt"/>
              </a:defRPr>
            </a:lvl2pPr>
            <a:lvl3pPr>
              <a:buFont typeface="Symbol" pitchFamily="18" charset="2"/>
              <a:buChar char="·"/>
              <a:defRPr baseline="0">
                <a:latin typeface="+mj-lt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+mj-lt"/>
              </a:defRPr>
            </a:lvl4pPr>
            <a:lvl5pPr marL="457200" indent="0">
              <a:buFont typeface="Times New Roman" pitchFamily="18" charset="0"/>
              <a:buNone/>
              <a:defRPr>
                <a:latin typeface="+mj-lt"/>
              </a:defRPr>
            </a:lvl5pPr>
            <a:lvl6pPr>
              <a:defRPr>
                <a:latin typeface="+mj-lt"/>
              </a:defRPr>
            </a:lvl6pPr>
            <a:lvl7pPr>
              <a:defRPr>
                <a:latin typeface="+mj-lt"/>
              </a:defRPr>
            </a:lvl7pPr>
            <a:lvl8pPr>
              <a:defRPr>
                <a:latin typeface="+mj-lt"/>
              </a:defRPr>
            </a:lvl8pPr>
            <a:lvl9pPr>
              <a:defRPr>
                <a:latin typeface="+mj-lt"/>
              </a:defRPr>
            </a:lvl9pPr>
          </a:lstStyle>
          <a:p>
            <a:pPr lvl="0"/>
            <a:r>
              <a:rPr lang="en-US" dirty="0" smtClean="0"/>
              <a:t>&lt;&lt;</a:t>
            </a:r>
            <a:r>
              <a:rPr lang="en-US" dirty="0" err="1" smtClean="0"/>
              <a:t>Bio_Details</a:t>
            </a:r>
            <a:r>
              <a:rPr lang="en-US" dirty="0" smtClean="0"/>
              <a:t>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1:06 PM] P:\Documents\Teaching\FileHandling.pptx </a:t>
            </a:r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2658173" y="1993392"/>
            <a:ext cx="6949440" cy="430682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39" name="BIO_DIVIDERLINE"/>
          <p:cNvCxnSpPr/>
          <p:nvPr userDrawn="1"/>
        </p:nvCxnSpPr>
        <p:spPr>
          <a:xfrm>
            <a:off x="2461044" y="1658548"/>
            <a:ext cx="0" cy="4459223"/>
          </a:xfrm>
          <a:prstGeom prst="line">
            <a:avLst/>
          </a:prstGeom>
          <a:ln w="508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IO_PICTURE"/>
          <p:cNvSpPr>
            <a:spLocks noGrp="1"/>
          </p:cNvSpPr>
          <p:nvPr>
            <p:ph sz="quarter" idx="35" hasCustomPrompt="1"/>
            <p:custDataLst>
              <p:tags r:id="rId6"/>
            </p:custDataLst>
          </p:nvPr>
        </p:nvSpPr>
        <p:spPr>
          <a:xfrm>
            <a:off x="420688" y="1636776"/>
            <a:ext cx="1828800" cy="1635125"/>
          </a:xfrm>
        </p:spPr>
        <p:txBody>
          <a:bodyPr/>
          <a:lstStyle>
            <a:lvl1pPr>
              <a:defRPr baseline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&lt;&lt;Bio Picture&gt;&gt;</a:t>
            </a:r>
            <a:endParaRPr lang="en-US" dirty="0"/>
          </a:p>
        </p:txBody>
      </p:sp>
      <p:sp>
        <p:nvSpPr>
          <p:cNvPr id="2" name="DraftStamp"/>
          <p:cNvSpPr txBox="1"/>
          <p:nvPr userDrawn="1">
            <p:custDataLst>
              <p:tags r:id="rId7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3109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um_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3" y="1994409"/>
            <a:ext cx="758952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/>
            </a:lvl1pPr>
            <a:lvl2pPr marL="0" indent="0">
              <a:buFontTx/>
              <a:buNone/>
              <a:defRPr sz="1100"/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/>
            </a:lvl3pPr>
            <a:lvl4pPr marL="460375" indent="-228600">
              <a:buSzPct val="84000"/>
              <a:buFont typeface="Times New Roman" pitchFamily="18" charset="0"/>
              <a:buChar char="–"/>
              <a:defRPr sz="1100"/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420623" y="1636776"/>
            <a:ext cx="758952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9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1:06 PM] P:\Documents\Teaching\FileHandling.pptx </a:t>
            </a:r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6147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um_1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3" y="1994407"/>
            <a:ext cx="7589520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420623" y="1636776"/>
            <a:ext cx="758952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9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1:06 PM] P:\Documents\Teaching\FileHandling.pptx </a:t>
            </a:r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318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4" y="1994407"/>
            <a:ext cx="918972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420624" y="1636776"/>
            <a:ext cx="918972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9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1:06 PM] P:\Documents\Teaching\FileHandling.pptx </a:t>
            </a:r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2660903" y="1993392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Clr>
                <a:schemeClr val="tx1"/>
              </a:buClr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chemeClr val="tx1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2"/>
            </p:custDataLst>
          </p:nvPr>
        </p:nvSpPr>
        <p:spPr>
          <a:xfrm>
            <a:off x="2660903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1" name="MESSAGE CONCLUSION"/>
          <p:cNvSpPr>
            <a:spLocks noGrp="1"/>
          </p:cNvSpPr>
          <p:nvPr>
            <p:ph type="body" sz="quarter" idx="27" hasCustomPrompt="1"/>
            <p:custDataLst>
              <p:tags r:id="rId3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Clr>
                <a:schemeClr val="tx1"/>
              </a:buClr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Clr>
                <a:schemeClr val="tx1"/>
              </a:buClr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buClr>
                <a:schemeClr val="tx1"/>
              </a:buClr>
              <a:buSzPct val="84000"/>
              <a:defRPr>
                <a:latin typeface="UBSHeadline"/>
              </a:defRPr>
            </a:lvl6pPr>
            <a:lvl7pPr>
              <a:buClr>
                <a:schemeClr val="tx1"/>
              </a:buClr>
              <a:buSzPct val="84000"/>
              <a:defRPr>
                <a:latin typeface="UBSHeadline"/>
              </a:defRPr>
            </a:lvl7pPr>
            <a:lvl8pPr>
              <a:buClr>
                <a:schemeClr val="tx1"/>
              </a:buClr>
              <a:buSzPct val="84000"/>
              <a:defRPr>
                <a:latin typeface="UBSHeadline"/>
              </a:defRPr>
            </a:lvl8pPr>
            <a:lvl9pPr>
              <a:buClr>
                <a:schemeClr val="tx1"/>
              </a:buClr>
              <a:buSzPct val="84000"/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0" name="DOCUMENT ID"/>
          <p:cNvSpPr txBox="1"/>
          <p:nvPr>
            <p:custDataLst>
              <p:tags r:id="rId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dirty="0" smtClean="0"/>
              <a:t>UBSPROD\t608113 [printed: ____] [saved: May 3, 2019 12:49 PM] P:\Documents\Teaching\Functions.pptx </a:t>
            </a:r>
          </a:p>
        </p:txBody>
      </p:sp>
      <p:sp>
        <p:nvSpPr>
          <p:cNvPr id="2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76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1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4" y="1994407"/>
            <a:ext cx="9189720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420624" y="1636776"/>
            <a:ext cx="918972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9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1:06 PM] P:\Documents\Teaching\FileHandling.pptx </a:t>
            </a:r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6057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AYOUT BODY"/>
          <p:cNvSpPr>
            <a:spLocks noGrp="1"/>
          </p:cNvSpPr>
          <p:nvPr>
            <p:ph sz="quarter" idx="26"/>
            <p:custDataLst>
              <p:tags r:id="rId1"/>
            </p:custDataLst>
          </p:nvPr>
        </p:nvSpPr>
        <p:spPr>
          <a:xfrm>
            <a:off x="5148072" y="1994410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2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3" name="LAYOUT BODY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20624" y="1994409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4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2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1" name="DOCUMENT ID"/>
          <p:cNvSpPr txBox="1"/>
          <p:nvPr>
            <p:custDataLst>
              <p:tags r:id="rId6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1:06 PM] P:\Documents\Teaching\FileHandling.pptx </a:t>
            </a:r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7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6029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AYOUT BODY"/>
          <p:cNvSpPr>
            <a:spLocks noGrp="1"/>
          </p:cNvSpPr>
          <p:nvPr>
            <p:ph sz="quarter" idx="26"/>
            <p:custDataLst>
              <p:tags r:id="rId1"/>
            </p:custDataLst>
          </p:nvPr>
        </p:nvSpPr>
        <p:spPr>
          <a:xfrm>
            <a:off x="5148072" y="1994410"/>
            <a:ext cx="4443984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2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3" name="LAYOUT BODY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20624" y="1994409"/>
            <a:ext cx="4443984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4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2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1" name="DOCUMENT ID"/>
          <p:cNvSpPr txBox="1"/>
          <p:nvPr>
            <p:custDataLst>
              <p:tags r:id="rId6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1:06 PM] P:\Documents\Teaching\FileHandling.pptx </a:t>
            </a:r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7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990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BODY"/>
          <p:cNvSpPr>
            <a:spLocks noGrp="1"/>
          </p:cNvSpPr>
          <p:nvPr>
            <p:ph sz="quarter" idx="31"/>
            <p:custDataLst>
              <p:tags r:id="rId1"/>
            </p:custDataLst>
          </p:nvPr>
        </p:nvSpPr>
        <p:spPr>
          <a:xfrm>
            <a:off x="5148072" y="4371848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29" hasCustomPrompt="1"/>
            <p:custDataLst>
              <p:tags r:id="rId2"/>
            </p:custDataLst>
          </p:nvPr>
        </p:nvSpPr>
        <p:spPr>
          <a:xfrm>
            <a:off x="5148072" y="4015232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30"/>
            <p:custDataLst>
              <p:tags r:id="rId3"/>
            </p:custDataLst>
          </p:nvPr>
        </p:nvSpPr>
        <p:spPr>
          <a:xfrm>
            <a:off x="420624" y="4371848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7" name="LAYOUT HEADER"/>
          <p:cNvSpPr>
            <a:spLocks noGrp="1"/>
          </p:cNvSpPr>
          <p:nvPr>
            <p:ph type="body" idx="28" hasCustomPrompt="1"/>
            <p:custDataLst>
              <p:tags r:id="rId4"/>
            </p:custDataLst>
          </p:nvPr>
        </p:nvSpPr>
        <p:spPr>
          <a:xfrm>
            <a:off x="420624" y="4015232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32"/>
            <p:custDataLst>
              <p:tags r:id="rId5"/>
            </p:custDataLst>
          </p:nvPr>
        </p:nvSpPr>
        <p:spPr>
          <a:xfrm>
            <a:off x="5148072" y="1994410"/>
            <a:ext cx="4443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LAYOUT BODY"/>
          <p:cNvSpPr>
            <a:spLocks noGrp="1"/>
          </p:cNvSpPr>
          <p:nvPr>
            <p:ph sz="quarter" idx="12"/>
            <p:custDataLst>
              <p:tags r:id="rId7"/>
            </p:custDataLst>
          </p:nvPr>
        </p:nvSpPr>
        <p:spPr>
          <a:xfrm>
            <a:off x="420624" y="1994409"/>
            <a:ext cx="4443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6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5" name="DOCUMENT ID"/>
          <p:cNvSpPr txBox="1"/>
          <p:nvPr>
            <p:custDataLst>
              <p:tags r:id="rId10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1:06 PM] P:\Documents\Teaching\FileHandling.pptx </a:t>
            </a:r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3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1" name="Straight Connector 3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1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3117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2and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420624" y="4371848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7" name="LAYOUT HEADER"/>
          <p:cNvSpPr>
            <a:spLocks noGrp="1"/>
          </p:cNvSpPr>
          <p:nvPr>
            <p:ph type="body" idx="28" hasCustomPrompt="1"/>
            <p:custDataLst>
              <p:tags r:id="rId2"/>
            </p:custDataLst>
          </p:nvPr>
        </p:nvSpPr>
        <p:spPr>
          <a:xfrm>
            <a:off x="420624" y="4015232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30"/>
            <p:custDataLst>
              <p:tags r:id="rId3"/>
            </p:custDataLst>
          </p:nvPr>
        </p:nvSpPr>
        <p:spPr>
          <a:xfrm>
            <a:off x="5148072" y="1994410"/>
            <a:ext cx="4443984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420624" y="1994409"/>
            <a:ext cx="4443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9" name="DOCUMENT ID"/>
          <p:cNvSpPr txBox="1"/>
          <p:nvPr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1:06 PM] P:\Documents\Teaching\FileHandling.pptx </a:t>
            </a:r>
          </a:p>
        </p:txBody>
      </p:sp>
      <p:sp>
        <p:nvSpPr>
          <p:cNvPr id="2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7749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1and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BODY"/>
          <p:cNvSpPr>
            <a:spLocks noGrp="1"/>
          </p:cNvSpPr>
          <p:nvPr>
            <p:ph sz="quarter" idx="28"/>
            <p:custDataLst>
              <p:tags r:id="rId1"/>
            </p:custDataLst>
          </p:nvPr>
        </p:nvSpPr>
        <p:spPr>
          <a:xfrm>
            <a:off x="5148072" y="4371848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2"/>
            </p:custDataLst>
          </p:nvPr>
        </p:nvSpPr>
        <p:spPr>
          <a:xfrm>
            <a:off x="5148072" y="4015232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27"/>
            <p:custDataLst>
              <p:tags r:id="rId3"/>
            </p:custDataLst>
          </p:nvPr>
        </p:nvSpPr>
        <p:spPr>
          <a:xfrm>
            <a:off x="5148072" y="1994410"/>
            <a:ext cx="4443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420624" y="1994409"/>
            <a:ext cx="4443984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3" name="DOCUMENT ID"/>
          <p:cNvSpPr txBox="1"/>
          <p:nvPr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1:06 PM] P:\Documents\Teaching\FileHandling.pptx </a:t>
            </a:r>
          </a:p>
        </p:txBody>
      </p:sp>
      <p:sp>
        <p:nvSpPr>
          <p:cNvPr id="2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4413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6729984" y="1994408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2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LAYOUT BODY"/>
          <p:cNvSpPr>
            <a:spLocks noGrp="1"/>
          </p:cNvSpPr>
          <p:nvPr>
            <p:ph sz="quarter" idx="28"/>
            <p:custDataLst>
              <p:tags r:id="rId3"/>
            </p:custDataLst>
          </p:nvPr>
        </p:nvSpPr>
        <p:spPr>
          <a:xfrm>
            <a:off x="3575304" y="1994410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420624" y="1994409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3" name="DOCUMENT ID"/>
          <p:cNvSpPr txBox="1"/>
          <p:nvPr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1:06 PM] P:\Documents\Teaching\FileHandling.pptx </a:t>
            </a:r>
          </a:p>
        </p:txBody>
      </p:sp>
      <p:sp>
        <p:nvSpPr>
          <p:cNvPr id="2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6521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6729984" y="1994408"/>
            <a:ext cx="2871216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2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LAYOUT BODY"/>
          <p:cNvSpPr>
            <a:spLocks noGrp="1"/>
          </p:cNvSpPr>
          <p:nvPr>
            <p:ph sz="quarter" idx="28"/>
            <p:custDataLst>
              <p:tags r:id="rId3"/>
            </p:custDataLst>
          </p:nvPr>
        </p:nvSpPr>
        <p:spPr>
          <a:xfrm>
            <a:off x="3575304" y="1994410"/>
            <a:ext cx="2871216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420624" y="1994409"/>
            <a:ext cx="2871216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3" name="DOCUMENT ID"/>
          <p:cNvSpPr txBox="1"/>
          <p:nvPr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1:06 PM] P:\Documents\Teaching\FileHandling.pptx </a:t>
            </a:r>
          </a:p>
        </p:txBody>
      </p:sp>
      <p:sp>
        <p:nvSpPr>
          <p:cNvPr id="2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0320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(2and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AYOUT BODY"/>
          <p:cNvSpPr>
            <a:spLocks noGrp="1"/>
          </p:cNvSpPr>
          <p:nvPr>
            <p:ph sz="quarter" idx="33"/>
            <p:custDataLst>
              <p:tags r:id="rId1"/>
            </p:custDataLst>
          </p:nvPr>
        </p:nvSpPr>
        <p:spPr>
          <a:xfrm>
            <a:off x="3575304" y="4371848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31" hasCustomPrompt="1"/>
            <p:custDataLst>
              <p:tags r:id="rId2"/>
            </p:custDataLst>
          </p:nvPr>
        </p:nvSpPr>
        <p:spPr>
          <a:xfrm>
            <a:off x="3575304" y="401523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32"/>
            <p:custDataLst>
              <p:tags r:id="rId3"/>
            </p:custDataLst>
          </p:nvPr>
        </p:nvSpPr>
        <p:spPr>
          <a:xfrm>
            <a:off x="420624" y="4371848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9" name="LAYOUT HEADER"/>
          <p:cNvSpPr>
            <a:spLocks noGrp="1"/>
          </p:cNvSpPr>
          <p:nvPr>
            <p:ph type="body" idx="30" hasCustomPrompt="1"/>
            <p:custDataLst>
              <p:tags r:id="rId4"/>
            </p:custDataLst>
          </p:nvPr>
        </p:nvSpPr>
        <p:spPr>
          <a:xfrm>
            <a:off x="420624" y="401523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35"/>
            <p:custDataLst>
              <p:tags r:id="rId5"/>
            </p:custDataLst>
          </p:nvPr>
        </p:nvSpPr>
        <p:spPr>
          <a:xfrm>
            <a:off x="6729984" y="1994408"/>
            <a:ext cx="2871216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6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BODY"/>
          <p:cNvSpPr>
            <a:spLocks noGrp="1"/>
          </p:cNvSpPr>
          <p:nvPr>
            <p:ph sz="quarter" idx="34"/>
            <p:custDataLst>
              <p:tags r:id="rId7"/>
            </p:custDataLst>
          </p:nvPr>
        </p:nvSpPr>
        <p:spPr>
          <a:xfrm>
            <a:off x="3575304" y="1994410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8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BODY"/>
          <p:cNvSpPr>
            <a:spLocks noGrp="1"/>
          </p:cNvSpPr>
          <p:nvPr>
            <p:ph sz="quarter" idx="12"/>
            <p:custDataLst>
              <p:tags r:id="rId9"/>
            </p:custDataLst>
          </p:nvPr>
        </p:nvSpPr>
        <p:spPr>
          <a:xfrm>
            <a:off x="420624" y="1994409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10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8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7" name="DOCUMENT ID"/>
          <p:cNvSpPr txBox="1"/>
          <p:nvPr>
            <p:custDataLst>
              <p:tags r:id="rId1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1:06 PM] P:\Documents\Teaching\FileHandling.pptx </a:t>
            </a:r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3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1" name="Straight Connector 3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7836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AYOUT BODY"/>
          <p:cNvSpPr>
            <a:spLocks noGrp="1"/>
          </p:cNvSpPr>
          <p:nvPr>
            <p:ph sz="quarter" idx="38"/>
            <p:custDataLst>
              <p:tags r:id="rId1"/>
            </p:custDataLst>
          </p:nvPr>
        </p:nvSpPr>
        <p:spPr>
          <a:xfrm>
            <a:off x="6729984" y="4367276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33" hasCustomPrompt="1"/>
            <p:custDataLst>
              <p:tags r:id="rId2"/>
            </p:custDataLst>
          </p:nvPr>
        </p:nvSpPr>
        <p:spPr>
          <a:xfrm>
            <a:off x="6729984" y="4010660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35"/>
            <p:custDataLst>
              <p:tags r:id="rId3"/>
            </p:custDataLst>
          </p:nvPr>
        </p:nvSpPr>
        <p:spPr>
          <a:xfrm>
            <a:off x="3575304" y="4367276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31" hasCustomPrompt="1"/>
            <p:custDataLst>
              <p:tags r:id="rId4"/>
            </p:custDataLst>
          </p:nvPr>
        </p:nvSpPr>
        <p:spPr>
          <a:xfrm>
            <a:off x="3575304" y="401523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BODY"/>
          <p:cNvSpPr>
            <a:spLocks noGrp="1"/>
          </p:cNvSpPr>
          <p:nvPr>
            <p:ph sz="quarter" idx="34"/>
            <p:custDataLst>
              <p:tags r:id="rId5"/>
            </p:custDataLst>
          </p:nvPr>
        </p:nvSpPr>
        <p:spPr>
          <a:xfrm>
            <a:off x="420624" y="4367276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9" name="LAYOUT HEADER"/>
          <p:cNvSpPr>
            <a:spLocks noGrp="1"/>
          </p:cNvSpPr>
          <p:nvPr>
            <p:ph type="body" idx="30" hasCustomPrompt="1"/>
            <p:custDataLst>
              <p:tags r:id="rId6"/>
            </p:custDataLst>
          </p:nvPr>
        </p:nvSpPr>
        <p:spPr>
          <a:xfrm>
            <a:off x="420624" y="401523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37"/>
            <p:custDataLst>
              <p:tags r:id="rId7"/>
            </p:custDataLst>
          </p:nvPr>
        </p:nvSpPr>
        <p:spPr>
          <a:xfrm>
            <a:off x="6729984" y="1994408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8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4" name="LAYOUT BODY"/>
          <p:cNvSpPr>
            <a:spLocks noGrp="1"/>
          </p:cNvSpPr>
          <p:nvPr>
            <p:ph sz="quarter" idx="36"/>
            <p:custDataLst>
              <p:tags r:id="rId9"/>
            </p:custDataLst>
          </p:nvPr>
        </p:nvSpPr>
        <p:spPr>
          <a:xfrm>
            <a:off x="3575304" y="1994410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10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1" name="LAYOUT BODY"/>
          <p:cNvSpPr>
            <a:spLocks noGrp="1"/>
          </p:cNvSpPr>
          <p:nvPr>
            <p:ph sz="quarter" idx="12"/>
            <p:custDataLst>
              <p:tags r:id="rId11"/>
            </p:custDataLst>
          </p:nvPr>
        </p:nvSpPr>
        <p:spPr>
          <a:xfrm>
            <a:off x="420624" y="1994409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2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9" name="DOCUMENT ID"/>
          <p:cNvSpPr txBox="1"/>
          <p:nvPr>
            <p:custDataLst>
              <p:tags r:id="rId1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1:06 PM] P:\Documents\Teaching\FileHandling.pptx </a:t>
            </a:r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1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1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2658172" y="1993392"/>
            <a:ext cx="6949440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2"/>
            </p:custDataLst>
          </p:nvPr>
        </p:nvSpPr>
        <p:spPr>
          <a:xfrm>
            <a:off x="2658172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MESSAGE CONCLUSION"/>
          <p:cNvSpPr>
            <a:spLocks noGrp="1"/>
          </p:cNvSpPr>
          <p:nvPr>
            <p:ph type="body" sz="quarter" idx="15" hasCustomPrompt="1"/>
            <p:custDataLst>
              <p:tags r:id="rId3"/>
            </p:custDataLst>
          </p:nvPr>
        </p:nvSpPr>
        <p:spPr>
          <a:xfrm>
            <a:off x="420624" y="1636774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0" name="DOCUMENT ID"/>
          <p:cNvSpPr txBox="1"/>
          <p:nvPr>
            <p:custDataLst>
              <p:tags r:id="rId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dirty="0" smtClean="0"/>
              <a:t>UBSPROD\t608113 [printed: ____] [saved: May 3, 2019 12:49 PM] P:\Documents\Teaching\Functions.pptx </a:t>
            </a:r>
          </a:p>
        </p:txBody>
      </p:sp>
      <p:sp>
        <p:nvSpPr>
          <p:cNvPr id="2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06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AYOUT BODY"/>
          <p:cNvSpPr>
            <a:spLocks noGrp="1"/>
          </p:cNvSpPr>
          <p:nvPr>
            <p:ph sz="quarter" idx="47"/>
            <p:custDataLst>
              <p:tags r:id="rId1"/>
            </p:custDataLst>
          </p:nvPr>
        </p:nvSpPr>
        <p:spPr>
          <a:xfrm>
            <a:off x="6729984" y="5203952"/>
            <a:ext cx="2871216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8" name="LAYOUT HEADER"/>
          <p:cNvSpPr>
            <a:spLocks noGrp="1"/>
          </p:cNvSpPr>
          <p:nvPr>
            <p:ph type="body" idx="39" hasCustomPrompt="1"/>
            <p:custDataLst>
              <p:tags r:id="rId2"/>
            </p:custDataLst>
          </p:nvPr>
        </p:nvSpPr>
        <p:spPr>
          <a:xfrm>
            <a:off x="6729984" y="484733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6" name="LAYOUT BODY"/>
          <p:cNvSpPr>
            <a:spLocks noGrp="1"/>
          </p:cNvSpPr>
          <p:nvPr>
            <p:ph sz="quarter" idx="44"/>
            <p:custDataLst>
              <p:tags r:id="rId3"/>
            </p:custDataLst>
          </p:nvPr>
        </p:nvSpPr>
        <p:spPr>
          <a:xfrm>
            <a:off x="3575304" y="5203952"/>
            <a:ext cx="2871216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6" name="LAYOUT HEADER"/>
          <p:cNvSpPr>
            <a:spLocks noGrp="1"/>
          </p:cNvSpPr>
          <p:nvPr>
            <p:ph type="body" idx="37" hasCustomPrompt="1"/>
            <p:custDataLst>
              <p:tags r:id="rId4"/>
            </p:custDataLst>
          </p:nvPr>
        </p:nvSpPr>
        <p:spPr>
          <a:xfrm>
            <a:off x="3575304" y="484733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3" name="LAYOUT BODY"/>
          <p:cNvSpPr>
            <a:spLocks noGrp="1"/>
          </p:cNvSpPr>
          <p:nvPr>
            <p:ph sz="quarter" idx="41"/>
            <p:custDataLst>
              <p:tags r:id="rId5"/>
            </p:custDataLst>
          </p:nvPr>
        </p:nvSpPr>
        <p:spPr>
          <a:xfrm>
            <a:off x="420624" y="5203952"/>
            <a:ext cx="2871216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5" name="LAYOUT HEADER"/>
          <p:cNvSpPr>
            <a:spLocks noGrp="1"/>
          </p:cNvSpPr>
          <p:nvPr>
            <p:ph type="body" idx="36" hasCustomPrompt="1"/>
            <p:custDataLst>
              <p:tags r:id="rId6"/>
            </p:custDataLst>
          </p:nvPr>
        </p:nvSpPr>
        <p:spPr>
          <a:xfrm>
            <a:off x="420624" y="484733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8" name="LAYOUT BODY"/>
          <p:cNvSpPr>
            <a:spLocks noGrp="1"/>
          </p:cNvSpPr>
          <p:nvPr>
            <p:ph sz="quarter" idx="46"/>
            <p:custDataLst>
              <p:tags r:id="rId7"/>
            </p:custDataLst>
          </p:nvPr>
        </p:nvSpPr>
        <p:spPr>
          <a:xfrm>
            <a:off x="6729984" y="3594608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33" hasCustomPrompt="1"/>
            <p:custDataLst>
              <p:tags r:id="rId8"/>
            </p:custDataLst>
          </p:nvPr>
        </p:nvSpPr>
        <p:spPr>
          <a:xfrm>
            <a:off x="6729984" y="32379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5" name="LAYOUT BODY"/>
          <p:cNvSpPr>
            <a:spLocks noGrp="1"/>
          </p:cNvSpPr>
          <p:nvPr>
            <p:ph sz="quarter" idx="43"/>
            <p:custDataLst>
              <p:tags r:id="rId9"/>
            </p:custDataLst>
          </p:nvPr>
        </p:nvSpPr>
        <p:spPr>
          <a:xfrm>
            <a:off x="3575304" y="3594608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31" hasCustomPrompt="1"/>
            <p:custDataLst>
              <p:tags r:id="rId10"/>
            </p:custDataLst>
          </p:nvPr>
        </p:nvSpPr>
        <p:spPr>
          <a:xfrm>
            <a:off x="3575304" y="32379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2" name="LAYOUT BODY"/>
          <p:cNvSpPr>
            <a:spLocks noGrp="1"/>
          </p:cNvSpPr>
          <p:nvPr>
            <p:ph sz="quarter" idx="40"/>
            <p:custDataLst>
              <p:tags r:id="rId11"/>
            </p:custDataLst>
          </p:nvPr>
        </p:nvSpPr>
        <p:spPr>
          <a:xfrm>
            <a:off x="420624" y="3594608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9" name="LAYOUT HEADER"/>
          <p:cNvSpPr>
            <a:spLocks noGrp="1"/>
          </p:cNvSpPr>
          <p:nvPr>
            <p:ph type="body" idx="30" hasCustomPrompt="1"/>
            <p:custDataLst>
              <p:tags r:id="rId12"/>
            </p:custDataLst>
          </p:nvPr>
        </p:nvSpPr>
        <p:spPr>
          <a:xfrm>
            <a:off x="420624" y="32379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7" name="LAYOUT BODY"/>
          <p:cNvSpPr>
            <a:spLocks noGrp="1"/>
          </p:cNvSpPr>
          <p:nvPr>
            <p:ph sz="quarter" idx="45"/>
            <p:custDataLst>
              <p:tags r:id="rId13"/>
            </p:custDataLst>
          </p:nvPr>
        </p:nvSpPr>
        <p:spPr>
          <a:xfrm>
            <a:off x="6729984" y="1994408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14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4" name="LAYOUT BODY"/>
          <p:cNvSpPr>
            <a:spLocks noGrp="1"/>
          </p:cNvSpPr>
          <p:nvPr>
            <p:ph sz="quarter" idx="42"/>
            <p:custDataLst>
              <p:tags r:id="rId15"/>
            </p:custDataLst>
          </p:nvPr>
        </p:nvSpPr>
        <p:spPr>
          <a:xfrm>
            <a:off x="3575304" y="1994410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16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1" name="LAYOUT BODY"/>
          <p:cNvSpPr>
            <a:spLocks noGrp="1"/>
          </p:cNvSpPr>
          <p:nvPr>
            <p:ph sz="quarter" idx="12"/>
            <p:custDataLst>
              <p:tags r:id="rId17"/>
            </p:custDataLst>
          </p:nvPr>
        </p:nvSpPr>
        <p:spPr>
          <a:xfrm>
            <a:off x="420624" y="1994409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3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9" name="DOCUMENT ID"/>
          <p:cNvSpPr txBox="1"/>
          <p:nvPr>
            <p:custDataLst>
              <p:tags r:id="rId20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1:06 PM] P:\Documents\Teaching\FileHandling.pptx </a:t>
            </a:r>
          </a:p>
        </p:txBody>
      </p:sp>
      <p:sp>
        <p:nvSpPr>
          <p:cNvPr id="4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4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42" name="Straight Connector 4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1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7386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18" name="DOCUMENT ID"/>
          <p:cNvSpPr txBox="1"/>
          <p:nvPr userDrawn="1">
            <p:custDataLst>
              <p:tags r:id="rId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1:06 PM] P:\Documents\Teaching\FileHandling.pptx </a:t>
            </a:r>
          </a:p>
        </p:txBody>
      </p:sp>
      <p:cxnSp>
        <p:nvCxnSpPr>
          <p:cNvPr id="19" name="THIN BLUE LINE"/>
          <p:cNvCxnSpPr/>
          <p:nvPr userDrawn="1"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2344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Page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1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cxnSp>
        <p:nvCxnSpPr>
          <p:cNvPr id="20" name="THIN BLUE LINE"/>
          <p:cNvCxnSpPr/>
          <p:nvPr userDrawn="1"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3, 2019 1:06 PM] P:\Documents\Teaching\FileHandling.pptx </a:t>
            </a:r>
          </a:p>
        </p:txBody>
      </p:sp>
      <p:grpSp>
        <p:nvGrpSpPr>
          <p:cNvPr id="3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5" name="Straight Connector 3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1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AYOUT BODY"/>
          <p:cNvSpPr>
            <a:spLocks noGrp="1"/>
          </p:cNvSpPr>
          <p:nvPr>
            <p:ph sz="quarter" idx="28"/>
            <p:custDataLst>
              <p:tags r:id="rId1"/>
            </p:custDataLst>
          </p:nvPr>
        </p:nvSpPr>
        <p:spPr>
          <a:xfrm>
            <a:off x="2658172" y="4384044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2"/>
            </p:custDataLst>
          </p:nvPr>
        </p:nvSpPr>
        <p:spPr>
          <a:xfrm>
            <a:off x="2658172" y="401421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2658172" y="1993394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4"/>
            </p:custDataLst>
          </p:nvPr>
        </p:nvSpPr>
        <p:spPr>
          <a:xfrm>
            <a:off x="2658172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5" name="MESSAGE CONCLUSION"/>
          <p:cNvSpPr>
            <a:spLocks noGrp="1"/>
          </p:cNvSpPr>
          <p:nvPr>
            <p:ph type="body" sz="quarter" idx="27" hasCustomPrompt="1"/>
            <p:custDataLst>
              <p:tags r:id="rId5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2" name="DOCUMENT ID"/>
          <p:cNvSpPr txBox="1"/>
          <p:nvPr>
            <p:custDataLst>
              <p:tags r:id="rId7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dirty="0" smtClean="0"/>
              <a:t>UBSPROD\t608113 [printed: ____] [saved: May 3, 2019 12:49 PM] P:\Documents\Teaching\Functions.pptx </a:t>
            </a:r>
          </a:p>
        </p:txBody>
      </p:sp>
      <p:sp>
        <p:nvSpPr>
          <p:cNvPr id="2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8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3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2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BODY"/>
          <p:cNvSpPr>
            <a:spLocks noGrp="1"/>
          </p:cNvSpPr>
          <p:nvPr>
            <p:ph sz="quarter" idx="28"/>
            <p:custDataLst>
              <p:tags r:id="rId1"/>
            </p:custDataLst>
          </p:nvPr>
        </p:nvSpPr>
        <p:spPr>
          <a:xfrm>
            <a:off x="6245352" y="1993392"/>
            <a:ext cx="3346704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2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2655387" y="1993392"/>
            <a:ext cx="3346704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4"/>
            </p:custDataLst>
          </p:nvPr>
        </p:nvSpPr>
        <p:spPr>
          <a:xfrm>
            <a:off x="2659415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3" name="MESSAGE CONCLUSION"/>
          <p:cNvSpPr>
            <a:spLocks noGrp="1"/>
          </p:cNvSpPr>
          <p:nvPr>
            <p:ph type="body" sz="quarter" idx="27" hasCustomPrompt="1"/>
            <p:custDataLst>
              <p:tags r:id="rId5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2" name="DOCUMENT ID"/>
          <p:cNvSpPr txBox="1"/>
          <p:nvPr>
            <p:custDataLst>
              <p:tags r:id="rId7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dirty="0" smtClean="0"/>
              <a:t>UBSPROD\t608113 [printed: ____] [saved: May 3, 2019 12:49 PM] P:\Documents\Teaching\Functions.pptx </a:t>
            </a:r>
          </a:p>
        </p:txBody>
      </p:sp>
      <p:sp>
        <p:nvSpPr>
          <p:cNvPr id="2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8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6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62.xml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34" Type="http://schemas.openxmlformats.org/officeDocument/2006/relationships/slideLayout" Target="../slideLayouts/slideLayout70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3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29" Type="http://schemas.openxmlformats.org/officeDocument/2006/relationships/slideLayout" Target="../slideLayouts/slideLayout65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32" Type="http://schemas.openxmlformats.org/officeDocument/2006/relationships/slideLayout" Target="../slideLayouts/slideLayout68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4.xml"/><Relationship Id="rId36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31" Type="http://schemas.openxmlformats.org/officeDocument/2006/relationships/slideLayout" Target="../slideLayouts/slideLayout67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6.xml"/><Relationship Id="rId35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"/>
          <p:cNvSpPr>
            <a:spLocks noGrp="1"/>
          </p:cNvSpPr>
          <p:nvPr>
            <p:ph type="body" idx="1"/>
          </p:nvPr>
        </p:nvSpPr>
        <p:spPr>
          <a:xfrm>
            <a:off x="420623" y="1636776"/>
            <a:ext cx="9189720" cy="47914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40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  <p:sldLayoutId id="2147484222" r:id="rId5"/>
    <p:sldLayoutId id="2147484223" r:id="rId6"/>
    <p:sldLayoutId id="2147484224" r:id="rId7"/>
    <p:sldLayoutId id="2147484225" r:id="rId8"/>
    <p:sldLayoutId id="2147484226" r:id="rId9"/>
    <p:sldLayoutId id="2147484227" r:id="rId10"/>
    <p:sldLayoutId id="2147484228" r:id="rId11"/>
    <p:sldLayoutId id="2147484229" r:id="rId12"/>
    <p:sldLayoutId id="2147484230" r:id="rId13"/>
    <p:sldLayoutId id="2147484231" r:id="rId14"/>
    <p:sldLayoutId id="2147484232" r:id="rId15"/>
    <p:sldLayoutId id="2147484233" r:id="rId16"/>
    <p:sldLayoutId id="2147484234" r:id="rId17"/>
    <p:sldLayoutId id="2147484235" r:id="rId18"/>
    <p:sldLayoutId id="2147484236" r:id="rId19"/>
    <p:sldLayoutId id="2147484237" r:id="rId20"/>
    <p:sldLayoutId id="2147484238" r:id="rId21"/>
    <p:sldLayoutId id="2147484239" r:id="rId22"/>
    <p:sldLayoutId id="2147484240" r:id="rId23"/>
    <p:sldLayoutId id="2147484241" r:id="rId24"/>
    <p:sldLayoutId id="2147484242" r:id="rId25"/>
    <p:sldLayoutId id="2147484243" r:id="rId26"/>
    <p:sldLayoutId id="2147484244" r:id="rId27"/>
    <p:sldLayoutId id="2147484245" r:id="rId28"/>
    <p:sldLayoutId id="2147484246" r:id="rId29"/>
    <p:sldLayoutId id="2147484247" r:id="rId30"/>
    <p:sldLayoutId id="2147484248" r:id="rId31"/>
    <p:sldLayoutId id="2147484249" r:id="rId32"/>
    <p:sldLayoutId id="2147484250" r:id="rId33"/>
    <p:sldLayoutId id="2147484251" r:id="rId34"/>
    <p:sldLayoutId id="2147484252" r:id="rId35"/>
    <p:sldLayoutId id="2147484253" r:id="rId36"/>
  </p:sldLayoutIdLst>
  <p:hf hdr="0" ftr="0" dt="0"/>
  <p:txStyles>
    <p:titleStyle>
      <a:lvl1pPr algn="l" defTabSz="1005505" rtl="0" eaLnBrk="1" latinLnBrk="0" hangingPunct="1">
        <a:spcBef>
          <a:spcPct val="0"/>
        </a:spcBef>
        <a:buNone/>
        <a:defRPr lang="en-US" sz="2800" b="0" kern="1200" baseline="0" dirty="0">
          <a:solidFill>
            <a:schemeClr val="tx1"/>
          </a:solidFill>
          <a:latin typeface="+mn-lt"/>
          <a:ea typeface="Arial Unicode MS" pitchFamily="34" charset="-128"/>
          <a:cs typeface="+mj-cs"/>
        </a:defRPr>
      </a:lvl1pPr>
    </p:titleStyle>
    <p:bodyStyle>
      <a:lvl1pPr marL="0" marR="0" indent="0" algn="l" defTabSz="1005505" rtl="0" eaLnBrk="1" fontAlgn="auto" latinLnBrk="0" hangingPunct="1">
        <a:lnSpc>
          <a:spcPct val="100000"/>
        </a:lnSpc>
        <a:spcBef>
          <a:spcPts val="660"/>
        </a:spcBef>
        <a:spcAft>
          <a:spcPts val="0"/>
        </a:spcAft>
        <a:buClrTx/>
        <a:buSzPct val="120000"/>
        <a:buFontTx/>
        <a:buNone/>
        <a:tabLst/>
        <a:defRPr lang="en-US" sz="1100" b="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1pPr>
      <a:lvl2pPr marL="0" marR="0" indent="0" algn="l" defTabSz="1005505" rtl="0" eaLnBrk="1" fontAlgn="auto" latinLnBrk="0" hangingPunct="1">
        <a:lnSpc>
          <a:spcPct val="100000"/>
        </a:lnSpc>
        <a:spcBef>
          <a:spcPts val="660"/>
        </a:spcBef>
        <a:spcAft>
          <a:spcPts val="0"/>
        </a:spcAft>
        <a:buClrTx/>
        <a:buSzTx/>
        <a:buFontTx/>
        <a:buNone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2pPr>
      <a:lvl3pPr marL="234950" marR="0" indent="-228600" algn="l" defTabSz="1005505" rtl="0" eaLnBrk="1" fontAlgn="auto" latinLnBrk="0" hangingPunct="1">
        <a:lnSpc>
          <a:spcPct val="100000"/>
        </a:lnSpc>
        <a:spcBef>
          <a:spcPts val="660"/>
        </a:spcBef>
        <a:spcAft>
          <a:spcPts val="0"/>
        </a:spcAft>
        <a:buClr>
          <a:schemeClr val="tx2"/>
        </a:buClr>
        <a:buSzTx/>
        <a:buFont typeface="Symbol" pitchFamily="18" charset="2"/>
        <a:buChar char="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3pPr>
      <a:lvl4pPr marL="457200" marR="0" indent="-22860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4pPr>
      <a:lvl5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5pPr>
      <a:lvl6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b="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6pPr>
      <a:lvl7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7pPr>
      <a:lvl8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8pPr>
      <a:lvl9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"/>
          <p:cNvSpPr>
            <a:spLocks noGrp="1"/>
          </p:cNvSpPr>
          <p:nvPr>
            <p:ph type="body" idx="1"/>
          </p:nvPr>
        </p:nvSpPr>
        <p:spPr>
          <a:xfrm>
            <a:off x="420623" y="1636776"/>
            <a:ext cx="9189720" cy="47914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25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5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  <p:sldLayoutId id="2147484266" r:id="rId12"/>
    <p:sldLayoutId id="2147484267" r:id="rId13"/>
    <p:sldLayoutId id="2147484268" r:id="rId14"/>
    <p:sldLayoutId id="2147484269" r:id="rId15"/>
    <p:sldLayoutId id="2147484270" r:id="rId16"/>
    <p:sldLayoutId id="2147484271" r:id="rId17"/>
    <p:sldLayoutId id="2147484272" r:id="rId18"/>
    <p:sldLayoutId id="2147484273" r:id="rId19"/>
    <p:sldLayoutId id="2147484274" r:id="rId20"/>
    <p:sldLayoutId id="2147484275" r:id="rId21"/>
    <p:sldLayoutId id="2147484276" r:id="rId22"/>
    <p:sldLayoutId id="2147484277" r:id="rId23"/>
    <p:sldLayoutId id="2147484278" r:id="rId24"/>
    <p:sldLayoutId id="2147484279" r:id="rId25"/>
    <p:sldLayoutId id="2147484280" r:id="rId26"/>
    <p:sldLayoutId id="2147484281" r:id="rId27"/>
    <p:sldLayoutId id="2147484282" r:id="rId28"/>
    <p:sldLayoutId id="2147484283" r:id="rId29"/>
    <p:sldLayoutId id="2147484284" r:id="rId30"/>
    <p:sldLayoutId id="2147484285" r:id="rId31"/>
    <p:sldLayoutId id="2147484286" r:id="rId32"/>
    <p:sldLayoutId id="2147484287" r:id="rId33"/>
    <p:sldLayoutId id="2147484288" r:id="rId34"/>
    <p:sldLayoutId id="2147484289" r:id="rId35"/>
    <p:sldLayoutId id="2147484290" r:id="rId36"/>
  </p:sldLayoutIdLst>
  <p:hf hdr="0" ftr="0" dt="0"/>
  <p:txStyles>
    <p:titleStyle>
      <a:lvl1pPr algn="l" defTabSz="1005505" rtl="0" eaLnBrk="1" latinLnBrk="0" hangingPunct="1">
        <a:spcBef>
          <a:spcPct val="0"/>
        </a:spcBef>
        <a:buNone/>
        <a:defRPr lang="en-US" sz="2800" b="0" kern="1200" baseline="0" dirty="0">
          <a:solidFill>
            <a:schemeClr val="tx1"/>
          </a:solidFill>
          <a:latin typeface="+mn-lt"/>
          <a:ea typeface="Arial Unicode MS" pitchFamily="34" charset="-128"/>
          <a:cs typeface="+mj-cs"/>
        </a:defRPr>
      </a:lvl1pPr>
    </p:titleStyle>
    <p:bodyStyle>
      <a:lvl1pPr marL="0" marR="0" indent="0" algn="l" defTabSz="1005505" rtl="0" eaLnBrk="1" fontAlgn="auto" latinLnBrk="0" hangingPunct="1">
        <a:lnSpc>
          <a:spcPct val="100000"/>
        </a:lnSpc>
        <a:spcBef>
          <a:spcPts val="660"/>
        </a:spcBef>
        <a:spcAft>
          <a:spcPts val="0"/>
        </a:spcAft>
        <a:buClrTx/>
        <a:buSzPct val="120000"/>
        <a:buFontTx/>
        <a:buNone/>
        <a:tabLst/>
        <a:defRPr lang="en-US" sz="1100" b="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1pPr>
      <a:lvl2pPr marL="0" marR="0" indent="0" algn="l" defTabSz="1005505" rtl="0" eaLnBrk="1" fontAlgn="auto" latinLnBrk="0" hangingPunct="1">
        <a:lnSpc>
          <a:spcPct val="100000"/>
        </a:lnSpc>
        <a:spcBef>
          <a:spcPts val="660"/>
        </a:spcBef>
        <a:spcAft>
          <a:spcPts val="0"/>
        </a:spcAft>
        <a:buClrTx/>
        <a:buSzTx/>
        <a:buFontTx/>
        <a:buNone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2pPr>
      <a:lvl3pPr marL="234950" marR="0" indent="-228600" algn="l" defTabSz="1005505" rtl="0" eaLnBrk="1" fontAlgn="auto" latinLnBrk="0" hangingPunct="1">
        <a:lnSpc>
          <a:spcPct val="100000"/>
        </a:lnSpc>
        <a:spcBef>
          <a:spcPts val="660"/>
        </a:spcBef>
        <a:spcAft>
          <a:spcPts val="0"/>
        </a:spcAft>
        <a:buClr>
          <a:schemeClr val="tx2"/>
        </a:buClr>
        <a:buSzTx/>
        <a:buFont typeface="Symbol" pitchFamily="18" charset="2"/>
        <a:buChar char="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3pPr>
      <a:lvl4pPr marL="457200" marR="0" indent="-22860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4pPr>
      <a:lvl5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5pPr>
      <a:lvl6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b="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6pPr>
      <a:lvl7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7pPr>
      <a:lvl8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8pPr>
      <a:lvl9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71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713.xml"/><Relationship Id="rId1" Type="http://schemas.openxmlformats.org/officeDocument/2006/relationships/tags" Target="../tags/tag712.xml"/><Relationship Id="rId6" Type="http://schemas.openxmlformats.org/officeDocument/2006/relationships/tags" Target="../tags/tag717.xml"/><Relationship Id="rId5" Type="http://schemas.openxmlformats.org/officeDocument/2006/relationships/tags" Target="../tags/tag716.xml"/><Relationship Id="rId4" Type="http://schemas.openxmlformats.org/officeDocument/2006/relationships/tags" Target="../tags/tag715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20.xml"/><Relationship Id="rId2" Type="http://schemas.openxmlformats.org/officeDocument/2006/relationships/tags" Target="../tags/tag719.xml"/><Relationship Id="rId1" Type="http://schemas.openxmlformats.org/officeDocument/2006/relationships/tags" Target="../tags/tag718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23.xml"/><Relationship Id="rId2" Type="http://schemas.openxmlformats.org/officeDocument/2006/relationships/tags" Target="../tags/tag722.xml"/><Relationship Id="rId1" Type="http://schemas.openxmlformats.org/officeDocument/2006/relationships/tags" Target="../tags/tag721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26.xml"/><Relationship Id="rId2" Type="http://schemas.openxmlformats.org/officeDocument/2006/relationships/tags" Target="../tags/tag725.xml"/><Relationship Id="rId1" Type="http://schemas.openxmlformats.org/officeDocument/2006/relationships/tags" Target="../tags/tag724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29.xml"/><Relationship Id="rId2" Type="http://schemas.openxmlformats.org/officeDocument/2006/relationships/tags" Target="../tags/tag728.xml"/><Relationship Id="rId1" Type="http://schemas.openxmlformats.org/officeDocument/2006/relationships/tags" Target="../tags/tag727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732.xml"/><Relationship Id="rId2" Type="http://schemas.openxmlformats.org/officeDocument/2006/relationships/tags" Target="../tags/tag731.xml"/><Relationship Id="rId1" Type="http://schemas.openxmlformats.org/officeDocument/2006/relationships/tags" Target="../tags/tag730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ey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30" y="4343400"/>
            <a:ext cx="2789054" cy="3021822"/>
          </a:xfrm>
          <a:prstGeom prst="rect">
            <a:avLst/>
          </a:prstGeom>
        </p:spPr>
      </p:pic>
      <p:sp>
        <p:nvSpPr>
          <p:cNvPr id="20" name="CREATE DATE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1600" smtClean="0"/>
              <a:t>May 3, 2019</a:t>
            </a:r>
            <a:endParaRPr lang="en-US" sz="1600" dirty="0"/>
          </a:p>
        </p:txBody>
      </p:sp>
      <p:sp>
        <p:nvSpPr>
          <p:cNvPr id="19" name="PRESENTATION INFOLINE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lnSpc>
                <a:spcPts val="2200"/>
              </a:lnSpc>
            </a:pPr>
            <a:r>
              <a:rPr lang="en-US" dirty="0" smtClean="0"/>
              <a:t>To withstand the forces</a:t>
            </a:r>
            <a:endParaRPr lang="en-US" dirty="0"/>
          </a:p>
        </p:txBody>
      </p:sp>
      <p:sp>
        <p:nvSpPr>
          <p:cNvPr id="18" name="PRESENTATION TITLE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Segoe UI"/>
              </a:rPr>
              <a:t>Exception Handling</a:t>
            </a:r>
          </a:p>
        </p:txBody>
      </p:sp>
      <p:sp>
        <p:nvSpPr>
          <p:cNvPr id="21" name="PRESENTATION AUTHOR"/>
          <p:cNvSpPr>
            <a:spLocks noGrp="1"/>
          </p:cNvSpPr>
          <p:nvPr>
            <p:ph type="body" sz="quarter" idx="11"/>
            <p:custDataLst>
              <p:tags r:id="rId5"/>
            </p:custDataLst>
          </p:nvPr>
        </p:nvSpPr>
        <p:spPr>
          <a:xfrm>
            <a:off x="395926" y="4072378"/>
            <a:ext cx="4541268" cy="1187779"/>
          </a:xfrm>
        </p:spPr>
        <p:txBody>
          <a:bodyPr/>
          <a:lstStyle/>
          <a:p>
            <a:r>
              <a:rPr lang="en-US" dirty="0" smtClean="0"/>
              <a:t>Ashish Pimple</a:t>
            </a:r>
          </a:p>
          <a:p>
            <a:r>
              <a:rPr lang="en-US" dirty="0" smtClean="0"/>
              <a:t>Prathmesh Palande</a:t>
            </a:r>
          </a:p>
          <a:p>
            <a:r>
              <a:rPr lang="en-US" dirty="0" smtClean="0"/>
              <a:t>Pratik Loya</a:t>
            </a:r>
            <a:endParaRPr lang="en-US" dirty="0"/>
          </a:p>
        </p:txBody>
      </p:sp>
      <p:sp>
        <p:nvSpPr>
          <p:cNvPr id="22" name="PRESENTATION AUTHOR FUNCTION"/>
          <p:cNvSpPr>
            <a:spLocks noGrp="1"/>
          </p:cNvSpPr>
          <p:nvPr>
            <p:ph type="body" sz="quarter" idx="12"/>
            <p:custDataLst>
              <p:tags r:id="rId6"/>
            </p:custDataLst>
          </p:nvPr>
        </p:nvSpPr>
        <p:spPr>
          <a:xfrm>
            <a:off x="382917" y="5448016"/>
            <a:ext cx="4535424" cy="27432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TOC</a:t>
            </a:r>
            <a:endParaRPr 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11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YOUT BODY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The try block lets you test a block of code for errors.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The except block lets you handle the error.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The finally block lets you execute code, regardless of the result of the try- and except blocks.</a:t>
            </a:r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9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/>
              </a:rPr>
              <a:t>Python Try Except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399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YOUT BODY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When an error occurs, or exception as we call it, Python will normally stop and generate an error message.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These exceptions can be handled using the try statement: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/>
              </a:rPr>
              <a:t>Example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The try block will generate an exception, because x is not defined: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CD"/>
                </a:solidFill>
                <a:latin typeface="Consolas"/>
              </a:rPr>
              <a:t>try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(x)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CD"/>
                </a:solidFill>
                <a:latin typeface="Consolas"/>
              </a:rPr>
              <a:t>except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"An exception occurred"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latin typeface="Verdan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Verdana"/>
              </a:rPr>
              <a:t>Since 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the try block raises an error, the except block will be executed.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Without the try block, the program will crash and raise an error: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/>
              </a:rPr>
              <a:t>Example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latin typeface="Verdana"/>
              </a:rPr>
              <a:t>This statement will raise an </a:t>
            </a:r>
            <a:r>
              <a:rPr lang="en-US" dirty="0">
                <a:solidFill>
                  <a:schemeClr val="tx2"/>
                </a:solidFill>
                <a:latin typeface="Verdana"/>
              </a:rPr>
              <a:t>error</a:t>
            </a:r>
            <a:r>
              <a:rPr lang="en-US" dirty="0">
                <a:latin typeface="Verdana"/>
              </a:rPr>
              <a:t>, because x is not defined: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(x)</a:t>
            </a:r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9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/>
              </a:rPr>
              <a:t>Exception Handling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8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YOUT BODY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/>
        <p:txBody>
          <a:bodyPr/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You can define as many exception blocks as you want, e.g. if you want to execute a special block of code for a special kind of error: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/>
              </a:rPr>
              <a:t>Example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Print one message if the try block raises a </a:t>
            </a:r>
            <a:r>
              <a:rPr lang="en-US" dirty="0" err="1">
                <a:solidFill>
                  <a:srgbClr val="000000"/>
                </a:solidFill>
                <a:latin typeface="Verdana"/>
              </a:rPr>
              <a:t>NameError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 and another for other errors: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CD"/>
                </a:solidFill>
                <a:latin typeface="Consolas"/>
              </a:rPr>
              <a:t>try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(x)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CD"/>
                </a:solidFill>
                <a:latin typeface="Consolas"/>
              </a:rPr>
              <a:t>except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NameError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"Variable x is not defined"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CD"/>
                </a:solidFill>
                <a:latin typeface="Consolas"/>
              </a:rPr>
              <a:t>except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"Something else went wrong"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233362" lvl="3" indent="0">
              <a:buNone/>
            </a:pPr>
            <a:endParaRPr lang="en-US" dirty="0"/>
          </a:p>
        </p:txBody>
      </p:sp>
      <p:sp>
        <p:nvSpPr>
          <p:cNvPr id="9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/>
              </a:rPr>
              <a:t>Many </a:t>
            </a:r>
            <a:r>
              <a:rPr lang="en-US" dirty="0" smtClean="0">
                <a:solidFill>
                  <a:srgbClr val="000000"/>
                </a:solidFill>
                <a:latin typeface="Segoe UI"/>
              </a:rPr>
              <a:t>Exceptions</a:t>
            </a:r>
            <a:endParaRPr lang="en-US" dirty="0">
              <a:solidFill>
                <a:srgbClr val="000000"/>
              </a:solidFill>
              <a:latin typeface="Segoe U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0618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YOUT BODY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/>
        <p:txBody>
          <a:bodyPr/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You can use the else keyword to define a block of code to be executed if no errors were raised: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/>
              </a:rPr>
              <a:t>Example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In this example, the try block does not generate any error: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CD"/>
                </a:solidFill>
                <a:latin typeface="Consolas"/>
              </a:rPr>
              <a:t>try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CD"/>
                </a:solidFill>
                <a:latin typeface="Consolas"/>
              </a:rPr>
              <a:t>except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"Something went wrong"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CD"/>
                </a:solidFill>
                <a:latin typeface="Consolas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"Nothing went wrong"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233362" lvl="3" indent="0">
              <a:buNone/>
            </a:pPr>
            <a:endParaRPr lang="en-US" dirty="0"/>
          </a:p>
        </p:txBody>
      </p:sp>
      <p:sp>
        <p:nvSpPr>
          <p:cNvPr id="9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/>
              </a:rPr>
              <a:t>Else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285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YOUT BODY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The finally block, if specified, will be executed regardless if the try block raises an error or not.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/>
              </a:rPr>
              <a:t>Example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CD"/>
                </a:solidFill>
                <a:latin typeface="Consolas"/>
              </a:rPr>
              <a:t>try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(x)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CD"/>
                </a:solidFill>
                <a:latin typeface="Consolas"/>
              </a:rPr>
              <a:t>except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"Something went wrong"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CD"/>
                </a:solidFill>
                <a:latin typeface="Consolas"/>
              </a:rPr>
              <a:t>finally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"The 'try except' is finished"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latin typeface="Verdan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Verdana"/>
              </a:rPr>
              <a:t>This 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can be useful to close objects and clean up resources: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Segoe UI"/>
              </a:rPr>
              <a:t>Example</a:t>
            </a:r>
            <a:endParaRPr lang="en-US" dirty="0">
              <a:solidFill>
                <a:srgbClr val="000000"/>
              </a:solidFill>
              <a:latin typeface="Segoe UI"/>
            </a:endParaRP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Try to open and write to a file that is not writable: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CD"/>
                </a:solidFill>
                <a:latin typeface="Consolas"/>
              </a:rPr>
              <a:t>try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 f =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"demofile.txt"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f.write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/>
              </a:rPr>
              <a:t>Lorum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 Ipsum"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CD"/>
                </a:solidFill>
                <a:latin typeface="Consolas"/>
              </a:rPr>
              <a:t>except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"Something went wrong when writing to the file"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CD"/>
                </a:solidFill>
                <a:latin typeface="Consolas"/>
              </a:rPr>
              <a:t>finally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f.close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Verdana"/>
              </a:rPr>
              <a:t>The 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program can continue, without leaving the file object open.</a:t>
            </a:r>
          </a:p>
          <a:p>
            <a:pPr marL="404812" lvl="3" indent="-171450"/>
            <a:endParaRPr lang="en-US" dirty="0"/>
          </a:p>
        </p:txBody>
      </p:sp>
      <p:sp>
        <p:nvSpPr>
          <p:cNvPr id="9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Segoe UI"/>
              </a:rPr>
              <a:t>Finally</a:t>
            </a:r>
            <a:endParaRPr lang="en-US" dirty="0">
              <a:solidFill>
                <a:srgbClr val="000000"/>
              </a:solidFill>
              <a:latin typeface="Segoe U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78543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OnScreen.pot"/>
  <p:tag name="FDSMENUDOCLEVELBTNSTATES" val="&lt;btnStates&gt;&lt;btn tag=&quot;1001&quot; state=&quot;UP&quot;/&gt;&lt;/btnStates&gt;&#10;"/>
  <p:tag name="SERIF FONT" val="UBSHeadline"/>
  <p:tag name="SANS SERIF FONT" val="Frutiger 45 Light"/>
  <p:tag name="LANGUAGE ID" val="1033"/>
  <p:tag name="ASIANSANS SERIF FONT" val="DFPHei Std W3"/>
  <p:tag name="MOST RECENT UPGRAD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TITLE"/>
  <p:tag name="FONT STYLE" val="SANS SERIF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  <p:tag name="FONT STYLE" val="SERIF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3"/>
  <p:tag name="ROW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3"/>
  <p:tag name="ROW" val="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HIN BLUE LIN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BIO_TEXT"/>
  <p:tag name="FONT STYLE" val="SANS SERIF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FONT STYLE" val="SANS SERIF"/>
  <p:tag name="TEXT_TYPE" val="BIO_T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BIO_PICTURE"/>
  <p:tag name="ROW" val="1E"/>
  <p:tag name="COL" val="1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SUBTITLE"/>
  <p:tag name="FONT STYLE" val="SERI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3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3"/>
  <p:tag name="COL" val="3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3"/>
  <p:tag name="COL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3"/>
  <p:tag name="COL" val="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3"/>
  <p:tag name="COL" val="2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3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3"/>
  <p:tag name="COL" val="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3"/>
  <p:tag name="ROW" val="2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SUBTITLE"/>
  <p:tag name="FONT STYLE" val="SERIF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AUTHOR"/>
  <p:tag name="FONT STYLE" val="SANS SERIF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AUTHOR FUNCTION"/>
  <p:tag name="FONT STYLE" val="SANS SERIF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33.84"/>
  <p:tag name="WIDTH" val="87.26456"/>
  <p:tag name="HEIGHT" val="31.89315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TITLE"/>
  <p:tag name="FONT STYLE" val="SANS SERIF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  <p:tag name="FONT STYLE" val="SERIF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HIN BLUE LIN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1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2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1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1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3"/>
  <p:tag name="COL" val="2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3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3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2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1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2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4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3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2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4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4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1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4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4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3"/>
  <p:tag name="ROW" val="2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3"/>
  <p:tag name="ROW" val="2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BIO_TEXT"/>
  <p:tag name="FONT STYLE" val="SANS SERIF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FONT STYLE" val="SANS SERIF"/>
  <p:tag name="TEXT_TYPE" val="BIO_TEXT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BIO_PICTURE"/>
  <p:tag name="ROW" val="1E"/>
  <p:tag name="COL" val="1E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AUTHOR"/>
  <p:tag name="FONT STYLE" val="SANS SERIF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2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1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3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3"/>
  <p:tag name="COL" val="3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3"/>
  <p:tag name="COL" val="3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3"/>
  <p:tag name="COL" val="2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3"/>
  <p:tag name="COL" val="2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3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3"/>
  <p:tag name="COL" val="1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3"/>
  <p:tag name="ROW" val="2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2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AUTHOR FUNCTION"/>
  <p:tag name="FONT STYLE" val="SANS SERIF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SUBTITLE"/>
  <p:tag name="FONT STYLE" val="SERIF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AUTHOR"/>
  <p:tag name="FONT STYLE" val="SANS SERIF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AUTHOR FUNCTION"/>
  <p:tag name="FONT STYLE" val="SANS SERIF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3"/>
  <p:tag name="COL" val="2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33.84"/>
  <p:tag name="WIDTH" val="87.26456"/>
  <p:tag name="HEIGHT" val="31.893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heme/theme1.xml><?xml version="1.0" encoding="utf-8"?>
<a:theme xmlns:a="http://schemas.openxmlformats.org/drawingml/2006/main" name="1_PresXpress_Print_Theme">
  <a:themeElements>
    <a:clrScheme name="UBSNewColorsV2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4D3C2F"/>
      </a:accent1>
      <a:accent2>
        <a:srgbClr val="CFBD9B"/>
      </a:accent2>
      <a:accent3>
        <a:srgbClr val="C07156"/>
      </a:accent3>
      <a:accent4>
        <a:srgbClr val="E8C767"/>
      </a:accent4>
      <a:accent5>
        <a:srgbClr val="AEB0B3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Fontset">
      <a:majorFont>
        <a:latin typeface="UBSHeadline"/>
        <a:ea typeface="MS PGothic"/>
        <a:cs typeface=""/>
      </a:majorFont>
      <a:minorFont>
        <a:latin typeface="Frutiger 45 Light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lIns="0" tIns="0" rIns="0" bIns="0"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1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Print.potx" id="{051EB89F-4D46-4ACB-BDC0-5314925EF32D}" vid="{28A8C5C5-6360-4BB4-BA92-293F4F7D6976}"/>
    </a:ext>
  </a:extLst>
</a:theme>
</file>

<file path=ppt/theme/theme2.xml><?xml version="1.0" encoding="utf-8"?>
<a:theme xmlns:a="http://schemas.openxmlformats.org/drawingml/2006/main" name="2_PresXpress_Print_Theme">
  <a:themeElements>
    <a:clrScheme name="UBSNewColorsV2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4D3C2F"/>
      </a:accent1>
      <a:accent2>
        <a:srgbClr val="CFBD9B"/>
      </a:accent2>
      <a:accent3>
        <a:srgbClr val="C07156"/>
      </a:accent3>
      <a:accent4>
        <a:srgbClr val="E8C767"/>
      </a:accent4>
      <a:accent5>
        <a:srgbClr val="AEB0B3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Fontset">
      <a:majorFont>
        <a:latin typeface="UBSHeadline"/>
        <a:ea typeface="MS PGothic"/>
        <a:cs typeface=""/>
      </a:majorFont>
      <a:minorFont>
        <a:latin typeface="Frutiger 45 Light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lIns="0" tIns="0" rIns="0" bIns="0"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1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Print.potx" id="{051EB89F-4D46-4ACB-BDC0-5314925EF32D}" vid="{28A8C5C5-6360-4BB4-BA92-293F4F7D6976}"/>
    </a:ext>
  </a:extLst>
</a:theme>
</file>

<file path=ppt/theme/theme3.xml><?xml version="1.0" encoding="utf-8"?>
<a:theme xmlns:a="http://schemas.openxmlformats.org/drawingml/2006/main" name="Office Theme">
  <a:themeElements>
    <a:clrScheme name="UBS Colorset">
      <a:dk1>
        <a:sysClr val="windowText" lastClr="000000"/>
      </a:dk1>
      <a:lt1>
        <a:sysClr val="window" lastClr="FFFFFF"/>
      </a:lt1>
      <a:dk2>
        <a:srgbClr val="FF0000"/>
      </a:dk2>
      <a:lt2>
        <a:srgbClr val="FFFFFF"/>
      </a:lt2>
      <a:accent1>
        <a:srgbClr val="4E8AA9"/>
      </a:accent1>
      <a:accent2>
        <a:srgbClr val="AF9681"/>
      </a:accent2>
      <a:accent3>
        <a:srgbClr val="57514B"/>
      </a:accent3>
      <a:accent4>
        <a:srgbClr val="B2BCCD"/>
      </a:accent4>
      <a:accent5>
        <a:srgbClr val="748746"/>
      </a:accent5>
      <a:accent6>
        <a:srgbClr val="8C3F3A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1288CCE0-C24B-43C6-A87C-A123CEBF6884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4610</TotalTime>
  <Words>105</Words>
  <Application>Microsoft Office PowerPoint</Application>
  <PresentationFormat>Custom</PresentationFormat>
  <Paragraphs>49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1_PresXpress_Print_Theme</vt:lpstr>
      <vt:lpstr>2_PresXpress_Print_Theme</vt:lpstr>
      <vt:lpstr>Exception Handling</vt:lpstr>
      <vt:lpstr>Python Try Except</vt:lpstr>
      <vt:lpstr>Exception Handling</vt:lpstr>
      <vt:lpstr>Many Exceptions</vt:lpstr>
      <vt:lpstr>Else</vt:lpstr>
      <vt:lpstr>Finally</vt:lpstr>
    </vt:vector>
  </TitlesOfParts>
  <Company>UBS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Print Presentation</dc:title>
  <dc:creator>Palande, Prathmesh</dc:creator>
  <cp:lastModifiedBy>Palande, Prathmesh</cp:lastModifiedBy>
  <cp:revision>8</cp:revision>
  <cp:lastPrinted>2002-05-24T21:26:29Z</cp:lastPrinted>
  <dcterms:created xsi:type="dcterms:W3CDTF">2002-05-03T03:00:09Z</dcterms:created>
  <dcterms:modified xsi:type="dcterms:W3CDTF">2019-05-03T07:41:42Z</dcterms:modified>
  <cp:version>3.4.05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UniqueID">
    <vt:lpwstr/>
  </property>
  <property fmtid="{D5CDD505-2E9C-101B-9397-08002B2CF9AE}" pid="3" name="PresPrintTemplate">
    <vt:lpwstr>True</vt:lpwstr>
  </property>
  <property fmtid="{D5CDD505-2E9C-101B-9397-08002B2CF9AE}" pid="4" name="PresPrintOnScreen">
    <vt:lpwstr>False</vt:lpwstr>
  </property>
  <property fmtid="{D5CDD505-2E9C-101B-9397-08002B2CF9AE}" pid="5" name="PresPrint4x3OnScreen">
    <vt:lpwstr>False</vt:lpwstr>
  </property>
  <property fmtid="{D5CDD505-2E9C-101B-9397-08002B2CF9AE}" pid="6" name="split-s">
    <vt:lpwstr>0</vt:lpwstr>
  </property>
  <property fmtid="{D5CDD505-2E9C-101B-9397-08002B2CF9AE}" pid="7" name="split-a">
    <vt:lpwstr>0</vt:lpwstr>
  </property>
  <property fmtid="{D5CDD505-2E9C-101B-9397-08002B2CF9AE}" pid="8" name="CreatedAddinVersion">
    <vt:lpwstr>3.4.06</vt:lpwstr>
  </property>
  <property fmtid="{D5CDD505-2E9C-101B-9397-08002B2CF9AE}" pid="9" name="CurrentAddinVersion">
    <vt:lpwstr>3.4.05</vt:lpwstr>
  </property>
  <property fmtid="{D5CDD505-2E9C-101B-9397-08002B2CF9AE}" pid="10" name="CreateDate">
    <vt:lpwstr>5/3/2019 1:06:30 PM</vt:lpwstr>
  </property>
  <property fmtid="{D5CDD505-2E9C-101B-9397-08002B2CF9AE}" pid="11" name="CreatedTemplateVersion">
    <vt:lpwstr>3.4.06</vt:lpwstr>
  </property>
  <property fmtid="{D5CDD505-2E9C-101B-9397-08002B2CF9AE}" pid="12" name="MOST RECENT UPGRADE">
    <vt:lpwstr>0</vt:lpwstr>
  </property>
  <property fmtid="{D5CDD505-2E9C-101B-9397-08002B2CF9AE}" pid="13" name="CoverLogoIncluded">
    <vt:lpwstr>True</vt:lpwstr>
  </property>
  <property fmtid="{D5CDD505-2E9C-101B-9397-08002B2CF9AE}" pid="14" name="CoverLogoID">
    <vt:lpwstr>plain_co</vt:lpwstr>
  </property>
  <property fmtid="{D5CDD505-2E9C-101B-9397-08002B2CF9AE}" pid="15" name="CoverPage.Ppt">
    <vt:lpwstr>True</vt:lpwstr>
  </property>
  <property fmtid="{D5CDD505-2E9C-101B-9397-08002B2CF9AE}" pid="16" name="CoverPhoto.Ppt">
    <vt:lpwstr/>
  </property>
  <property fmtid="{D5CDD505-2E9C-101B-9397-08002B2CF9AE}" pid="17" name="CoverPhotoPath">
    <vt:lpwstr/>
  </property>
  <property fmtid="{D5CDD505-2E9C-101B-9397-08002B2CF9AE}" pid="18" name="SecurityLevel">
    <vt:lpwstr>3</vt:lpwstr>
  </property>
  <property fmtid="{D5CDD505-2E9C-101B-9397-08002B2CF9AE}" pid="19" name="CoverPhotoIncluded">
    <vt:lpwstr>False</vt:lpwstr>
  </property>
  <property fmtid="{D5CDD505-2E9C-101B-9397-08002B2CF9AE}" pid="20" name="CoverPhotoIsCustom">
    <vt:lpwstr>False</vt:lpwstr>
  </property>
  <property fmtid="{D5CDD505-2E9C-101B-9397-08002B2CF9AE}" pid="21" name="InsideLogoIncluded">
    <vt:lpwstr>True</vt:lpwstr>
  </property>
  <property fmtid="{D5CDD505-2E9C-101B-9397-08002B2CF9AE}" pid="22" name="InsideLogoID">
    <vt:lpwstr>plain_co</vt:lpwstr>
  </property>
  <property fmtid="{D5CDD505-2E9C-101B-9397-08002B2CF9AE}" pid="23" name="IncludeID.Ppt">
    <vt:lpwstr>True</vt:lpwstr>
  </property>
  <property fmtid="{D5CDD505-2E9C-101B-9397-08002B2CF9AE}" pid="24" name="IDStampItems">
    <vt:lpwstr>15</vt:lpwstr>
  </property>
  <property fmtid="{D5CDD505-2E9C-101B-9397-08002B2CF9AE}" pid="25" name="TOC.Ppt">
    <vt:lpwstr>True</vt:lpwstr>
  </property>
  <property fmtid="{D5CDD505-2E9C-101B-9397-08002B2CF9AE}" pid="26" name="TocSecLevel1">
    <vt:lpwstr>1</vt:lpwstr>
  </property>
  <property fmtid="{D5CDD505-2E9C-101B-9397-08002B2CF9AE}" pid="27" name="TocSecLevel2">
    <vt:lpwstr>2</vt:lpwstr>
  </property>
  <property fmtid="{D5CDD505-2E9C-101B-9397-08002B2CF9AE}" pid="28" name="TocSecLevel3">
    <vt:lpwstr>3</vt:lpwstr>
  </property>
  <property fmtid="{D5CDD505-2E9C-101B-9397-08002B2CF9AE}" pid="29" name="TocApdxLevel1">
    <vt:lpwstr>4</vt:lpwstr>
  </property>
  <property fmtid="{D5CDD505-2E9C-101B-9397-08002B2CF9AE}" pid="30" name="TocApdxLevel2">
    <vt:lpwstr>5</vt:lpwstr>
  </property>
  <property fmtid="{D5CDD505-2E9C-101B-9397-08002B2CF9AE}" pid="31" name="TocApdxLevel3">
    <vt:lpwstr>6</vt:lpwstr>
  </property>
  <property fmtid="{D5CDD505-2E9C-101B-9397-08002B2CF9AE}" pid="32" name="SPageNumbering1.Ppt">
    <vt:lpwstr>True</vt:lpwstr>
  </property>
  <property fmtid="{D5CDD505-2E9C-101B-9397-08002B2CF9AE}" pid="33" name="SPageNumbering2.Ppt">
    <vt:lpwstr>False</vt:lpwstr>
  </property>
  <property fmtid="{D5CDD505-2E9C-101B-9397-08002B2CF9AE}" pid="34" name="SPageNumbering3.Ppt">
    <vt:lpwstr>False</vt:lpwstr>
  </property>
  <property fmtid="{D5CDD505-2E9C-101B-9397-08002B2CF9AE}" pid="35" name="APageNumbering1.Ppt">
    <vt:lpwstr>True</vt:lpwstr>
  </property>
  <property fmtid="{D5CDD505-2E9C-101B-9397-08002B2CF9AE}" pid="36" name="APageNumbering2.Ppt">
    <vt:lpwstr>False</vt:lpwstr>
  </property>
  <property fmtid="{D5CDD505-2E9C-101B-9397-08002B2CF9AE}" pid="37" name="APageNumbering3.Ppt">
    <vt:lpwstr>False</vt:lpwstr>
  </property>
  <property fmtid="{D5CDD505-2E9C-101B-9397-08002B2CF9AE}" pid="38" name="Language">
    <vt:lpwstr>1033</vt:lpwstr>
  </property>
  <property fmtid="{D5CDD505-2E9C-101B-9397-08002B2CF9AE}" pid="39" name="CCSTemplate">
    <vt:lpwstr>False</vt:lpwstr>
  </property>
  <property fmtid="{D5CDD505-2E9C-101B-9397-08002B2CF9AE}" pid="40" name="ContactPage.Ppt">
    <vt:lpwstr>True</vt:lpwstr>
  </property>
  <property fmtid="{D5CDD505-2E9C-101B-9397-08002B2CF9AE}" pid="41" name="CompanyName">
    <vt:lpwstr/>
  </property>
  <property fmtid="{D5CDD505-2E9C-101B-9397-08002B2CF9AE}" pid="42" name="CompanyNameExtension">
    <vt:lpwstr/>
  </property>
  <property fmtid="{D5CDD505-2E9C-101B-9397-08002B2CF9AE}" pid="43" name="CompanyDescriptor">
    <vt:lpwstr/>
  </property>
  <property fmtid="{D5CDD505-2E9C-101B-9397-08002B2CF9AE}" pid="44" name="CompanyType">
    <vt:lpwstr>0</vt:lpwstr>
  </property>
  <property fmtid="{D5CDD505-2E9C-101B-9397-08002B2CF9AE}" pid="45" name="BusinessUnit">
    <vt:lpwstr>UBSCC</vt:lpwstr>
  </property>
  <property fmtid="{D5CDD505-2E9C-101B-9397-08002B2CF9AE}" pid="46" name="Address.Office">
    <vt:lpwstr/>
  </property>
  <property fmtid="{D5CDD505-2E9C-101B-9397-08002B2CF9AE}" pid="47" name="Fax1.Office">
    <vt:lpwstr/>
  </property>
  <property fmtid="{D5CDD505-2E9C-101B-9397-08002B2CF9AE}" pid="48" name="Phone1.Office">
    <vt:lpwstr/>
  </property>
  <property fmtid="{D5CDD505-2E9C-101B-9397-08002B2CF9AE}" pid="49" name="CompanyID">
    <vt:lpwstr/>
  </property>
  <property fmtid="{D5CDD505-2E9C-101B-9397-08002B2CF9AE}" pid="50" name="CompanyLCID">
    <vt:lpwstr>0</vt:lpwstr>
  </property>
  <property fmtid="{D5CDD505-2E9C-101B-9397-08002B2CF9AE}" pid="51" name="AuthorInfoIncluded">
    <vt:lpwstr>False</vt:lpwstr>
  </property>
  <property fmtid="{D5CDD505-2E9C-101B-9397-08002B2CF9AE}" pid="52" name="AuthorInfoName">
    <vt:lpwstr/>
  </property>
  <property fmtid="{D5CDD505-2E9C-101B-9397-08002B2CF9AE}" pid="53" name="AuthorInfoDetails1">
    <vt:lpwstr/>
  </property>
  <property fmtid="{D5CDD505-2E9C-101B-9397-08002B2CF9AE}" pid="54" name="AuthorInfoDetails2">
    <vt:lpwstr/>
  </property>
  <property fmtid="{D5CDD505-2E9C-101B-9397-08002B2CF9AE}" pid="55" name="AuthorInfoEmail">
    <vt:lpwstr/>
  </property>
  <property fmtid="{D5CDD505-2E9C-101B-9397-08002B2CF9AE}" pid="56" name="AuthorInfoPhone">
    <vt:lpwstr/>
  </property>
  <property fmtid="{D5CDD505-2E9C-101B-9397-08002B2CF9AE}" pid="57" name="Endorsement">
    <vt:lpwstr/>
  </property>
  <property fmtid="{D5CDD505-2E9C-101B-9397-08002B2CF9AE}" pid="58" name="OnScreenShowPageNums">
    <vt:lpwstr>False</vt:lpwstr>
  </property>
  <property fmtid="{D5CDD505-2E9C-101B-9397-08002B2CF9AE}" pid="59" name="OnScreenTOCHyperlink">
    <vt:lpwstr>True</vt:lpwstr>
  </property>
  <property fmtid="{D5CDD505-2E9C-101B-9397-08002B2CF9AE}" pid="60" name="SectionDivider.Ppt">
    <vt:lpwstr>True</vt:lpwstr>
  </property>
  <property fmtid="{D5CDD505-2E9C-101B-9397-08002B2CF9AE}" pid="61" name="IDStampDateFormatID">
    <vt:lpwstr>F1</vt:lpwstr>
  </property>
  <property fmtid="{D5CDD505-2E9C-101B-9397-08002B2CF9AE}" pid="62" name="IDStampDateFormat-T">
    <vt:lpwstr>MMMM d, yyyy h:mm AM/PM</vt:lpwstr>
  </property>
  <property fmtid="{D5CDD505-2E9C-101B-9397-08002B2CF9AE}" pid="63" name="CalendarDateFormatID">
    <vt:lpwstr>F1</vt:lpwstr>
  </property>
  <property fmtid="{D5CDD505-2E9C-101B-9397-08002B2CF9AE}" pid="64" name="CalendarDateFormat-T">
    <vt:lpwstr>MMMM yyyy</vt:lpwstr>
  </property>
  <property fmtid="{D5CDD505-2E9C-101B-9397-08002B2CF9AE}" pid="65" name="CalendarStartDay">
    <vt:lpwstr>1</vt:lpwstr>
  </property>
  <property fmtid="{D5CDD505-2E9C-101B-9397-08002B2CF9AE}" pid="66" name="CoverPageDateFormatFilter">
    <vt:lpwstr>1</vt:lpwstr>
  </property>
  <property fmtid="{D5CDD505-2E9C-101B-9397-08002B2CF9AE}" pid="67" name="CoverPageDateFormatID">
    <vt:lpwstr>F1</vt:lpwstr>
  </property>
  <property fmtid="{D5CDD505-2E9C-101B-9397-08002B2CF9AE}" pid="68" name="CoverPageDateFormat-T">
    <vt:lpwstr>MMMM d, yyyy</vt:lpwstr>
  </property>
  <property fmtid="{D5CDD505-2E9C-101B-9397-08002B2CF9AE}" pid="69" name="DisclaimerPage.Ppt">
    <vt:lpwstr>False</vt:lpwstr>
  </property>
  <property fmtid="{D5CDD505-2E9C-101B-9397-08002B2CF9AE}" pid="70" name="DisclaimerID.Ppt">
    <vt:lpwstr>D1</vt:lpwstr>
  </property>
  <property fmtid="{D5CDD505-2E9C-101B-9397-08002B2CF9AE}" pid="71" name="UseInternalUBSFont.Office">
    <vt:lpwstr>True</vt:lpwstr>
  </property>
  <property fmtid="{D5CDD505-2E9C-101B-9397-08002B2CF9AE}" pid="72" name="EmbedFonts">
    <vt:lpwstr>False</vt:lpwstr>
  </property>
  <property fmtid="{D5CDD505-2E9C-101B-9397-08002B2CF9AE}" pid="73" name="TableSpacerBorder">
    <vt:lpwstr>False</vt:lpwstr>
  </property>
  <property fmtid="{D5CDD505-2E9C-101B-9397-08002B2CF9AE}" pid="74" name="Address-T">
    <vt:lpwstr>&lt;&lt;Address&gt;&gt;</vt:lpwstr>
  </property>
  <property fmtid="{D5CDD505-2E9C-101B-9397-08002B2CF9AE}" pid="75" name="AmountDealType-T">
    <vt:lpwstr>&lt;&lt;Amt./deal-Type&gt;&gt;</vt:lpwstr>
  </property>
  <property fmtid="{D5CDD505-2E9C-101B-9397-08002B2CF9AE}" pid="76" name="ContactDetails-T">
    <vt:lpwstr>&lt;&lt;Contact details&gt;&gt;</vt:lpwstr>
  </property>
  <property fmtid="{D5CDD505-2E9C-101B-9397-08002B2CF9AE}" pid="77" name="ContactName-T">
    <vt:lpwstr>&lt;&lt;Contact name&gt;&gt;</vt:lpwstr>
  </property>
  <property fmtid="{D5CDD505-2E9C-101B-9397-08002B2CF9AE}" pid="78" name="Date-T">
    <vt:lpwstr>&lt;&lt;Date&gt;&gt;</vt:lpwstr>
  </property>
  <property fmtid="{D5CDD505-2E9C-101B-9397-08002B2CF9AE}" pid="79" name="EMailAddress-T">
    <vt:lpwstr>&lt;&lt;Email address&gt;&gt;</vt:lpwstr>
  </property>
  <property fmtid="{D5CDD505-2E9C-101B-9397-08002B2CF9AE}" pid="80" name="LegalEntity-T">
    <vt:lpwstr>&lt;&lt;Legal entity&gt;&gt;</vt:lpwstr>
  </property>
  <property fmtid="{D5CDD505-2E9C-101B-9397-08002B2CF9AE}" pid="81" name="Logo-T">
    <vt:lpwstr>&lt;&lt;Logo&gt;&gt;</vt:lpwstr>
  </property>
  <property fmtid="{D5CDD505-2E9C-101B-9397-08002B2CF9AE}" pid="82" name="Summary-T">
    <vt:lpwstr>&lt;&lt;Summary&gt;&gt;</vt:lpwstr>
  </property>
  <property fmtid="{D5CDD505-2E9C-101B-9397-08002B2CF9AE}" pid="83" name="TableHeading-T">
    <vt:lpwstr>&lt;&lt;Table heading&gt;&gt;</vt:lpwstr>
  </property>
  <property fmtid="{D5CDD505-2E9C-101B-9397-08002B2CF9AE}" pid="84" name="TableSubheading-T">
    <vt:lpwstr>&lt;&lt;Table subheading&gt;&gt;</vt:lpwstr>
  </property>
  <property fmtid="{D5CDD505-2E9C-101B-9397-08002B2CF9AE}" pid="85" name="Subheading-T">
    <vt:lpwstr>&lt;&lt;Table subheading&gt;&gt;</vt:lpwstr>
  </property>
  <property fmtid="{D5CDD505-2E9C-101B-9397-08002B2CF9AE}" pid="86" name="TelephoneNumber-T">
    <vt:lpwstr>&lt;&lt;Telephone number&gt;&gt;</vt:lpwstr>
  </property>
  <property fmtid="{D5CDD505-2E9C-101B-9397-08002B2CF9AE}" pid="87" name="Text-T">
    <vt:lpwstr>&lt;&lt;Text&gt;&gt;</vt:lpwstr>
  </property>
  <property fmtid="{D5CDD505-2E9C-101B-9397-08002B2CF9AE}" pid="88" name="WebAddress-T">
    <vt:lpwstr>&lt;&lt;Web address</vt:lpwstr>
  </property>
  <property fmtid="{D5CDD505-2E9C-101B-9397-08002B2CF9AE}" pid="89" name="Year-T">
    <vt:lpwstr>&lt;&lt;Year&gt;&gt;</vt:lpwstr>
  </property>
  <property fmtid="{D5CDD505-2E9C-101B-9397-08002B2CF9AE}" pid="90" name="Appendix-T">
    <vt:lpwstr>Appendix</vt:lpwstr>
  </property>
  <property fmtid="{D5CDD505-2E9C-101B-9397-08002B2CF9AE}" pid="91" name="Appendices-T">
    <vt:lpwstr>Appendices</vt:lpwstr>
  </property>
  <property fmtid="{D5CDD505-2E9C-101B-9397-08002B2CF9AE}" pid="92" name="AwardTitle-T">
    <vt:lpwstr>&lt;&lt;Award title&gt;&gt;</vt:lpwstr>
  </property>
  <property fmtid="{D5CDD505-2E9C-101B-9397-08002B2CF9AE}" pid="93" name="AwardSubTitle-T">
    <vt:lpwstr>&lt;&lt;Award subtitle&gt;&gt;</vt:lpwstr>
  </property>
  <property fmtid="{D5CDD505-2E9C-101B-9397-08002B2CF9AE}" pid="94" name="BiographicalDetails-T">
    <vt:lpwstr>&lt;&lt;Biographical details&gt;&gt;</vt:lpwstr>
  </property>
  <property fmtid="{D5CDD505-2E9C-101B-9397-08002B2CF9AE}" pid="95" name="Conclusion-T">
    <vt:lpwstr>&lt;&lt;Conclusion&gt;&gt;</vt:lpwstr>
  </property>
  <property fmtid="{D5CDD505-2E9C-101B-9397-08002B2CF9AE}" pid="96" name="ContactInformation-T">
    <vt:lpwstr>Contact information</vt:lpwstr>
  </property>
  <property fmtid="{D5CDD505-2E9C-101B-9397-08002B2CF9AE}" pid="97" name="Continued-T">
    <vt:lpwstr>Continued</vt:lpwstr>
  </property>
  <property fmtid="{D5CDD505-2E9C-101B-9397-08002B2CF9AE}" pid="98" name="DividerTitle-T">
    <vt:lpwstr>&lt;&lt;Divider title&gt;&gt;</vt:lpwstr>
  </property>
  <property fmtid="{D5CDD505-2E9C-101B-9397-08002B2CF9AE}" pid="99" name="Draft-T">
    <vt:lpwstr>Draft</vt:lpwstr>
  </property>
  <property fmtid="{D5CDD505-2E9C-101B-9397-08002B2CF9AE}" pid="100" name="LayoutHeading-T">
    <vt:lpwstr>&lt;&lt;Layout heading&gt;&gt;</vt:lpwstr>
  </property>
  <property fmtid="{D5CDD505-2E9C-101B-9397-08002B2CF9AE}" pid="101" name="MessageText-T">
    <vt:lpwstr>&lt;&lt;Message&gt;&gt;</vt:lpwstr>
  </property>
  <property fmtid="{D5CDD505-2E9C-101B-9397-08002B2CF9AE}" pid="102" name="Name-T">
    <vt:lpwstr>&lt;&lt;Name&gt;&gt;</vt:lpwstr>
  </property>
  <property fmtid="{D5CDD505-2E9C-101B-9397-08002B2CF9AE}" pid="103" name="Notes-T">
    <vt:lpwstr>Notes</vt:lpwstr>
  </property>
  <property fmtid="{D5CDD505-2E9C-101B-9397-08002B2CF9AE}" pid="104" name="PageHeading-T">
    <vt:lpwstr>&lt;&lt;Page heading&gt;&gt;</vt:lpwstr>
  </property>
  <property fmtid="{D5CDD505-2E9C-101B-9397-08002B2CF9AE}" pid="105" name="PresentationTitle-T">
    <vt:lpwstr>&lt;&lt;Presentation title&gt;&gt;</vt:lpwstr>
  </property>
  <property fmtid="{D5CDD505-2E9C-101B-9397-08002B2CF9AE}" pid="106" name="PresentationSubTitle-T">
    <vt:lpwstr>&lt;&lt;Presentation subtitle&gt;&gt;</vt:lpwstr>
  </property>
  <property fmtid="{D5CDD505-2E9C-101B-9397-08002B2CF9AE}" pid="107" name="PresentationPresenter-T">
    <vt:lpwstr>&lt;&lt;Presentation presenter&gt;&gt;</vt:lpwstr>
  </property>
  <property fmtid="{D5CDD505-2E9C-101B-9397-08002B2CF9AE}" pid="108" name="PresPresenterFunction-T">
    <vt:lpwstr>&lt;&lt;Presenter function&gt;&gt;</vt:lpwstr>
  </property>
  <property fmtid="{D5CDD505-2E9C-101B-9397-08002B2CF9AE}" pid="109" name="Quote-T">
    <vt:lpwstr>&lt;&lt;Quote&gt;&gt;</vt:lpwstr>
  </property>
  <property fmtid="{D5CDD505-2E9C-101B-9397-08002B2CF9AE}" pid="110" name="QuoteSource-T">
    <vt:lpwstr>&lt;&lt;Quote source&gt;&gt;</vt:lpwstr>
  </property>
  <property fmtid="{D5CDD505-2E9C-101B-9397-08002B2CF9AE}" pid="111" name="Section-T">
    <vt:lpwstr>Section</vt:lpwstr>
  </property>
  <property fmtid="{D5CDD505-2E9C-101B-9397-08002B2CF9AE}" pid="112" name="Sections-T">
    <vt:lpwstr>Sections</vt:lpwstr>
  </property>
  <property fmtid="{D5CDD505-2E9C-101B-9397-08002B2CF9AE}" pid="113" name="Source-T">
    <vt:lpwstr>Source</vt:lpwstr>
  </property>
  <property fmtid="{D5CDD505-2E9C-101B-9397-08002B2CF9AE}" pid="114" name="Subappendix-T">
    <vt:lpwstr>Subappendix</vt:lpwstr>
  </property>
  <property fmtid="{D5CDD505-2E9C-101B-9397-08002B2CF9AE}" pid="115" name="Subsection-T">
    <vt:lpwstr>Subsection</vt:lpwstr>
  </property>
  <property fmtid="{D5CDD505-2E9C-101B-9397-08002B2CF9AE}" pid="116" name="Subsubappendix-T">
    <vt:lpwstr>Subsubappendix</vt:lpwstr>
  </property>
  <property fmtid="{D5CDD505-2E9C-101B-9397-08002B2CF9AE}" pid="117" name="Subsubsection-T">
    <vt:lpwstr>Subsubsection</vt:lpwstr>
  </property>
  <property fmtid="{D5CDD505-2E9C-101B-9397-08002B2CF9AE}" pid="118" name="TableOfContents-T">
    <vt:lpwstr>Table of contents</vt:lpwstr>
  </property>
  <property fmtid="{D5CDD505-2E9C-101B-9397-08002B2CF9AE}" pid="119" name="Title-T">
    <vt:lpwstr>&lt;&lt;Title&gt;&gt;</vt:lpwstr>
  </property>
  <property fmtid="{D5CDD505-2E9C-101B-9397-08002B2CF9AE}" pid="120" name="Security-T">
    <vt:lpwstr>Confidential</vt:lpwstr>
  </property>
  <property fmtid="{D5CDD505-2E9C-101B-9397-08002B2CF9AE}" pid="121" name="Month1">
    <vt:lpwstr>January</vt:lpwstr>
  </property>
  <property fmtid="{D5CDD505-2E9C-101B-9397-08002B2CF9AE}" pid="122" name="Month2">
    <vt:lpwstr>February</vt:lpwstr>
  </property>
  <property fmtid="{D5CDD505-2E9C-101B-9397-08002B2CF9AE}" pid="123" name="Month3">
    <vt:lpwstr>March</vt:lpwstr>
  </property>
  <property fmtid="{D5CDD505-2E9C-101B-9397-08002B2CF9AE}" pid="124" name="Month4">
    <vt:lpwstr>April</vt:lpwstr>
  </property>
  <property fmtid="{D5CDD505-2E9C-101B-9397-08002B2CF9AE}" pid="125" name="Month5">
    <vt:lpwstr>May</vt:lpwstr>
  </property>
  <property fmtid="{D5CDD505-2E9C-101B-9397-08002B2CF9AE}" pid="126" name="Month6">
    <vt:lpwstr>June</vt:lpwstr>
  </property>
  <property fmtid="{D5CDD505-2E9C-101B-9397-08002B2CF9AE}" pid="127" name="Month7">
    <vt:lpwstr>July</vt:lpwstr>
  </property>
  <property fmtid="{D5CDD505-2E9C-101B-9397-08002B2CF9AE}" pid="128" name="Month8">
    <vt:lpwstr>August</vt:lpwstr>
  </property>
  <property fmtid="{D5CDD505-2E9C-101B-9397-08002B2CF9AE}" pid="129" name="Month9">
    <vt:lpwstr>September</vt:lpwstr>
  </property>
  <property fmtid="{D5CDD505-2E9C-101B-9397-08002B2CF9AE}" pid="130" name="Month10">
    <vt:lpwstr>October</vt:lpwstr>
  </property>
  <property fmtid="{D5CDD505-2E9C-101B-9397-08002B2CF9AE}" pid="131" name="Month11">
    <vt:lpwstr>November</vt:lpwstr>
  </property>
  <property fmtid="{D5CDD505-2E9C-101B-9397-08002B2CF9AE}" pid="132" name="Month12">
    <vt:lpwstr>December</vt:lpwstr>
  </property>
  <property fmtid="{D5CDD505-2E9C-101B-9397-08002B2CF9AE}" pid="133" name="D1">
    <vt:lpwstr>S</vt:lpwstr>
  </property>
  <property fmtid="{D5CDD505-2E9C-101B-9397-08002B2CF9AE}" pid="134" name="D2">
    <vt:lpwstr>M</vt:lpwstr>
  </property>
  <property fmtid="{D5CDD505-2E9C-101B-9397-08002B2CF9AE}" pid="135" name="D3">
    <vt:lpwstr>T</vt:lpwstr>
  </property>
  <property fmtid="{D5CDD505-2E9C-101B-9397-08002B2CF9AE}" pid="136" name="D4">
    <vt:lpwstr>W</vt:lpwstr>
  </property>
  <property fmtid="{D5CDD505-2E9C-101B-9397-08002B2CF9AE}" pid="137" name="D5">
    <vt:lpwstr>T</vt:lpwstr>
  </property>
  <property fmtid="{D5CDD505-2E9C-101B-9397-08002B2CF9AE}" pid="138" name="D6">
    <vt:lpwstr>F</vt:lpwstr>
  </property>
  <property fmtid="{D5CDD505-2E9C-101B-9397-08002B2CF9AE}" pid="139" name="D7">
    <vt:lpwstr>S</vt:lpwstr>
  </property>
  <property fmtid="{D5CDD505-2E9C-101B-9397-08002B2CF9AE}" pid="140" name="Chart_Num_Categories_On_XAxis">
    <vt:lpwstr>6</vt:lpwstr>
  </property>
  <property fmtid="{D5CDD505-2E9C-101B-9397-08002B2CF9AE}" pid="141" name="Chart_Annotation_Add_Date">
    <vt:lpwstr>True</vt:lpwstr>
  </property>
  <property fmtid="{D5CDD505-2E9C-101B-9397-08002B2CF9AE}" pid="142" name="Chart_Annotation_Date_Bold">
    <vt:lpwstr>True</vt:lpwstr>
  </property>
  <property fmtid="{D5CDD505-2E9C-101B-9397-08002B2CF9AE}" pid="143" name="Chart_Annotation_Date_Format">
    <vt:lpwstr>F1</vt:lpwstr>
  </property>
  <property fmtid="{D5CDD505-2E9C-101B-9397-08002B2CF9AE}" pid="144" name="Chart_Pie_Chart_Labels">
    <vt:lpwstr>True</vt:lpwstr>
  </property>
  <property fmtid="{D5CDD505-2E9C-101B-9397-08002B2CF9AE}" pid="145" name="Chart_Pie_Chart_Legend">
    <vt:lpwstr>False</vt:lpwstr>
  </property>
  <property fmtid="{D5CDD505-2E9C-101B-9397-08002B2CF9AE}" pid="146" name="Chart_Average_Translated-T">
    <vt:lpwstr>Average</vt:lpwstr>
  </property>
  <property fmtid="{D5CDD505-2E9C-101B-9397-08002B2CF9AE}" pid="147" name="Chart_Share_PX-T">
    <vt:lpwstr>Stock price</vt:lpwstr>
  </property>
  <property fmtid="{D5CDD505-2E9C-101B-9397-08002B2CF9AE}" pid="148" name="Chart_Stock_Volume_XAxis-T">
    <vt:lpwstr>Closing date</vt:lpwstr>
  </property>
  <property fmtid="{D5CDD505-2E9C-101B-9397-08002B2CF9AE}" pid="149" name="Chart_Volume_Label-T">
    <vt:lpwstr>Volume (000s)</vt:lpwstr>
  </property>
  <property fmtid="{D5CDD505-2E9C-101B-9397-08002B2CF9AE}" pid="150" name="Chart_Thick_Lines">
    <vt:lpwstr>False</vt:lpwstr>
  </property>
  <property fmtid="{D5CDD505-2E9C-101B-9397-08002B2CF9AE}" pid="151" name="Chart_Show_Gridlines">
    <vt:lpwstr>True</vt:lpwstr>
  </property>
  <property fmtid="{D5CDD505-2E9C-101B-9397-08002B2CF9AE}" pid="152" name="Chart_Show_YAxis">
    <vt:lpwstr>False</vt:lpwstr>
  </property>
  <property fmtid="{D5CDD505-2E9C-101B-9397-08002B2CF9AE}" pid="153" name="Chart_Use_Stack_White_Border">
    <vt:lpwstr>True</vt:lpwstr>
  </property>
  <property fmtid="{D5CDD505-2E9C-101B-9397-08002B2CF9AE}" pid="154" name="Chart_Use_Dash_Style">
    <vt:lpwstr>False</vt:lpwstr>
  </property>
  <property fmtid="{D5CDD505-2E9C-101B-9397-08002B2CF9AE}" pid="155" name="DateFormat.Ppt">
    <vt:lpwstr>F1</vt:lpwstr>
  </property>
  <property fmtid="{D5CDD505-2E9C-101B-9397-08002B2CF9AE}" pid="156" name="DraftStamp.Ppt">
    <vt:bool>true</vt:bool>
  </property>
</Properties>
</file>