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notesSlides/notesSlide1.xml" ContentType="application/vnd.openxmlformats-officedocument.presentationml.notesSlide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notesSlides/notesSlide2.xml" ContentType="application/vnd.openxmlformats-officedocument.presentationml.notesSlide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notesSlides/notesSlide3.xml" ContentType="application/vnd.openxmlformats-officedocument.presentationml.notesSlide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4183" r:id="rId2"/>
    <p:sldMasterId id="2147484199" r:id="rId3"/>
  </p:sldMasterIdLst>
  <p:notesMasterIdLst>
    <p:notesMasterId r:id="rId9"/>
  </p:notesMasterIdLst>
  <p:handoutMasterIdLst>
    <p:handoutMasterId r:id="rId10"/>
  </p:handoutMasterIdLst>
  <p:sldIdLst>
    <p:sldId id="267" r:id="rId4"/>
    <p:sldId id="266" r:id="rId5"/>
    <p:sldId id="258" r:id="rId6"/>
    <p:sldId id="264" r:id="rId7"/>
    <p:sldId id="263" r:id="rId8"/>
  </p:sldIdLst>
  <p:sldSz cx="13404850" cy="7543800"/>
  <p:notesSz cx="6996113" cy="9282113"/>
  <p:custDataLst>
    <p:tags r:id="rId11"/>
  </p:custDataLst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lang="en-US" kern="1200">
        <a:solidFill>
          <a:schemeClr val="tx1"/>
        </a:solidFill>
        <a:latin typeface="Frutiger 55 Roman"/>
        <a:ea typeface="+mn-ea"/>
        <a:cs typeface="+mn-cs"/>
      </a:defRPr>
    </a:lvl1pPr>
    <a:lvl2pPr marL="60931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2pPr>
    <a:lvl3pPr marL="1218621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3pPr>
    <a:lvl4pPr marL="1827931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4pPr>
    <a:lvl5pPr marL="2437242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5pPr>
    <a:lvl6pPr marL="3046552" algn="l" defTabSz="1218621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6pPr>
    <a:lvl7pPr marL="3655863" algn="l" defTabSz="1218621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7pPr>
    <a:lvl8pPr marL="4265173" algn="l" defTabSz="1218621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8pPr>
    <a:lvl9pPr marL="4874484" algn="l" defTabSz="1218621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1030C549-4C55-4C9A-8619-56AC5A5EDCB9}">
          <p14:sldIdLst>
            <p14:sldId id="267"/>
            <p14:sldId id="266"/>
          </p14:sldIdLst>
        </p14:section>
        <p14:section name="Untitled Section" id="{B84B32C3-02CE-4382-A6AF-5E9B2CF4795D}">
          <p14:sldIdLst>
            <p14:sldId id="258"/>
            <p14:sldId id="264"/>
          </p14:sldIdLst>
        </p14:section>
        <p14:section name="Untitled Section" id="{0C18BB5A-D0E1-48EA-A9BF-533F32D6E2B4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4579" userDrawn="1">
          <p15:clr>
            <a:srgbClr val="A4A3A4"/>
          </p15:clr>
        </p15:guide>
        <p15:guide id="2" orient="horz" pos="686" userDrawn="1">
          <p15:clr>
            <a:srgbClr val="A4A3A4"/>
          </p15:clr>
        </p15:guide>
        <p15:guide id="3" orient="horz" pos="539" userDrawn="1">
          <p15:clr>
            <a:srgbClr val="A4A3A4"/>
          </p15:clr>
        </p15:guide>
        <p15:guide id="4" orient="horz" pos="343" userDrawn="1">
          <p15:clr>
            <a:srgbClr val="A4A3A4"/>
          </p15:clr>
        </p15:guide>
        <p15:guide id="5" orient="horz" pos="4164" userDrawn="1">
          <p15:clr>
            <a:srgbClr val="A4A3A4"/>
          </p15:clr>
        </p15:guide>
        <p15:guide id="6" orient="horz" pos="2559" userDrawn="1">
          <p15:clr>
            <a:srgbClr val="A4A3A4"/>
          </p15:clr>
        </p15:guide>
        <p15:guide id="7" orient="horz" pos="1176" userDrawn="1">
          <p15:clr>
            <a:srgbClr val="A4A3A4"/>
          </p15:clr>
        </p15:guide>
        <p15:guide id="8" orient="horz" pos="944" userDrawn="1">
          <p15:clr>
            <a:srgbClr val="A4A3A4"/>
          </p15:clr>
        </p15:guide>
        <p15:guide id="9" orient="horz" pos="2785" userDrawn="1">
          <p15:clr>
            <a:srgbClr val="A4A3A4"/>
          </p15:clr>
        </p15:guide>
        <p15:guide id="10" pos="4222" userDrawn="1">
          <p15:clr>
            <a:srgbClr val="A4A3A4"/>
          </p15:clr>
        </p15:guide>
        <p15:guide id="11" pos="354" userDrawn="1">
          <p15:clr>
            <a:srgbClr val="A4A3A4"/>
          </p15:clr>
        </p15:guide>
        <p15:guide id="12" pos="806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3">
          <p15:clr>
            <a:srgbClr val="A4A3A4"/>
          </p15:clr>
        </p15:guide>
        <p15:guide id="2" pos="2203">
          <p15:clr>
            <a:srgbClr val="A4A3A4"/>
          </p15:clr>
        </p15:guide>
      </p15:notesGuideLst>
    </p:ext>
    <p:ext uri="{50385BFA-195E-4E9F-9E8A-86900EEC6D5D}">
      <p14:sectionPr xmlns:p14="http://schemas.microsoft.com/office/powerpoint/2007/7/12/main" xmlns="">
        <p14:section name="Default Section" slideIdLst="263 258" id="{F3A50AD0-1C96-4FFB-A588-4C2E07833EC5}"/>
        <p14:section name="Untitled Section" slideIdLst="259 260" id="{731A7D92-B090-44AE-BDF3-5EDBB7844CCD}"/>
        <p14:section name="Untitled Section" slideIdLst="261 262" id="{8A1131A8-562D-483F-B678-EACC5503E90B}"/>
      </p14:sectionPr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 scaleToFitPaper="1"/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7D80"/>
    <a:srgbClr val="919191"/>
    <a:srgbClr val="929395"/>
    <a:srgbClr val="66008C"/>
    <a:srgbClr val="F7B50C"/>
    <a:srgbClr val="CC7A02"/>
    <a:srgbClr val="002B7F"/>
    <a:srgbClr val="BEBEBE"/>
    <a:srgbClr val="5B77CC"/>
    <a:srgbClr val="FFD5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53" autoAdjust="0"/>
    <p:restoredTop sz="94669" autoAdjust="0"/>
  </p:normalViewPr>
  <p:slideViewPr>
    <p:cSldViewPr snapToGrid="0">
      <p:cViewPr>
        <p:scale>
          <a:sx n="55" d="100"/>
          <a:sy n="55" d="100"/>
        </p:scale>
        <p:origin x="-72" y="-1062"/>
      </p:cViewPr>
      <p:guideLst>
        <p:guide orient="horz" pos="4579"/>
        <p:guide orient="horz" pos="686"/>
        <p:guide orient="horz" pos="539"/>
        <p:guide orient="horz" pos="343"/>
        <p:guide orient="horz" pos="4164"/>
        <p:guide orient="horz" pos="2559"/>
        <p:guide orient="horz" pos="1176"/>
        <p:guide orient="horz" pos="944"/>
        <p:guide orient="horz" pos="2785"/>
        <p:guide pos="4222"/>
        <p:guide pos="354"/>
        <p:guide pos="80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1896" y="-102"/>
      </p:cViewPr>
      <p:guideLst>
        <p:guide orient="horz" pos="2923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tags" Target="tags/tag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73088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 altLang="zh-TW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6245225" y="0"/>
            <a:ext cx="727075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 altLang="zh-TW" dirty="0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64625"/>
            <a:ext cx="490538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 altLang="zh-TW" dirty="0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786563" y="9064625"/>
            <a:ext cx="185737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23696B7D-EF83-44B5-82B1-48F110CC46E5}" type="slidenum">
              <a:rPr lang="zh-TW" altLang="en-US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845922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9213" y="257175"/>
            <a:ext cx="4722812" cy="26590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3267075"/>
            <a:ext cx="5937250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90950" y="8820150"/>
            <a:ext cx="3033713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80" tIns="0" rIns="19980" bIns="0" numCol="1" anchor="b" anchorCtr="0" compatLnSpc="1">
            <a:prstTxWarp prst="textNoShape">
              <a:avLst/>
            </a:prstTxWarp>
          </a:bodyPr>
          <a:lstStyle>
            <a:lvl1pPr algn="r" defTabSz="950913">
              <a:spcBef>
                <a:spcPct val="0"/>
              </a:spcBef>
              <a:defRPr sz="1100"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2A45EEF0-2412-4E74-8042-71FA5C916756}" type="slidenum">
              <a:rPr lang="zh-TW" altLang="en-US"/>
              <a:pPr/>
              <a:t>‹#›</a:t>
            </a:fld>
            <a:endParaRPr lang="en-US" altLang="zh-TW" dirty="0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gray">
          <a:xfrm>
            <a:off x="681038" y="3128963"/>
            <a:ext cx="5911850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836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58111" indent="-258111" algn="l" rtl="0" eaLnBrk="0" fontAlgn="base" hangingPunct="0">
      <a:spcBef>
        <a:spcPct val="30000"/>
      </a:spcBef>
      <a:spcAft>
        <a:spcPct val="0"/>
      </a:spcAft>
      <a:buClr>
        <a:srgbClr val="FF0000"/>
      </a:buClr>
      <a:buSzPct val="100000"/>
      <a:buFont typeface="Frutiger 55 Roman" pitchFamily="34" charset="0"/>
      <a:buChar char="•"/>
      <a:defRPr sz="1599" kern="1200">
        <a:solidFill>
          <a:schemeClr val="tx1"/>
        </a:solidFill>
        <a:latin typeface="Frutiger 55 Roman" pitchFamily="34" charset="0"/>
        <a:ea typeface="+mn-ea"/>
        <a:cs typeface="+mn-cs"/>
      </a:defRPr>
    </a:lvl1pPr>
    <a:lvl2pPr marL="751060" indent="-239070" algn="l" rtl="0" eaLnBrk="0" fontAlgn="base" hangingPunct="0">
      <a:spcBef>
        <a:spcPct val="30000"/>
      </a:spcBef>
      <a:spcAft>
        <a:spcPct val="0"/>
      </a:spcAft>
      <a:buSzPct val="80000"/>
      <a:buChar char="—"/>
      <a:defRPr sz="1599" kern="1200">
        <a:solidFill>
          <a:schemeClr val="tx1"/>
        </a:solidFill>
        <a:latin typeface="Frutiger 55 Roman" pitchFamily="34" charset="0"/>
        <a:ea typeface="+mn-ea"/>
        <a:cs typeface="+mn-cs"/>
      </a:defRPr>
    </a:lvl2pPr>
    <a:lvl3pPr marL="1263050" indent="-258111" algn="l" rtl="0" eaLnBrk="0" fontAlgn="base" hangingPunct="0">
      <a:spcBef>
        <a:spcPct val="30000"/>
      </a:spcBef>
      <a:spcAft>
        <a:spcPct val="0"/>
      </a:spcAft>
      <a:buSzPct val="85000"/>
      <a:buChar char="–"/>
      <a:defRPr sz="1599" kern="1200">
        <a:solidFill>
          <a:schemeClr val="tx1"/>
        </a:solidFill>
        <a:latin typeface="Frutiger 55 Roman" pitchFamily="34" charset="0"/>
        <a:ea typeface="+mn-ea"/>
        <a:cs typeface="+mn-cs"/>
      </a:defRPr>
    </a:lvl3pPr>
    <a:lvl4pPr marL="1787734" indent="-270805" algn="l" rtl="0" eaLnBrk="0" fontAlgn="base" hangingPunct="0">
      <a:spcBef>
        <a:spcPct val="30000"/>
      </a:spcBef>
      <a:spcAft>
        <a:spcPct val="0"/>
      </a:spcAft>
      <a:buSzPct val="85000"/>
      <a:buChar char="–"/>
      <a:defRPr sz="1599" kern="1200">
        <a:solidFill>
          <a:schemeClr val="tx1"/>
        </a:solidFill>
        <a:latin typeface="Frutiger 55 Roman" pitchFamily="34" charset="0"/>
        <a:ea typeface="+mn-ea"/>
        <a:cs typeface="+mn-cs"/>
      </a:defRPr>
    </a:lvl4pPr>
    <a:lvl5pPr marL="2280683" indent="-239070" algn="l" rtl="0" eaLnBrk="0" fontAlgn="base" hangingPunct="0">
      <a:spcBef>
        <a:spcPct val="30000"/>
      </a:spcBef>
      <a:spcAft>
        <a:spcPct val="0"/>
      </a:spcAft>
      <a:buSzPct val="85000"/>
      <a:buChar char="–"/>
      <a:defRPr sz="1599" kern="1200">
        <a:solidFill>
          <a:schemeClr val="tx1"/>
        </a:solidFill>
        <a:latin typeface="Frutiger 55 Roman" pitchFamily="34" charset="0"/>
        <a:ea typeface="+mn-ea"/>
        <a:cs typeface="+mn-cs"/>
      </a:defRPr>
    </a:lvl5pPr>
    <a:lvl6pPr marL="3046552" algn="l" defTabSz="1218621" rtl="0" eaLnBrk="1" latinLnBrk="0" hangingPunct="1">
      <a:defRPr sz="1599" kern="1200">
        <a:solidFill>
          <a:schemeClr val="tx1"/>
        </a:solidFill>
        <a:latin typeface="+mn-lt"/>
        <a:ea typeface="+mn-ea"/>
        <a:cs typeface="+mn-cs"/>
      </a:defRPr>
    </a:lvl6pPr>
    <a:lvl7pPr marL="3655863" algn="l" defTabSz="1218621" rtl="0" eaLnBrk="1" latinLnBrk="0" hangingPunct="1">
      <a:defRPr sz="1599" kern="1200">
        <a:solidFill>
          <a:schemeClr val="tx1"/>
        </a:solidFill>
        <a:latin typeface="+mn-lt"/>
        <a:ea typeface="+mn-ea"/>
        <a:cs typeface="+mn-cs"/>
      </a:defRPr>
    </a:lvl7pPr>
    <a:lvl8pPr marL="4265173" algn="l" defTabSz="1218621" rtl="0" eaLnBrk="1" latinLnBrk="0" hangingPunct="1">
      <a:defRPr sz="1599" kern="1200">
        <a:solidFill>
          <a:schemeClr val="tx1"/>
        </a:solidFill>
        <a:latin typeface="+mn-lt"/>
        <a:ea typeface="+mn-ea"/>
        <a:cs typeface="+mn-cs"/>
      </a:defRPr>
    </a:lvl8pPr>
    <a:lvl9pPr marL="4874484" algn="l" defTabSz="1218621" rtl="0" eaLnBrk="1" latinLnBrk="0" hangingPunct="1">
      <a:defRPr sz="15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altLang="zh-TW" smtClean="0">
                <a:solidFill>
                  <a:prstClr val="black"/>
                </a:solidFill>
              </a:rPr>
              <a:pPr/>
              <a:t>0</a:t>
            </a:fld>
            <a:endParaRPr altLang="zh-TW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73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US" altLang="zh-TW" smtClean="0"/>
              <a:pPr/>
              <a:t>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21733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US" altLang="zh-TW" smtClean="0"/>
              <a:pPr/>
              <a:t>3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86358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US" altLang="zh-TW" smtClean="0"/>
              <a:pPr/>
              <a:t>4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3450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10" Type="http://schemas.openxmlformats.org/officeDocument/2006/relationships/image" Target="../media/image1.emf"/><Relationship Id="rId4" Type="http://schemas.openxmlformats.org/officeDocument/2006/relationships/tags" Target="../tags/tag5.xml"/><Relationship Id="rId9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13" Type="http://schemas.openxmlformats.org/officeDocument/2006/relationships/tags" Target="../tags/tag78.xml"/><Relationship Id="rId18" Type="http://schemas.openxmlformats.org/officeDocument/2006/relationships/image" Target="../media/image1.emf"/><Relationship Id="rId3" Type="http://schemas.openxmlformats.org/officeDocument/2006/relationships/tags" Target="../tags/tag68.xml"/><Relationship Id="rId7" Type="http://schemas.openxmlformats.org/officeDocument/2006/relationships/tags" Target="../tags/tag72.xml"/><Relationship Id="rId12" Type="http://schemas.openxmlformats.org/officeDocument/2006/relationships/tags" Target="../tags/tag77.xml"/><Relationship Id="rId17" Type="http://schemas.openxmlformats.org/officeDocument/2006/relationships/slideMaster" Target="../slideMasters/slideMaster1.xml"/><Relationship Id="rId2" Type="http://schemas.openxmlformats.org/officeDocument/2006/relationships/tags" Target="../tags/tag67.xml"/><Relationship Id="rId16" Type="http://schemas.openxmlformats.org/officeDocument/2006/relationships/tags" Target="../tags/tag81.xml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11" Type="http://schemas.openxmlformats.org/officeDocument/2006/relationships/tags" Target="../tags/tag76.xml"/><Relationship Id="rId5" Type="http://schemas.openxmlformats.org/officeDocument/2006/relationships/tags" Target="../tags/tag70.xml"/><Relationship Id="rId15" Type="http://schemas.openxmlformats.org/officeDocument/2006/relationships/tags" Target="../tags/tag80.xml"/><Relationship Id="rId10" Type="http://schemas.openxmlformats.org/officeDocument/2006/relationships/tags" Target="../tags/tag75.xml"/><Relationship Id="rId4" Type="http://schemas.openxmlformats.org/officeDocument/2006/relationships/tags" Target="../tags/tag69.xml"/><Relationship Id="rId9" Type="http://schemas.openxmlformats.org/officeDocument/2006/relationships/tags" Target="../tags/tag74.xml"/><Relationship Id="rId14" Type="http://schemas.openxmlformats.org/officeDocument/2006/relationships/tags" Target="../tags/tag79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13" Type="http://schemas.openxmlformats.org/officeDocument/2006/relationships/tags" Target="../tags/tag94.xml"/><Relationship Id="rId3" Type="http://schemas.openxmlformats.org/officeDocument/2006/relationships/tags" Target="../tags/tag84.xml"/><Relationship Id="rId7" Type="http://schemas.openxmlformats.org/officeDocument/2006/relationships/tags" Target="../tags/tag88.xml"/><Relationship Id="rId12" Type="http://schemas.openxmlformats.org/officeDocument/2006/relationships/tags" Target="../tags/tag93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11" Type="http://schemas.openxmlformats.org/officeDocument/2006/relationships/tags" Target="../tags/tag92.xml"/><Relationship Id="rId5" Type="http://schemas.openxmlformats.org/officeDocument/2006/relationships/tags" Target="../tags/tag86.xml"/><Relationship Id="rId15" Type="http://schemas.openxmlformats.org/officeDocument/2006/relationships/image" Target="../media/image1.emf"/><Relationship Id="rId10" Type="http://schemas.openxmlformats.org/officeDocument/2006/relationships/tags" Target="../tags/tag91.xml"/><Relationship Id="rId4" Type="http://schemas.openxmlformats.org/officeDocument/2006/relationships/tags" Target="../tags/tag85.xml"/><Relationship Id="rId9" Type="http://schemas.openxmlformats.org/officeDocument/2006/relationships/tags" Target="../tags/tag90.xml"/><Relationship Id="rId1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02.xml"/><Relationship Id="rId13" Type="http://schemas.openxmlformats.org/officeDocument/2006/relationships/tags" Target="../tags/tag107.xml"/><Relationship Id="rId3" Type="http://schemas.openxmlformats.org/officeDocument/2006/relationships/tags" Target="../tags/tag97.xml"/><Relationship Id="rId7" Type="http://schemas.openxmlformats.org/officeDocument/2006/relationships/tags" Target="../tags/tag101.xml"/><Relationship Id="rId12" Type="http://schemas.openxmlformats.org/officeDocument/2006/relationships/tags" Target="../tags/tag106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tags" Target="../tags/tag100.xml"/><Relationship Id="rId11" Type="http://schemas.openxmlformats.org/officeDocument/2006/relationships/tags" Target="../tags/tag105.xml"/><Relationship Id="rId5" Type="http://schemas.openxmlformats.org/officeDocument/2006/relationships/tags" Target="../tags/tag99.xml"/><Relationship Id="rId15" Type="http://schemas.openxmlformats.org/officeDocument/2006/relationships/image" Target="../media/image1.emf"/><Relationship Id="rId10" Type="http://schemas.openxmlformats.org/officeDocument/2006/relationships/tags" Target="../tags/tag104.xml"/><Relationship Id="rId4" Type="http://schemas.openxmlformats.org/officeDocument/2006/relationships/tags" Target="../tags/tag98.xml"/><Relationship Id="rId9" Type="http://schemas.openxmlformats.org/officeDocument/2006/relationships/tags" Target="../tags/tag103.xml"/><Relationship Id="rId1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15.xml"/><Relationship Id="rId13" Type="http://schemas.openxmlformats.org/officeDocument/2006/relationships/tags" Target="../tags/tag120.xml"/><Relationship Id="rId18" Type="http://schemas.openxmlformats.org/officeDocument/2006/relationships/tags" Target="../tags/tag125.xml"/><Relationship Id="rId3" Type="http://schemas.openxmlformats.org/officeDocument/2006/relationships/tags" Target="../tags/tag110.xml"/><Relationship Id="rId21" Type="http://schemas.openxmlformats.org/officeDocument/2006/relationships/tags" Target="../tags/tag128.xml"/><Relationship Id="rId7" Type="http://schemas.openxmlformats.org/officeDocument/2006/relationships/tags" Target="../tags/tag114.xml"/><Relationship Id="rId12" Type="http://schemas.openxmlformats.org/officeDocument/2006/relationships/tags" Target="../tags/tag119.xml"/><Relationship Id="rId17" Type="http://schemas.openxmlformats.org/officeDocument/2006/relationships/tags" Target="../tags/tag124.xml"/><Relationship Id="rId2" Type="http://schemas.openxmlformats.org/officeDocument/2006/relationships/tags" Target="../tags/tag109.xml"/><Relationship Id="rId16" Type="http://schemas.openxmlformats.org/officeDocument/2006/relationships/tags" Target="../tags/tag123.xml"/><Relationship Id="rId20" Type="http://schemas.openxmlformats.org/officeDocument/2006/relationships/tags" Target="../tags/tag127.xml"/><Relationship Id="rId1" Type="http://schemas.openxmlformats.org/officeDocument/2006/relationships/tags" Target="../tags/tag108.xml"/><Relationship Id="rId6" Type="http://schemas.openxmlformats.org/officeDocument/2006/relationships/tags" Target="../tags/tag113.xml"/><Relationship Id="rId11" Type="http://schemas.openxmlformats.org/officeDocument/2006/relationships/tags" Target="../tags/tag118.xml"/><Relationship Id="rId24" Type="http://schemas.openxmlformats.org/officeDocument/2006/relationships/image" Target="../media/image1.emf"/><Relationship Id="rId5" Type="http://schemas.openxmlformats.org/officeDocument/2006/relationships/tags" Target="../tags/tag112.xml"/><Relationship Id="rId15" Type="http://schemas.openxmlformats.org/officeDocument/2006/relationships/tags" Target="../tags/tag122.xml"/><Relationship Id="rId23" Type="http://schemas.openxmlformats.org/officeDocument/2006/relationships/slideMaster" Target="../slideMasters/slideMaster1.xml"/><Relationship Id="rId10" Type="http://schemas.openxmlformats.org/officeDocument/2006/relationships/tags" Target="../tags/tag117.xml"/><Relationship Id="rId19" Type="http://schemas.openxmlformats.org/officeDocument/2006/relationships/tags" Target="../tags/tag126.xml"/><Relationship Id="rId4" Type="http://schemas.openxmlformats.org/officeDocument/2006/relationships/tags" Target="../tags/tag111.xml"/><Relationship Id="rId9" Type="http://schemas.openxmlformats.org/officeDocument/2006/relationships/tags" Target="../tags/tag116.xml"/><Relationship Id="rId14" Type="http://schemas.openxmlformats.org/officeDocument/2006/relationships/tags" Target="../tags/tag121.xml"/><Relationship Id="rId22" Type="http://schemas.openxmlformats.org/officeDocument/2006/relationships/tags" Target="../tags/tag129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5" Type="http://schemas.openxmlformats.org/officeDocument/2006/relationships/image" Target="../media/image1.emf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6" Type="http://schemas.openxmlformats.org/officeDocument/2006/relationships/image" Target="../media/image1.emf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6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44.xml"/><Relationship Id="rId3" Type="http://schemas.openxmlformats.org/officeDocument/2006/relationships/tags" Target="../tags/tag139.xml"/><Relationship Id="rId7" Type="http://schemas.openxmlformats.org/officeDocument/2006/relationships/tags" Target="../tags/tag143.xml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6" Type="http://schemas.openxmlformats.org/officeDocument/2006/relationships/tags" Target="../tags/tag142.xml"/><Relationship Id="rId5" Type="http://schemas.openxmlformats.org/officeDocument/2006/relationships/tags" Target="../tags/tag141.xml"/><Relationship Id="rId10" Type="http://schemas.openxmlformats.org/officeDocument/2006/relationships/image" Target="../media/image1.emf"/><Relationship Id="rId4" Type="http://schemas.openxmlformats.org/officeDocument/2006/relationships/tags" Target="../tags/tag140.xml"/><Relationship Id="rId9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46.xml"/><Relationship Id="rId1" Type="http://schemas.openxmlformats.org/officeDocument/2006/relationships/tags" Target="../tags/tag145.xml"/><Relationship Id="rId4" Type="http://schemas.openxmlformats.org/officeDocument/2006/relationships/image" Target="../media/image1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49.xml"/><Relationship Id="rId7" Type="http://schemas.openxmlformats.org/officeDocument/2006/relationships/image" Target="../media/image1.emf"/><Relationship Id="rId2" Type="http://schemas.openxmlformats.org/officeDocument/2006/relationships/tags" Target="../tags/tag148.xml"/><Relationship Id="rId1" Type="http://schemas.openxmlformats.org/officeDocument/2006/relationships/tags" Target="../tags/tag147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51.xml"/><Relationship Id="rId4" Type="http://schemas.openxmlformats.org/officeDocument/2006/relationships/tags" Target="../tags/tag150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154.xml"/><Relationship Id="rId7" Type="http://schemas.openxmlformats.org/officeDocument/2006/relationships/image" Target="../media/image1.emf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56.xml"/><Relationship Id="rId4" Type="http://schemas.openxmlformats.org/officeDocument/2006/relationships/tags" Target="../tags/tag15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image" Target="../media/image1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159.xml"/><Relationship Id="rId2" Type="http://schemas.openxmlformats.org/officeDocument/2006/relationships/tags" Target="../tags/tag158.xml"/><Relationship Id="rId1" Type="http://schemas.openxmlformats.org/officeDocument/2006/relationships/tags" Target="../tags/tag157.xml"/><Relationship Id="rId6" Type="http://schemas.openxmlformats.org/officeDocument/2006/relationships/image" Target="../media/image1.emf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60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63.xml"/><Relationship Id="rId7" Type="http://schemas.openxmlformats.org/officeDocument/2006/relationships/tags" Target="../tags/tag167.xml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6" Type="http://schemas.openxmlformats.org/officeDocument/2006/relationships/tags" Target="../tags/tag166.xml"/><Relationship Id="rId5" Type="http://schemas.openxmlformats.org/officeDocument/2006/relationships/tags" Target="../tags/tag165.xml"/><Relationship Id="rId4" Type="http://schemas.openxmlformats.org/officeDocument/2006/relationships/tags" Target="../tags/tag164.xml"/><Relationship Id="rId9" Type="http://schemas.openxmlformats.org/officeDocument/2006/relationships/image" Target="../media/image1.emf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175.xml"/><Relationship Id="rId3" Type="http://schemas.openxmlformats.org/officeDocument/2006/relationships/tags" Target="../tags/tag170.xml"/><Relationship Id="rId7" Type="http://schemas.openxmlformats.org/officeDocument/2006/relationships/tags" Target="../tags/tag174.xml"/><Relationship Id="rId12" Type="http://schemas.openxmlformats.org/officeDocument/2006/relationships/image" Target="../media/image1.emf"/><Relationship Id="rId2" Type="http://schemas.openxmlformats.org/officeDocument/2006/relationships/tags" Target="../tags/tag169.xml"/><Relationship Id="rId1" Type="http://schemas.openxmlformats.org/officeDocument/2006/relationships/tags" Target="../tags/tag168.xml"/><Relationship Id="rId6" Type="http://schemas.openxmlformats.org/officeDocument/2006/relationships/tags" Target="../tags/tag173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172.xml"/><Relationship Id="rId10" Type="http://schemas.openxmlformats.org/officeDocument/2006/relationships/tags" Target="../tags/tag177.xml"/><Relationship Id="rId4" Type="http://schemas.openxmlformats.org/officeDocument/2006/relationships/tags" Target="../tags/tag171.xml"/><Relationship Id="rId9" Type="http://schemas.openxmlformats.org/officeDocument/2006/relationships/tags" Target="../tags/tag176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185.xml"/><Relationship Id="rId3" Type="http://schemas.openxmlformats.org/officeDocument/2006/relationships/tags" Target="../tags/tag180.xml"/><Relationship Id="rId7" Type="http://schemas.openxmlformats.org/officeDocument/2006/relationships/tags" Target="../tags/tag184.xml"/><Relationship Id="rId12" Type="http://schemas.openxmlformats.org/officeDocument/2006/relationships/image" Target="../media/image1.emf"/><Relationship Id="rId2" Type="http://schemas.openxmlformats.org/officeDocument/2006/relationships/tags" Target="../tags/tag179.xml"/><Relationship Id="rId1" Type="http://schemas.openxmlformats.org/officeDocument/2006/relationships/tags" Target="../tags/tag178.xml"/><Relationship Id="rId6" Type="http://schemas.openxmlformats.org/officeDocument/2006/relationships/tags" Target="../tags/tag183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182.xml"/><Relationship Id="rId10" Type="http://schemas.openxmlformats.org/officeDocument/2006/relationships/tags" Target="../tags/tag187.xml"/><Relationship Id="rId4" Type="http://schemas.openxmlformats.org/officeDocument/2006/relationships/tags" Target="../tags/tag181.xml"/><Relationship Id="rId9" Type="http://schemas.openxmlformats.org/officeDocument/2006/relationships/tags" Target="../tags/tag186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195.xml"/><Relationship Id="rId13" Type="http://schemas.openxmlformats.org/officeDocument/2006/relationships/tags" Target="../tags/tag200.xml"/><Relationship Id="rId3" Type="http://schemas.openxmlformats.org/officeDocument/2006/relationships/tags" Target="../tags/tag190.xml"/><Relationship Id="rId7" Type="http://schemas.openxmlformats.org/officeDocument/2006/relationships/tags" Target="../tags/tag194.xml"/><Relationship Id="rId12" Type="http://schemas.openxmlformats.org/officeDocument/2006/relationships/tags" Target="../tags/tag199.xml"/><Relationship Id="rId2" Type="http://schemas.openxmlformats.org/officeDocument/2006/relationships/tags" Target="../tags/tag189.xml"/><Relationship Id="rId1" Type="http://schemas.openxmlformats.org/officeDocument/2006/relationships/tags" Target="../tags/tag188.xml"/><Relationship Id="rId6" Type="http://schemas.openxmlformats.org/officeDocument/2006/relationships/tags" Target="../tags/tag193.xml"/><Relationship Id="rId11" Type="http://schemas.openxmlformats.org/officeDocument/2006/relationships/tags" Target="../tags/tag198.xml"/><Relationship Id="rId5" Type="http://schemas.openxmlformats.org/officeDocument/2006/relationships/tags" Target="../tags/tag192.xml"/><Relationship Id="rId15" Type="http://schemas.openxmlformats.org/officeDocument/2006/relationships/image" Target="../media/image1.emf"/><Relationship Id="rId10" Type="http://schemas.openxmlformats.org/officeDocument/2006/relationships/tags" Target="../tags/tag197.xml"/><Relationship Id="rId4" Type="http://schemas.openxmlformats.org/officeDocument/2006/relationships/tags" Target="../tags/tag191.xml"/><Relationship Id="rId9" Type="http://schemas.openxmlformats.org/officeDocument/2006/relationships/tags" Target="../tags/tag196.xml"/><Relationship Id="rId14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208.xml"/><Relationship Id="rId13" Type="http://schemas.openxmlformats.org/officeDocument/2006/relationships/tags" Target="../tags/tag213.xml"/><Relationship Id="rId18" Type="http://schemas.openxmlformats.org/officeDocument/2006/relationships/image" Target="../media/image1.emf"/><Relationship Id="rId3" Type="http://schemas.openxmlformats.org/officeDocument/2006/relationships/tags" Target="../tags/tag203.xml"/><Relationship Id="rId7" Type="http://schemas.openxmlformats.org/officeDocument/2006/relationships/tags" Target="../tags/tag207.xml"/><Relationship Id="rId12" Type="http://schemas.openxmlformats.org/officeDocument/2006/relationships/tags" Target="../tags/tag212.xml"/><Relationship Id="rId17" Type="http://schemas.openxmlformats.org/officeDocument/2006/relationships/slideMaster" Target="../slideMasters/slideMaster2.xml"/><Relationship Id="rId2" Type="http://schemas.openxmlformats.org/officeDocument/2006/relationships/tags" Target="../tags/tag202.xml"/><Relationship Id="rId16" Type="http://schemas.openxmlformats.org/officeDocument/2006/relationships/tags" Target="../tags/tag216.xml"/><Relationship Id="rId1" Type="http://schemas.openxmlformats.org/officeDocument/2006/relationships/tags" Target="../tags/tag201.xml"/><Relationship Id="rId6" Type="http://schemas.openxmlformats.org/officeDocument/2006/relationships/tags" Target="../tags/tag206.xml"/><Relationship Id="rId11" Type="http://schemas.openxmlformats.org/officeDocument/2006/relationships/tags" Target="../tags/tag211.xml"/><Relationship Id="rId5" Type="http://schemas.openxmlformats.org/officeDocument/2006/relationships/tags" Target="../tags/tag205.xml"/><Relationship Id="rId15" Type="http://schemas.openxmlformats.org/officeDocument/2006/relationships/tags" Target="../tags/tag215.xml"/><Relationship Id="rId10" Type="http://schemas.openxmlformats.org/officeDocument/2006/relationships/tags" Target="../tags/tag210.xml"/><Relationship Id="rId4" Type="http://schemas.openxmlformats.org/officeDocument/2006/relationships/tags" Target="../tags/tag204.xml"/><Relationship Id="rId9" Type="http://schemas.openxmlformats.org/officeDocument/2006/relationships/tags" Target="../tags/tag209.xml"/><Relationship Id="rId14" Type="http://schemas.openxmlformats.org/officeDocument/2006/relationships/tags" Target="../tags/tag214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224.xml"/><Relationship Id="rId13" Type="http://schemas.openxmlformats.org/officeDocument/2006/relationships/tags" Target="../tags/tag229.xml"/><Relationship Id="rId3" Type="http://schemas.openxmlformats.org/officeDocument/2006/relationships/tags" Target="../tags/tag219.xml"/><Relationship Id="rId7" Type="http://schemas.openxmlformats.org/officeDocument/2006/relationships/tags" Target="../tags/tag223.xml"/><Relationship Id="rId12" Type="http://schemas.openxmlformats.org/officeDocument/2006/relationships/tags" Target="../tags/tag228.xml"/><Relationship Id="rId2" Type="http://schemas.openxmlformats.org/officeDocument/2006/relationships/tags" Target="../tags/tag218.xml"/><Relationship Id="rId1" Type="http://schemas.openxmlformats.org/officeDocument/2006/relationships/tags" Target="../tags/tag217.xml"/><Relationship Id="rId6" Type="http://schemas.openxmlformats.org/officeDocument/2006/relationships/tags" Target="../tags/tag222.xml"/><Relationship Id="rId11" Type="http://schemas.openxmlformats.org/officeDocument/2006/relationships/tags" Target="../tags/tag227.xml"/><Relationship Id="rId5" Type="http://schemas.openxmlformats.org/officeDocument/2006/relationships/tags" Target="../tags/tag221.xml"/><Relationship Id="rId15" Type="http://schemas.openxmlformats.org/officeDocument/2006/relationships/image" Target="../media/image1.emf"/><Relationship Id="rId10" Type="http://schemas.openxmlformats.org/officeDocument/2006/relationships/tags" Target="../tags/tag226.xml"/><Relationship Id="rId4" Type="http://schemas.openxmlformats.org/officeDocument/2006/relationships/tags" Target="../tags/tag220.xml"/><Relationship Id="rId9" Type="http://schemas.openxmlformats.org/officeDocument/2006/relationships/tags" Target="../tags/tag225.xml"/><Relationship Id="rId14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237.xml"/><Relationship Id="rId13" Type="http://schemas.openxmlformats.org/officeDocument/2006/relationships/tags" Target="../tags/tag242.xml"/><Relationship Id="rId3" Type="http://schemas.openxmlformats.org/officeDocument/2006/relationships/tags" Target="../tags/tag232.xml"/><Relationship Id="rId7" Type="http://schemas.openxmlformats.org/officeDocument/2006/relationships/tags" Target="../tags/tag236.xml"/><Relationship Id="rId12" Type="http://schemas.openxmlformats.org/officeDocument/2006/relationships/tags" Target="../tags/tag241.xml"/><Relationship Id="rId2" Type="http://schemas.openxmlformats.org/officeDocument/2006/relationships/tags" Target="../tags/tag231.xml"/><Relationship Id="rId1" Type="http://schemas.openxmlformats.org/officeDocument/2006/relationships/tags" Target="../tags/tag230.xml"/><Relationship Id="rId6" Type="http://schemas.openxmlformats.org/officeDocument/2006/relationships/tags" Target="../tags/tag235.xml"/><Relationship Id="rId11" Type="http://schemas.openxmlformats.org/officeDocument/2006/relationships/tags" Target="../tags/tag240.xml"/><Relationship Id="rId5" Type="http://schemas.openxmlformats.org/officeDocument/2006/relationships/tags" Target="../tags/tag234.xml"/><Relationship Id="rId15" Type="http://schemas.openxmlformats.org/officeDocument/2006/relationships/image" Target="../media/image1.emf"/><Relationship Id="rId10" Type="http://schemas.openxmlformats.org/officeDocument/2006/relationships/tags" Target="../tags/tag239.xml"/><Relationship Id="rId4" Type="http://schemas.openxmlformats.org/officeDocument/2006/relationships/tags" Target="../tags/tag233.xml"/><Relationship Id="rId9" Type="http://schemas.openxmlformats.org/officeDocument/2006/relationships/tags" Target="../tags/tag238.xml"/><Relationship Id="rId14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250.xml"/><Relationship Id="rId13" Type="http://schemas.openxmlformats.org/officeDocument/2006/relationships/tags" Target="../tags/tag255.xml"/><Relationship Id="rId18" Type="http://schemas.openxmlformats.org/officeDocument/2006/relationships/tags" Target="../tags/tag260.xml"/><Relationship Id="rId3" Type="http://schemas.openxmlformats.org/officeDocument/2006/relationships/tags" Target="../tags/tag245.xml"/><Relationship Id="rId21" Type="http://schemas.openxmlformats.org/officeDocument/2006/relationships/tags" Target="../tags/tag263.xml"/><Relationship Id="rId7" Type="http://schemas.openxmlformats.org/officeDocument/2006/relationships/tags" Target="../tags/tag249.xml"/><Relationship Id="rId12" Type="http://schemas.openxmlformats.org/officeDocument/2006/relationships/tags" Target="../tags/tag254.xml"/><Relationship Id="rId17" Type="http://schemas.openxmlformats.org/officeDocument/2006/relationships/tags" Target="../tags/tag259.xml"/><Relationship Id="rId2" Type="http://schemas.openxmlformats.org/officeDocument/2006/relationships/tags" Target="../tags/tag244.xml"/><Relationship Id="rId16" Type="http://schemas.openxmlformats.org/officeDocument/2006/relationships/tags" Target="../tags/tag258.xml"/><Relationship Id="rId20" Type="http://schemas.openxmlformats.org/officeDocument/2006/relationships/tags" Target="../tags/tag262.xml"/><Relationship Id="rId1" Type="http://schemas.openxmlformats.org/officeDocument/2006/relationships/tags" Target="../tags/tag243.xml"/><Relationship Id="rId6" Type="http://schemas.openxmlformats.org/officeDocument/2006/relationships/tags" Target="../tags/tag248.xml"/><Relationship Id="rId11" Type="http://schemas.openxmlformats.org/officeDocument/2006/relationships/tags" Target="../tags/tag253.xml"/><Relationship Id="rId24" Type="http://schemas.openxmlformats.org/officeDocument/2006/relationships/image" Target="../media/image1.emf"/><Relationship Id="rId5" Type="http://schemas.openxmlformats.org/officeDocument/2006/relationships/tags" Target="../tags/tag247.xml"/><Relationship Id="rId15" Type="http://schemas.openxmlformats.org/officeDocument/2006/relationships/tags" Target="../tags/tag257.xml"/><Relationship Id="rId23" Type="http://schemas.openxmlformats.org/officeDocument/2006/relationships/slideMaster" Target="../slideMasters/slideMaster2.xml"/><Relationship Id="rId10" Type="http://schemas.openxmlformats.org/officeDocument/2006/relationships/tags" Target="../tags/tag252.xml"/><Relationship Id="rId19" Type="http://schemas.openxmlformats.org/officeDocument/2006/relationships/tags" Target="../tags/tag261.xml"/><Relationship Id="rId4" Type="http://schemas.openxmlformats.org/officeDocument/2006/relationships/tags" Target="../tags/tag246.xml"/><Relationship Id="rId9" Type="http://schemas.openxmlformats.org/officeDocument/2006/relationships/tags" Target="../tags/tag251.xml"/><Relationship Id="rId14" Type="http://schemas.openxmlformats.org/officeDocument/2006/relationships/tags" Target="../tags/tag256.xml"/><Relationship Id="rId22" Type="http://schemas.openxmlformats.org/officeDocument/2006/relationships/tags" Target="../tags/tag264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tags" Target="../tags/tag267.xml"/><Relationship Id="rId2" Type="http://schemas.openxmlformats.org/officeDocument/2006/relationships/tags" Target="../tags/tag266.xml"/><Relationship Id="rId1" Type="http://schemas.openxmlformats.org/officeDocument/2006/relationships/tags" Target="../tags/tag265.xml"/><Relationship Id="rId5" Type="http://schemas.openxmlformats.org/officeDocument/2006/relationships/image" Target="../media/image1.emf"/><Relationship Id="rId4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image" Target="../media/image1.emf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tags" Target="../tags/tag270.xml"/><Relationship Id="rId2" Type="http://schemas.openxmlformats.org/officeDocument/2006/relationships/tags" Target="../tags/tag269.xml"/><Relationship Id="rId1" Type="http://schemas.openxmlformats.org/officeDocument/2006/relationships/tags" Target="../tags/tag268.xml"/><Relationship Id="rId6" Type="http://schemas.openxmlformats.org/officeDocument/2006/relationships/image" Target="../media/image1.emf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27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image" Target="../media/image1.emf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1.emf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5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9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12" Type="http://schemas.openxmlformats.org/officeDocument/2006/relationships/image" Target="../media/image1.emf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37.xml"/><Relationship Id="rId10" Type="http://schemas.openxmlformats.org/officeDocument/2006/relationships/tags" Target="../tags/tag42.xml"/><Relationship Id="rId4" Type="http://schemas.openxmlformats.org/officeDocument/2006/relationships/tags" Target="../tags/tag36.xml"/><Relationship Id="rId9" Type="http://schemas.openxmlformats.org/officeDocument/2006/relationships/tags" Target="../tags/tag4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12" Type="http://schemas.openxmlformats.org/officeDocument/2006/relationships/image" Target="../media/image1.emf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47.xml"/><Relationship Id="rId10" Type="http://schemas.openxmlformats.org/officeDocument/2006/relationships/tags" Target="../tags/tag52.xml"/><Relationship Id="rId4" Type="http://schemas.openxmlformats.org/officeDocument/2006/relationships/tags" Target="../tags/tag46.xml"/><Relationship Id="rId9" Type="http://schemas.openxmlformats.org/officeDocument/2006/relationships/tags" Target="../tags/tag5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13" Type="http://schemas.openxmlformats.org/officeDocument/2006/relationships/tags" Target="../tags/tag65.xml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12" Type="http://schemas.openxmlformats.org/officeDocument/2006/relationships/tags" Target="../tags/tag64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tags" Target="../tags/tag63.xml"/><Relationship Id="rId5" Type="http://schemas.openxmlformats.org/officeDocument/2006/relationships/tags" Target="../tags/tag57.xml"/><Relationship Id="rId15" Type="http://schemas.openxmlformats.org/officeDocument/2006/relationships/image" Target="../media/image1.emf"/><Relationship Id="rId10" Type="http://schemas.openxmlformats.org/officeDocument/2006/relationships/tags" Target="../tags/tag62.xml"/><Relationship Id="rId4" Type="http://schemas.openxmlformats.org/officeDocument/2006/relationships/tags" Target="../tags/tag56.xml"/><Relationship Id="rId9" Type="http://schemas.openxmlformats.org/officeDocument/2006/relationships/tags" Target="../tags/tag61.xml"/><Relationship Id="rId1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REATE DATE"/>
          <p:cNvSpPr>
            <a:spLocks noGrp="1"/>
          </p:cNvSpPr>
          <p:nvPr>
            <p:ph type="body" sz="quarter" idx="11" hasCustomPrompt="1"/>
            <p:custDataLst>
              <p:tags r:id="rId1"/>
            </p:custDataLst>
          </p:nvPr>
        </p:nvSpPr>
        <p:spPr>
          <a:xfrm>
            <a:off x="560566" y="7040880"/>
            <a:ext cx="4764815" cy="246221"/>
          </a:xfrm>
        </p:spPr>
        <p:txBody>
          <a:bodyPr>
            <a:sp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 smtClean="0"/>
              <a:t>&lt;&lt;COVER PAGE DATE&gt;&gt;</a:t>
            </a:r>
            <a:endParaRPr lang="en-US" dirty="0"/>
          </a:p>
        </p:txBody>
      </p:sp>
      <p:sp>
        <p:nvSpPr>
          <p:cNvPr id="7" name="PRESENTATION PRESENTER FUNCTION"/>
          <p:cNvSpPr>
            <a:spLocks noGrp="1"/>
          </p:cNvSpPr>
          <p:nvPr>
            <p:ph type="body" sz="quarter" idx="10" hasCustomPrompt="1"/>
            <p:custDataLst>
              <p:tags r:id="rId2"/>
            </p:custDataLst>
          </p:nvPr>
        </p:nvSpPr>
        <p:spPr>
          <a:xfrm>
            <a:off x="562613" y="4599432"/>
            <a:ext cx="6663229" cy="274320"/>
          </a:xfrm>
        </p:spPr>
        <p:txBody>
          <a:bodyPr lIns="0" rIns="0">
            <a:noAutofit/>
          </a:bodyPr>
          <a:lstStyle>
            <a:lvl1pPr marL="0" indent="0">
              <a:spcBef>
                <a:spcPts val="1800"/>
              </a:spcBef>
              <a:buNone/>
              <a:defRPr sz="1600" i="0" baseline="0">
                <a:solidFill>
                  <a:schemeClr val="tx1"/>
                </a:solidFill>
                <a:latin typeface="Frutiger 55 Roman"/>
              </a:defRPr>
            </a:lvl1pPr>
          </a:lstStyle>
          <a:p>
            <a:pPr lvl="0"/>
            <a:r>
              <a:rPr lang="en-US" dirty="0" smtClean="0"/>
              <a:t>&lt;&lt;Presenter function&gt;&gt;</a:t>
            </a:r>
            <a:endParaRPr lang="en-US" dirty="0"/>
          </a:p>
        </p:txBody>
      </p:sp>
      <p:sp>
        <p:nvSpPr>
          <p:cNvPr id="3" name="PRESENTATION PRESENTER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560569" y="4352544"/>
            <a:ext cx="6661840" cy="27432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spcBef>
                <a:spcPts val="1800"/>
              </a:spcBef>
              <a:buNone/>
              <a:defRPr sz="1600" i="0" baseline="0">
                <a:solidFill>
                  <a:schemeClr val="tx1"/>
                </a:solidFill>
                <a:latin typeface="Frutiger 55 Roman"/>
                <a:ea typeface="Arial Unicode MS" pitchFamily="34" charset="-128"/>
              </a:defRPr>
            </a:lvl1pPr>
            <a:lvl2pPr marL="50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3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19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2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&lt;&lt;Presentation presenter&gt;&gt;</a:t>
            </a:r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560566" y="2176272"/>
            <a:ext cx="10931046" cy="941832"/>
          </a:xfrm>
        </p:spPr>
        <p:txBody>
          <a:bodyPr lIns="0" tIns="0" rIns="0" bIns="0" anchor="b" anchorCtr="0">
            <a:noAutofit/>
          </a:bodyPr>
          <a:lstStyle>
            <a:lvl1pPr>
              <a:lnSpc>
                <a:spcPts val="4200"/>
              </a:lnSpc>
              <a:spcBef>
                <a:spcPts val="4200"/>
              </a:spcBef>
              <a:defRPr sz="400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</a:lstStyle>
          <a:p>
            <a:r>
              <a:rPr lang="en-US" dirty="0" smtClean="0"/>
              <a:t>&lt;&lt;Keyline: short headline&gt;&gt;</a:t>
            </a:r>
            <a:endParaRPr lang="en-US" dirty="0"/>
          </a:p>
        </p:txBody>
      </p:sp>
      <p:sp>
        <p:nvSpPr>
          <p:cNvPr id="9" name="SECURITY TEXT"/>
          <p:cNvSpPr txBox="1">
            <a:spLocks/>
          </p:cNvSpPr>
          <p:nvPr userDrawn="1">
            <p:custDataLst>
              <p:tags r:id="rId5"/>
            </p:custDataLst>
          </p:nvPr>
        </p:nvSpPr>
        <p:spPr>
          <a:xfrm>
            <a:off x="10138941" y="742942"/>
            <a:ext cx="2656598" cy="184666"/>
          </a:xfrm>
          <a:prstGeom prst="rect">
            <a:avLst/>
          </a:prstGeom>
        </p:spPr>
        <p:txBody>
          <a:bodyPr vert="horz" wrap="square" lIns="73152" tIns="0" rIns="0" bIns="0" rtlCol="0" anchor="b" anchorCtr="0">
            <a:spAutoFit/>
          </a:bodyPr>
          <a:lstStyle>
            <a:lvl1pPr marL="0" indent="0" algn="l" defTabSz="1005505" rtl="0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12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6973" indent="-314218" algn="l" defTabSz="100550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6881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759633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262384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765137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890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641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393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 smtClean="0">
                <a:latin typeface="Frutiger 55 Roman"/>
              </a:rPr>
              <a:t>Confidential</a:t>
            </a:r>
            <a:endParaRPr lang="en-US" sz="1200" dirty="0">
              <a:latin typeface="Frutiger 55 Roman"/>
            </a:endParaRPr>
          </a:p>
        </p:txBody>
      </p:sp>
      <p:sp>
        <p:nvSpPr>
          <p:cNvPr id="11" name="PRESENTATION INFOLINE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560566" y="3474721"/>
            <a:ext cx="10931046" cy="342900"/>
          </a:xfrm>
        </p:spPr>
        <p:txBody>
          <a:bodyPr/>
          <a:lstStyle>
            <a:lvl1pPr marL="0" indent="0">
              <a:buNone/>
              <a:defRPr sz="2000">
                <a:latin typeface="UBSHeadline"/>
              </a:defRPr>
            </a:lvl1pPr>
          </a:lstStyle>
          <a:p>
            <a:pPr lvl="0"/>
            <a:r>
              <a:rPr lang="en-US" dirty="0" smtClean="0"/>
              <a:t>&lt;&lt;Infoline: presentation description&gt;&gt;</a:t>
            </a:r>
            <a:endParaRPr lang="en-US" dirty="0" smtClean="0"/>
          </a:p>
        </p:txBody>
      </p:sp>
      <p:sp>
        <p:nvSpPr>
          <p:cNvPr id="4" name="DraftStamp"/>
          <p:cNvSpPr txBox="1"/>
          <p:nvPr userDrawn="1">
            <p:custDataLst>
              <p:tags r:id="rId7"/>
            </p:custDataLst>
          </p:nvPr>
        </p:nvSpPr>
        <p:spPr>
          <a:xfrm>
            <a:off x="7772400" y="9017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566928"/>
            <a:ext cx="1108260" cy="4050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1"/>
            </p:custDataLst>
          </p:nvPr>
        </p:nvSpPr>
        <p:spPr>
          <a:xfrm>
            <a:off x="6873032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2"/>
            </p:custDataLst>
          </p:nvPr>
        </p:nvSpPr>
        <p:spPr>
          <a:xfrm>
            <a:off x="6873032" y="441655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8" name="LAYOUT HEADER"/>
          <p:cNvSpPr>
            <a:spLocks noGrp="1"/>
          </p:cNvSpPr>
          <p:nvPr>
            <p:ph type="body" idx="23" hasCustomPrompt="1"/>
            <p:custDataLst>
              <p:tags r:id="rId3"/>
            </p:custDataLst>
          </p:nvPr>
        </p:nvSpPr>
        <p:spPr>
          <a:xfrm>
            <a:off x="6873032" y="4059937"/>
            <a:ext cx="5910320" cy="356616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4"/>
            </p:custDataLst>
          </p:nvPr>
        </p:nvSpPr>
        <p:spPr>
          <a:xfrm>
            <a:off x="6873032" y="3694181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6873032" y="185623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6873032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7"/>
            </p:custDataLst>
          </p:nvPr>
        </p:nvSpPr>
        <p:spPr>
          <a:xfrm>
            <a:off x="560567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8"/>
            </p:custDataLst>
          </p:nvPr>
        </p:nvSpPr>
        <p:spPr>
          <a:xfrm>
            <a:off x="560567" y="441655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9" name="LAYOUT HEADER"/>
          <p:cNvSpPr>
            <a:spLocks noGrp="1"/>
          </p:cNvSpPr>
          <p:nvPr>
            <p:ph type="body" idx="26" hasCustomPrompt="1"/>
            <p:custDataLst>
              <p:tags r:id="rId9"/>
            </p:custDataLst>
          </p:nvPr>
        </p:nvSpPr>
        <p:spPr>
          <a:xfrm>
            <a:off x="560567" y="4059936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0"/>
            </p:custDataLst>
          </p:nvPr>
        </p:nvSpPr>
        <p:spPr>
          <a:xfrm>
            <a:off x="560567" y="3694181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11"/>
            </p:custDataLst>
          </p:nvPr>
        </p:nvSpPr>
        <p:spPr>
          <a:xfrm>
            <a:off x="560567" y="185623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14" hasCustomPrompt="1"/>
            <p:custDataLst>
              <p:tags r:id="rId12"/>
            </p:custDataLst>
          </p:nvPr>
        </p:nvSpPr>
        <p:spPr>
          <a:xfrm>
            <a:off x="560567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66" name="THIN BLUE LINE"/>
          <p:cNvCxnSpPr/>
          <p:nvPr/>
        </p:nvCxnSpPr>
        <p:spPr>
          <a:xfrm>
            <a:off x="560565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AGE HEADING"/>
          <p:cNvSpPr>
            <a:spLocks noGrp="1"/>
          </p:cNvSpPr>
          <p:nvPr>
            <p:ph type="title" hasCustomPrompt="1"/>
            <p:custDataLst>
              <p:tags r:id="rId13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37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C04BB5FE-21AD-4A47-B7F8-7792A0111F81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39" name="DOCUMENT ID"/>
          <p:cNvSpPr txBox="1"/>
          <p:nvPr userDrawn="1">
            <p:custDataLst>
              <p:tags r:id="rId14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sz="600" dirty="0" smtClean="0"/>
              <a:t>UBSPROD\t608113 [printed: ____] [saved: May 14, 2019 10:21 AM] \\UBSPROD.MSAD.UBS.NET\UserData\T608113\Home\Documents\Teaching\Day 6.pptx </a:t>
            </a:r>
            <a:endParaRPr lang="en-US" sz="600" dirty="0" smtClean="0"/>
          </a:p>
        </p:txBody>
      </p:sp>
      <p:grpSp>
        <p:nvGrpSpPr>
          <p:cNvPr id="40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41" name="Straight Connector 40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5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(1 and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1"/>
            </p:custDataLst>
          </p:nvPr>
        </p:nvSpPr>
        <p:spPr>
          <a:xfrm>
            <a:off x="6873032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2"/>
            </p:custDataLst>
          </p:nvPr>
        </p:nvSpPr>
        <p:spPr>
          <a:xfrm>
            <a:off x="6873032" y="441655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" name="LAYOUT HEADER"/>
          <p:cNvSpPr>
            <a:spLocks noGrp="1"/>
          </p:cNvSpPr>
          <p:nvPr>
            <p:ph type="body" idx="26" hasCustomPrompt="1"/>
            <p:custDataLst>
              <p:tags r:id="rId3"/>
            </p:custDataLst>
          </p:nvPr>
        </p:nvSpPr>
        <p:spPr>
          <a:xfrm>
            <a:off x="6873032" y="4059936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4"/>
            </p:custDataLst>
          </p:nvPr>
        </p:nvSpPr>
        <p:spPr>
          <a:xfrm>
            <a:off x="6873032" y="3694181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6873032" y="185623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6873032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7"/>
            </p:custDataLst>
          </p:nvPr>
        </p:nvSpPr>
        <p:spPr>
          <a:xfrm>
            <a:off x="560567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560567" y="1856234"/>
            <a:ext cx="5910320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560567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63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35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7CCF9807-4BDC-4D68-8676-381180632DE6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37" name="DOCUMENT ID"/>
          <p:cNvSpPr txBox="1"/>
          <p:nvPr userDrawn="1">
            <p:custDataLst>
              <p:tags r:id="rId11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sz="600" dirty="0" smtClean="0"/>
              <a:t>UBSPROD\t608113 [printed: ____] [saved: May 14, 2019 10:21 AM] \\UBSPROD.MSAD.UBS.NET\UserData\T608113\Home\Documents\Teaching\Day 6.pptx </a:t>
            </a:r>
            <a:endParaRPr lang="en-US" sz="600" dirty="0" smtClean="0"/>
          </a:p>
        </p:txBody>
      </p:sp>
      <p:grpSp>
        <p:nvGrpSpPr>
          <p:cNvPr id="38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39" name="Straight Connector 3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2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(2 and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"/>
            </p:custDataLst>
          </p:nvPr>
        </p:nvSpPr>
        <p:spPr>
          <a:xfrm>
            <a:off x="560567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2"/>
            </p:custDataLst>
          </p:nvPr>
        </p:nvSpPr>
        <p:spPr>
          <a:xfrm>
            <a:off x="560567" y="441655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26" hasCustomPrompt="1"/>
            <p:custDataLst>
              <p:tags r:id="rId3"/>
            </p:custDataLst>
          </p:nvPr>
        </p:nvSpPr>
        <p:spPr>
          <a:xfrm>
            <a:off x="560567" y="4059936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4"/>
            </p:custDataLst>
          </p:nvPr>
        </p:nvSpPr>
        <p:spPr>
          <a:xfrm>
            <a:off x="6873032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6873032" y="1856234"/>
            <a:ext cx="5910320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6873032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7"/>
            </p:custDataLst>
          </p:nvPr>
        </p:nvSpPr>
        <p:spPr>
          <a:xfrm>
            <a:off x="560567" y="3694181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560567" y="185623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560567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63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34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EB71FFF7-9F05-4969-ABC0-23146D694E35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36" name="DOCUMENT ID"/>
          <p:cNvSpPr txBox="1"/>
          <p:nvPr userDrawn="1">
            <p:custDataLst>
              <p:tags r:id="rId11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sz="600" dirty="0" smtClean="0"/>
              <a:t>UBSPROD\t608113 [printed: ____] [saved: May 14, 2019 10:21 AM] \\UBSPROD.MSAD.UBS.NET\UserData\T608113\Home\Documents\Teaching\Day 6.pptx </a:t>
            </a:r>
            <a:endParaRPr lang="en-US" sz="600" dirty="0" smtClean="0"/>
          </a:p>
        </p:txBody>
      </p:sp>
      <p:grpSp>
        <p:nvGrpSpPr>
          <p:cNvPr id="37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38" name="Straight Connector 37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2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3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LAYOUT SOURCE"/>
          <p:cNvSpPr>
            <a:spLocks noGrp="1"/>
          </p:cNvSpPr>
          <p:nvPr>
            <p:ph type="body" idx="30" hasCustomPrompt="1"/>
            <p:custDataLst>
              <p:tags r:id="rId1"/>
            </p:custDataLst>
          </p:nvPr>
        </p:nvSpPr>
        <p:spPr>
          <a:xfrm>
            <a:off x="8969063" y="6254499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23" name="LAYOUT BODY"/>
          <p:cNvSpPr>
            <a:spLocks noGrp="1"/>
          </p:cNvSpPr>
          <p:nvPr>
            <p:ph idx="28"/>
            <p:custDataLst>
              <p:tags r:id="rId2"/>
            </p:custDataLst>
          </p:nvPr>
        </p:nvSpPr>
        <p:spPr>
          <a:xfrm>
            <a:off x="8969063" y="441655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8" name="LAYOUT HEADER"/>
          <p:cNvSpPr>
            <a:spLocks noGrp="1"/>
          </p:cNvSpPr>
          <p:nvPr>
            <p:ph type="body" idx="35" hasCustomPrompt="1"/>
            <p:custDataLst>
              <p:tags r:id="rId3"/>
            </p:custDataLst>
          </p:nvPr>
        </p:nvSpPr>
        <p:spPr>
          <a:xfrm>
            <a:off x="8969063" y="4059936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2" name="LAYOUT SOURCE"/>
          <p:cNvSpPr>
            <a:spLocks noGrp="1"/>
          </p:cNvSpPr>
          <p:nvPr>
            <p:ph type="body" idx="27" hasCustomPrompt="1"/>
            <p:custDataLst>
              <p:tags r:id="rId4"/>
            </p:custDataLst>
          </p:nvPr>
        </p:nvSpPr>
        <p:spPr>
          <a:xfrm>
            <a:off x="4764815" y="6254499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20" name="LAYOUT BODY"/>
          <p:cNvSpPr>
            <a:spLocks noGrp="1"/>
          </p:cNvSpPr>
          <p:nvPr>
            <p:ph idx="25"/>
            <p:custDataLst>
              <p:tags r:id="rId5"/>
            </p:custDataLst>
          </p:nvPr>
        </p:nvSpPr>
        <p:spPr>
          <a:xfrm>
            <a:off x="4764815" y="441655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7" name="LAYOUT HEADER"/>
          <p:cNvSpPr>
            <a:spLocks noGrp="1"/>
          </p:cNvSpPr>
          <p:nvPr>
            <p:ph type="body" idx="34" hasCustomPrompt="1"/>
            <p:custDataLst>
              <p:tags r:id="rId6"/>
            </p:custDataLst>
          </p:nvPr>
        </p:nvSpPr>
        <p:spPr>
          <a:xfrm>
            <a:off x="4764815" y="4059936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7"/>
            </p:custDataLst>
          </p:nvPr>
        </p:nvSpPr>
        <p:spPr>
          <a:xfrm>
            <a:off x="560567" y="6254499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8"/>
            </p:custDataLst>
          </p:nvPr>
        </p:nvSpPr>
        <p:spPr>
          <a:xfrm>
            <a:off x="560567" y="441655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6" name="LAYOUT HEADER"/>
          <p:cNvSpPr>
            <a:spLocks noGrp="1"/>
          </p:cNvSpPr>
          <p:nvPr>
            <p:ph type="body" idx="33" hasCustomPrompt="1"/>
            <p:custDataLst>
              <p:tags r:id="rId9"/>
            </p:custDataLst>
          </p:nvPr>
        </p:nvSpPr>
        <p:spPr>
          <a:xfrm>
            <a:off x="560567" y="4059936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0"/>
            </p:custDataLst>
          </p:nvPr>
        </p:nvSpPr>
        <p:spPr>
          <a:xfrm>
            <a:off x="8969063" y="3694181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11"/>
            </p:custDataLst>
          </p:nvPr>
        </p:nvSpPr>
        <p:spPr>
          <a:xfrm>
            <a:off x="8969063" y="185623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5" name="LAYOUT HEADER"/>
          <p:cNvSpPr>
            <a:spLocks noGrp="1"/>
          </p:cNvSpPr>
          <p:nvPr>
            <p:ph type="body" idx="32" hasCustomPrompt="1"/>
            <p:custDataLst>
              <p:tags r:id="rId12"/>
            </p:custDataLst>
          </p:nvPr>
        </p:nvSpPr>
        <p:spPr>
          <a:xfrm>
            <a:off x="8969063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13"/>
            </p:custDataLst>
          </p:nvPr>
        </p:nvSpPr>
        <p:spPr>
          <a:xfrm>
            <a:off x="4764815" y="3694181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14"/>
            </p:custDataLst>
          </p:nvPr>
        </p:nvSpPr>
        <p:spPr>
          <a:xfrm>
            <a:off x="4764815" y="185623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4" name="LAYOUT HEADER"/>
          <p:cNvSpPr>
            <a:spLocks noGrp="1"/>
          </p:cNvSpPr>
          <p:nvPr>
            <p:ph type="body" idx="31" hasCustomPrompt="1"/>
            <p:custDataLst>
              <p:tags r:id="rId15"/>
            </p:custDataLst>
          </p:nvPr>
        </p:nvSpPr>
        <p:spPr>
          <a:xfrm>
            <a:off x="4764815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6"/>
            </p:custDataLst>
          </p:nvPr>
        </p:nvSpPr>
        <p:spPr>
          <a:xfrm>
            <a:off x="560567" y="3694181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17"/>
            </p:custDataLst>
          </p:nvPr>
        </p:nvSpPr>
        <p:spPr>
          <a:xfrm>
            <a:off x="560567" y="185623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3" name="LAYOUT HEADER"/>
          <p:cNvSpPr>
            <a:spLocks noGrp="1"/>
          </p:cNvSpPr>
          <p:nvPr>
            <p:ph type="body" idx="14" hasCustomPrompt="1"/>
            <p:custDataLst>
              <p:tags r:id="rId18"/>
            </p:custDataLst>
          </p:nvPr>
        </p:nvSpPr>
        <p:spPr>
          <a:xfrm>
            <a:off x="560567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74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PAGE HEADING"/>
          <p:cNvSpPr>
            <a:spLocks noGrp="1"/>
          </p:cNvSpPr>
          <p:nvPr>
            <p:ph type="title" hasCustomPrompt="1"/>
            <p:custDataLst>
              <p:tags r:id="rId19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45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86A79529-9704-412A-9627-88623531B893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47" name="DOCUMENT ID"/>
          <p:cNvSpPr txBox="1"/>
          <p:nvPr userDrawn="1">
            <p:custDataLst>
              <p:tags r:id="rId20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sz="600" dirty="0" smtClean="0"/>
              <a:t>UBSPROD\t608113 [printed: ____] [saved: May 14, 2019 10:21 AM] \\UBSPROD.MSAD.UBS.NET\UserData\T608113\Home\Documents\Teaching\Day 6.pptx </a:t>
            </a:r>
            <a:endParaRPr lang="en-US" sz="600" dirty="0" smtClean="0"/>
          </a:p>
        </p:txBody>
      </p:sp>
      <p:grpSp>
        <p:nvGrpSpPr>
          <p:cNvPr id="48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49" name="Straight Connector 4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21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22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laim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FD2363B6-C2A5-4798-A9CC-51C31EECAC2F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19" name="DOCUMENT ID"/>
          <p:cNvSpPr txBox="1"/>
          <p:nvPr userDrawn="1">
            <p:custDataLst>
              <p:tags r:id="rId1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sz="600" dirty="0" smtClean="0"/>
              <a:t>UBSPROD\t608113 [printed: ____] [saved: May 14, 2019 10:21 AM] \\UBSPROD.MSAD.UBS.NET\UserData\T608113\Home\Documents\Teaching\Day 6.pptx </a:t>
            </a:r>
            <a:endParaRPr lang="en-US" sz="600" dirty="0" smtClean="0"/>
          </a:p>
        </p:txBody>
      </p:sp>
      <p:grpSp>
        <p:nvGrpSpPr>
          <p:cNvPr id="20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1" name="Straight Connector 20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2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GE HEADING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/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Contact information</a:t>
            </a:r>
            <a:endParaRPr lang="en-US" dirty="0"/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F844A95E-171B-43E0-919B-08407017EAD1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21" name="DOCUMENT ID"/>
          <p:cNvSpPr txBox="1"/>
          <p:nvPr userDrawn="1">
            <p:custDataLst>
              <p:tags r:id="rId2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sz="600" dirty="0" smtClean="0"/>
              <a:t>UBSPROD\t608113 [printed: ____] [saved: May 14, 2019 10:21 AM] \\UBSPROD.MSAD.UBS.NET\UserData\T608113\Home\Documents\Teaching\Day 6.pptx </a:t>
            </a:r>
            <a:endParaRPr lang="en-US" sz="600" dirty="0" smtClean="0"/>
          </a:p>
        </p:txBody>
      </p:sp>
      <p:grpSp>
        <p:nvGrpSpPr>
          <p:cNvPr id="22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3" name="Straight Connector 2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raftStamp"/>
          <p:cNvSpPr txBox="1"/>
          <p:nvPr userDrawn="1">
            <p:custDataLst>
              <p:tags r:id="rId3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REATE DATE"/>
          <p:cNvSpPr>
            <a:spLocks noGrp="1"/>
          </p:cNvSpPr>
          <p:nvPr>
            <p:ph type="body" sz="quarter" idx="11" hasCustomPrompt="1"/>
            <p:custDataLst>
              <p:tags r:id="rId1"/>
            </p:custDataLst>
          </p:nvPr>
        </p:nvSpPr>
        <p:spPr>
          <a:xfrm>
            <a:off x="560566" y="7040880"/>
            <a:ext cx="4764815" cy="246221"/>
          </a:xfrm>
        </p:spPr>
        <p:txBody>
          <a:bodyPr>
            <a:sp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 smtClean="0"/>
              <a:t>&lt;&lt;COVER PAGE DATE&gt;&gt;</a:t>
            </a:r>
            <a:endParaRPr lang="en-US" dirty="0"/>
          </a:p>
        </p:txBody>
      </p:sp>
      <p:sp>
        <p:nvSpPr>
          <p:cNvPr id="7" name="PRESENTATION PRESENTER FUNCTION"/>
          <p:cNvSpPr>
            <a:spLocks noGrp="1"/>
          </p:cNvSpPr>
          <p:nvPr>
            <p:ph type="body" sz="quarter" idx="10" hasCustomPrompt="1"/>
            <p:custDataLst>
              <p:tags r:id="rId2"/>
            </p:custDataLst>
          </p:nvPr>
        </p:nvSpPr>
        <p:spPr>
          <a:xfrm>
            <a:off x="562613" y="4599432"/>
            <a:ext cx="6663229" cy="274320"/>
          </a:xfrm>
        </p:spPr>
        <p:txBody>
          <a:bodyPr lIns="0" rIns="0">
            <a:noAutofit/>
          </a:bodyPr>
          <a:lstStyle>
            <a:lvl1pPr marL="0" indent="0">
              <a:spcBef>
                <a:spcPts val="1800"/>
              </a:spcBef>
              <a:buNone/>
              <a:defRPr sz="1600" i="0" baseline="0">
                <a:solidFill>
                  <a:schemeClr val="tx1"/>
                </a:solidFill>
                <a:latin typeface="Frutiger 55 Roman"/>
              </a:defRPr>
            </a:lvl1pPr>
          </a:lstStyle>
          <a:p>
            <a:pPr lvl="0"/>
            <a:r>
              <a:rPr lang="en-US" dirty="0" smtClean="0"/>
              <a:t>&lt;&lt;Presenter function&gt;&gt;</a:t>
            </a:r>
            <a:endParaRPr lang="en-US" dirty="0"/>
          </a:p>
        </p:txBody>
      </p:sp>
      <p:sp>
        <p:nvSpPr>
          <p:cNvPr id="3" name="PRESENTATION PRESENTER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560569" y="4352544"/>
            <a:ext cx="6661840" cy="27432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spcBef>
                <a:spcPts val="1800"/>
              </a:spcBef>
              <a:buNone/>
              <a:defRPr sz="1600" i="0" baseline="0">
                <a:solidFill>
                  <a:schemeClr val="tx1"/>
                </a:solidFill>
                <a:latin typeface="Frutiger 55 Roman"/>
                <a:ea typeface="Arial Unicode MS" pitchFamily="34" charset="-128"/>
              </a:defRPr>
            </a:lvl1pPr>
            <a:lvl2pPr marL="50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3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19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2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&lt;&lt;Presentation presenter&gt;&gt;</a:t>
            </a:r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560566" y="2176272"/>
            <a:ext cx="10931046" cy="941832"/>
          </a:xfrm>
        </p:spPr>
        <p:txBody>
          <a:bodyPr lIns="0" tIns="0" rIns="0" bIns="0" anchor="b" anchorCtr="0">
            <a:noAutofit/>
          </a:bodyPr>
          <a:lstStyle>
            <a:lvl1pPr>
              <a:lnSpc>
                <a:spcPts val="4200"/>
              </a:lnSpc>
              <a:spcBef>
                <a:spcPts val="4200"/>
              </a:spcBef>
              <a:defRPr sz="400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</a:lstStyle>
          <a:p>
            <a:r>
              <a:rPr lang="en-US" dirty="0" smtClean="0"/>
              <a:t>&lt;&lt;Keyline: short headline&gt;&gt;</a:t>
            </a:r>
            <a:endParaRPr lang="en-US" dirty="0"/>
          </a:p>
        </p:txBody>
      </p:sp>
      <p:sp>
        <p:nvSpPr>
          <p:cNvPr id="9" name="SECURITY TEXT"/>
          <p:cNvSpPr txBox="1">
            <a:spLocks/>
          </p:cNvSpPr>
          <p:nvPr userDrawn="1">
            <p:custDataLst>
              <p:tags r:id="rId5"/>
            </p:custDataLst>
          </p:nvPr>
        </p:nvSpPr>
        <p:spPr>
          <a:xfrm>
            <a:off x="10138941" y="742942"/>
            <a:ext cx="2656598" cy="184666"/>
          </a:xfrm>
          <a:prstGeom prst="rect">
            <a:avLst/>
          </a:prstGeom>
        </p:spPr>
        <p:txBody>
          <a:bodyPr vert="horz" wrap="square" lIns="73152" tIns="0" rIns="0" bIns="0" rtlCol="0" anchor="b" anchorCtr="0">
            <a:spAutoFit/>
          </a:bodyPr>
          <a:lstStyle>
            <a:lvl1pPr marL="0" indent="0" algn="l" defTabSz="1005505" rtl="0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12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6973" indent="-314218" algn="l" defTabSz="100550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6881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759633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262384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765137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890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641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393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dirty="0" smtClean="0">
                <a:solidFill>
                  <a:prstClr val="black"/>
                </a:solidFill>
              </a:rPr>
              <a:t>Confidential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11" name="PRESENTATION INFOLINE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560566" y="3474721"/>
            <a:ext cx="10931046" cy="342900"/>
          </a:xfrm>
        </p:spPr>
        <p:txBody>
          <a:bodyPr/>
          <a:lstStyle>
            <a:lvl1pPr marL="0" indent="0">
              <a:buNone/>
              <a:defRPr sz="2000">
                <a:latin typeface="UBSHeadline"/>
              </a:defRPr>
            </a:lvl1pPr>
          </a:lstStyle>
          <a:p>
            <a:pPr lvl="0"/>
            <a:r>
              <a:rPr lang="en-US" dirty="0" smtClean="0"/>
              <a:t>&lt;&lt;Infoline: presentation description&gt;&gt;</a:t>
            </a:r>
            <a:endParaRPr lang="en-US" dirty="0" smtClean="0"/>
          </a:p>
        </p:txBody>
      </p:sp>
      <p:sp>
        <p:nvSpPr>
          <p:cNvPr id="4" name="DraftStamp"/>
          <p:cNvSpPr txBox="1"/>
          <p:nvPr userDrawn="1">
            <p:custDataLst>
              <p:tags r:id="rId7"/>
            </p:custDataLst>
          </p:nvPr>
        </p:nvSpPr>
        <p:spPr>
          <a:xfrm>
            <a:off x="7772400" y="9017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566928"/>
            <a:ext cx="1108260" cy="40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306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VIDER TITLE"/>
          <p:cNvSpPr>
            <a:spLocks noGrp="1"/>
          </p:cNvSpPr>
          <p:nvPr>
            <p:ph type="subTitle" idx="1" hasCustomPrompt="1"/>
            <p:custDataLst>
              <p:tags r:id="rId1"/>
            </p:custDataLst>
          </p:nvPr>
        </p:nvSpPr>
        <p:spPr>
          <a:xfrm>
            <a:off x="559382" y="2432304"/>
            <a:ext cx="12247158" cy="1033273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400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  <a:lvl2pPr marL="50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3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19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2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&lt;&lt;Divider title&gt;&gt;</a:t>
            </a:r>
            <a:endParaRPr lang="en-US" dirty="0"/>
          </a:p>
        </p:txBody>
      </p:sp>
      <p:sp>
        <p:nvSpPr>
          <p:cNvPr id="6" name="DIVIDER NUMBER"/>
          <p:cNvSpPr>
            <a:spLocks noGrp="1"/>
          </p:cNvSpPr>
          <p:nvPr>
            <p:ph type="ctrTitle" hasCustomPrompt="1"/>
          </p:nvPr>
        </p:nvSpPr>
        <p:spPr>
          <a:xfrm>
            <a:off x="559382" y="2011680"/>
            <a:ext cx="12247158" cy="384048"/>
          </a:xfrm>
        </p:spPr>
        <p:txBody>
          <a:bodyPr lIns="0" tIns="0" rIns="0" bIns="0" anchor="b" anchorCtr="0">
            <a:noAutofit/>
          </a:bodyPr>
          <a:lstStyle>
            <a:lvl1pPr>
              <a:defRPr sz="1800" baseline="0">
                <a:solidFill>
                  <a:schemeClr val="tx1"/>
                </a:solidFill>
                <a:latin typeface="+mj-lt"/>
                <a:ea typeface="Arial Unicode MS" pitchFamily="34" charset="-128"/>
              </a:defRPr>
            </a:lvl1pPr>
          </a:lstStyle>
          <a:p>
            <a:r>
              <a:rPr lang="en-US" dirty="0" smtClean="0"/>
              <a:t>Click to edit Section / Appendix number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416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OC BODY"/>
          <p:cNvSpPr>
            <a:spLocks noGrp="1"/>
          </p:cNvSpPr>
          <p:nvPr>
            <p:ph type="body" sz="quarter" idx="12"/>
            <p:custDataLst>
              <p:tags r:id="rId1"/>
            </p:custDataLst>
          </p:nvPr>
        </p:nvSpPr>
        <p:spPr>
          <a:xfrm>
            <a:off x="559382" y="1362457"/>
            <a:ext cx="12247158" cy="5198689"/>
          </a:xfrm>
        </p:spPr>
        <p:txBody>
          <a:bodyPr lIns="0" rIns="0">
            <a:noAutofit/>
          </a:bodyPr>
          <a:lstStyle>
            <a:lvl1pPr marL="0" indent="0">
              <a:buNone/>
              <a:defRPr sz="1600">
                <a:latin typeface="Frutiger 55 Roman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7" name="THIN BLUE LINE"/>
          <p:cNvCxnSpPr/>
          <p:nvPr/>
        </p:nvCxnSpPr>
        <p:spPr>
          <a:xfrm>
            <a:off x="559382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OC TITLE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559379" y="2"/>
            <a:ext cx="12247158" cy="941832"/>
          </a:xfrm>
        </p:spPr>
        <p:txBody>
          <a:bodyPr lIns="0" tIns="0" rIns="0" bIns="0" anchor="b" anchorCtr="0">
            <a:normAutofit/>
          </a:bodyPr>
          <a:lstStyle>
            <a:lvl1pPr algn="l">
              <a:lnSpc>
                <a:spcPts val="3200"/>
              </a:lnSpc>
              <a:defRPr sz="3200">
                <a:solidFill>
                  <a:schemeClr val="tx1"/>
                </a:solidFill>
                <a:latin typeface="Frutiger 45 Light"/>
              </a:defRPr>
            </a:lvl1pPr>
          </a:lstStyle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22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259A56D2-6EE4-40D3-BDE6-F5CD68556C61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23" name="DOCUMENT ID"/>
          <p:cNvSpPr txBox="1"/>
          <p:nvPr userDrawn="1">
            <p:custDataLst>
              <p:tags r:id="rId3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14, 2019 10:03 AM] \\UBSPROD.MSAD.UBS.NET\UserData\T608113\Home\Documents\Teaching\Day 1.pptx </a:t>
            </a:r>
          </a:p>
        </p:txBody>
      </p:sp>
      <p:grpSp>
        <p:nvGrpSpPr>
          <p:cNvPr id="24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5" name="Straight Connector 24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raftStamp"/>
          <p:cNvSpPr txBox="1"/>
          <p:nvPr userDrawn="1">
            <p:custDataLst>
              <p:tags r:id="rId4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75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 BODY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560567" y="1852247"/>
            <a:ext cx="12247158" cy="4759691"/>
          </a:xfrm>
        </p:spPr>
        <p:txBody>
          <a:bodyPr lIns="0" tIns="0" rIns="0" bIns="0">
            <a:noAutofit/>
          </a:bodyPr>
          <a:lstStyle>
            <a:lvl1pPr marL="234950" indent="-234950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61963" indent="-236538">
              <a:defRPr sz="1600">
                <a:latin typeface="Frutiger 55 Roman"/>
              </a:defRPr>
            </a:lvl2pPr>
            <a:lvl3pPr marL="688975" indent="-227013">
              <a:buClr>
                <a:schemeClr val="tx1"/>
              </a:buClr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4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63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GE HEADING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C9C5D969-4CAD-4F29-8B51-07B8CBAF6BF4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21" name="DOCUMENT ID"/>
          <p:cNvSpPr txBox="1"/>
          <p:nvPr userDrawn="1">
            <p:custDataLst>
              <p:tags r:id="rId3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14, 2019 10:03 AM] \\UBSPROD.MSAD.UBS.NET\UserData\T608113\Home\Documents\Teaching\Day 1.pptx </a:t>
            </a:r>
          </a:p>
        </p:txBody>
      </p:sp>
      <p:grpSp>
        <p:nvGrpSpPr>
          <p:cNvPr id="22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3" name="Straight Connector 2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raftStamp"/>
          <p:cNvSpPr txBox="1"/>
          <p:nvPr userDrawn="1">
            <p:custDataLst>
              <p:tags r:id="rId4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361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VIDER TITLE"/>
          <p:cNvSpPr>
            <a:spLocks noGrp="1"/>
          </p:cNvSpPr>
          <p:nvPr>
            <p:ph type="subTitle" idx="1" hasCustomPrompt="1"/>
            <p:custDataLst>
              <p:tags r:id="rId1"/>
            </p:custDataLst>
          </p:nvPr>
        </p:nvSpPr>
        <p:spPr>
          <a:xfrm>
            <a:off x="559382" y="2432304"/>
            <a:ext cx="12247158" cy="1033273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400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  <a:lvl2pPr marL="50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3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19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2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&lt;&lt;Divider title&gt;&gt;</a:t>
            </a:r>
            <a:endParaRPr lang="en-US" dirty="0"/>
          </a:p>
        </p:txBody>
      </p:sp>
      <p:sp>
        <p:nvSpPr>
          <p:cNvPr id="6" name="DIVIDER NUMBER"/>
          <p:cNvSpPr>
            <a:spLocks noGrp="1"/>
          </p:cNvSpPr>
          <p:nvPr>
            <p:ph type="ctrTitle" hasCustomPrompt="1"/>
          </p:nvPr>
        </p:nvSpPr>
        <p:spPr>
          <a:xfrm>
            <a:off x="559382" y="2011680"/>
            <a:ext cx="12247158" cy="384048"/>
          </a:xfrm>
        </p:spPr>
        <p:txBody>
          <a:bodyPr lIns="0" tIns="0" rIns="0" bIns="0" anchor="b" anchorCtr="0">
            <a:noAutofit/>
          </a:bodyPr>
          <a:lstStyle>
            <a:lvl1pPr>
              <a:defRPr sz="1800" baseline="0">
                <a:solidFill>
                  <a:schemeClr val="tx1"/>
                </a:solidFill>
                <a:latin typeface="+mj-lt"/>
                <a:ea typeface="Arial Unicode MS" pitchFamily="34" charset="-128"/>
              </a:defRPr>
            </a:lvl1pPr>
          </a:lstStyle>
          <a:p>
            <a:r>
              <a:rPr lang="en-US" dirty="0" smtClean="0"/>
              <a:t>Click to edit Section / Appendix number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483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AGE HEADING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94976F55-9089-48EE-AE68-8E9544398D42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22" name="DOCUMENT ID"/>
          <p:cNvSpPr txBox="1"/>
          <p:nvPr userDrawn="1">
            <p:custDataLst>
              <p:tags r:id="rId2"/>
            </p:custDataLst>
          </p:nvPr>
        </p:nvSpPr>
        <p:spPr>
          <a:xfrm>
            <a:off x="3060777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14, 2019 10:03 AM] \\UBSPROD.MSAD.UBS.NET\UserData\T608113\Home\Documents\Teaching\Day 1.pptx </a:t>
            </a:r>
          </a:p>
        </p:txBody>
      </p:sp>
      <p:grpSp>
        <p:nvGrpSpPr>
          <p:cNvPr id="23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4" name="Straight Connector 23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3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622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1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"/>
            </p:custDataLst>
          </p:nvPr>
        </p:nvSpPr>
        <p:spPr>
          <a:xfrm>
            <a:off x="560567" y="6263642"/>
            <a:ext cx="12247158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60567" y="1856234"/>
            <a:ext cx="12247158" cy="4407410"/>
          </a:xfrm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 defTabSz="914400">
              <a:buSzPct val="84000"/>
              <a:defRPr sz="1600">
                <a:latin typeface="Frutiger 55 Roman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LAYOUT HEADER"/>
          <p:cNvSpPr>
            <a:spLocks noGrp="1"/>
          </p:cNvSpPr>
          <p:nvPr>
            <p:ph type="body" idx="14" hasCustomPrompt="1"/>
            <p:custDataLst>
              <p:tags r:id="rId3"/>
            </p:custDataLst>
          </p:nvPr>
        </p:nvSpPr>
        <p:spPr>
          <a:xfrm>
            <a:off x="560567" y="1498600"/>
            <a:ext cx="12247158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54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5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855E24D6-7D0A-470C-80AD-CB9E4DCBF649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27" name="DOCUMENT ID"/>
          <p:cNvSpPr txBox="1"/>
          <p:nvPr userDrawn="1">
            <p:custDataLst>
              <p:tags r:id="rId5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14, 2019 10:03 AM] \\UBSPROD.MSAD.UBS.NET\UserData\T608113\Home\Documents\Teaching\Day 1.pptx </a:t>
            </a:r>
          </a:p>
        </p:txBody>
      </p:sp>
      <p:grpSp>
        <p:nvGrpSpPr>
          <p:cNvPr id="28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9" name="Straight Connector 2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6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367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1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AYOUT SOURCE"/>
          <p:cNvSpPr>
            <a:spLocks noGrp="1"/>
          </p:cNvSpPr>
          <p:nvPr>
            <p:ph type="body" idx="17" hasCustomPrompt="1"/>
            <p:custDataLst>
              <p:tags r:id="rId1"/>
            </p:custDataLst>
          </p:nvPr>
        </p:nvSpPr>
        <p:spPr>
          <a:xfrm>
            <a:off x="560567" y="6249810"/>
            <a:ext cx="12247158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1" name="LAYOUT BODY"/>
          <p:cNvSpPr>
            <a:spLocks noGrp="1"/>
          </p:cNvSpPr>
          <p:nvPr>
            <p:ph idx="16"/>
            <p:custDataLst>
              <p:tags r:id="rId2"/>
            </p:custDataLst>
          </p:nvPr>
        </p:nvSpPr>
        <p:spPr>
          <a:xfrm>
            <a:off x="560567" y="4411864"/>
            <a:ext cx="12247158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" name="LAYOUT HEADER"/>
          <p:cNvSpPr>
            <a:spLocks noGrp="1"/>
          </p:cNvSpPr>
          <p:nvPr>
            <p:ph type="body" idx="18" hasCustomPrompt="1"/>
            <p:custDataLst>
              <p:tags r:id="rId3"/>
            </p:custDataLst>
          </p:nvPr>
        </p:nvSpPr>
        <p:spPr>
          <a:xfrm>
            <a:off x="560567" y="4054230"/>
            <a:ext cx="12247158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4"/>
            </p:custDataLst>
          </p:nvPr>
        </p:nvSpPr>
        <p:spPr>
          <a:xfrm>
            <a:off x="560567" y="3694181"/>
            <a:ext cx="12247158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560567" y="1856234"/>
            <a:ext cx="12247158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8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560567" y="1498600"/>
            <a:ext cx="12247158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54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9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2451735E-85A4-4643-8094-642905B783F2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30" name="DOCUMENT ID"/>
          <p:cNvSpPr txBox="1"/>
          <p:nvPr userDrawn="1">
            <p:custDataLst>
              <p:tags r:id="rId8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14, 2019 10:03 AM] \\UBSPROD.MSAD.UBS.NET\UserData\T608113\Home\Documents\Teaching\Day 1.pptx </a:t>
            </a:r>
          </a:p>
        </p:txBody>
      </p:sp>
      <p:grpSp>
        <p:nvGrpSpPr>
          <p:cNvPr id="32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33" name="Straight Connector 3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9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395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1"/>
            </p:custDataLst>
          </p:nvPr>
        </p:nvSpPr>
        <p:spPr>
          <a:xfrm>
            <a:off x="6873032" y="6263642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2"/>
            </p:custDataLst>
          </p:nvPr>
        </p:nvSpPr>
        <p:spPr>
          <a:xfrm>
            <a:off x="6873032" y="1856234"/>
            <a:ext cx="5910320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2" name="LAYOUT HEADER"/>
          <p:cNvSpPr>
            <a:spLocks noGrp="1"/>
          </p:cNvSpPr>
          <p:nvPr>
            <p:ph type="body" idx="19" hasCustomPrompt="1"/>
            <p:custDataLst>
              <p:tags r:id="rId3"/>
            </p:custDataLst>
          </p:nvPr>
        </p:nvSpPr>
        <p:spPr>
          <a:xfrm>
            <a:off x="6873032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4"/>
            </p:custDataLst>
          </p:nvPr>
        </p:nvSpPr>
        <p:spPr>
          <a:xfrm>
            <a:off x="560567" y="6263642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560567" y="1856234"/>
            <a:ext cx="5910320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560567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59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30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D70D6585-CB7C-4CFA-BD76-44C70BE2929C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31" name="DOCUMENT ID"/>
          <p:cNvSpPr txBox="1"/>
          <p:nvPr userDrawn="1">
            <p:custDataLst>
              <p:tags r:id="rId8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14, 2019 10:03 AM] \\UBSPROD.MSAD.UBS.NET\UserData\T608113\Home\Documents\Teaching\Day 1.pptx </a:t>
            </a:r>
          </a:p>
        </p:txBody>
      </p:sp>
      <p:grpSp>
        <p:nvGrpSpPr>
          <p:cNvPr id="33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34" name="Straight Connector 33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9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41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3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"/>
            </p:custDataLst>
          </p:nvPr>
        </p:nvSpPr>
        <p:spPr>
          <a:xfrm>
            <a:off x="8969063" y="6263642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2"/>
            </p:custDataLst>
          </p:nvPr>
        </p:nvSpPr>
        <p:spPr>
          <a:xfrm>
            <a:off x="8969063" y="1856234"/>
            <a:ext cx="3826475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LAYOUT HEADER"/>
          <p:cNvSpPr>
            <a:spLocks noGrp="1"/>
          </p:cNvSpPr>
          <p:nvPr>
            <p:ph type="body" idx="23" hasCustomPrompt="1"/>
            <p:custDataLst>
              <p:tags r:id="rId3"/>
            </p:custDataLst>
          </p:nvPr>
        </p:nvSpPr>
        <p:spPr>
          <a:xfrm>
            <a:off x="8969063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65" name="LAYOUT SOURCE"/>
          <p:cNvSpPr>
            <a:spLocks noGrp="1"/>
          </p:cNvSpPr>
          <p:nvPr>
            <p:ph type="body" idx="25" hasCustomPrompt="1"/>
            <p:custDataLst>
              <p:tags r:id="rId4"/>
            </p:custDataLst>
          </p:nvPr>
        </p:nvSpPr>
        <p:spPr>
          <a:xfrm>
            <a:off x="4764815" y="6263642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4764815" y="1856234"/>
            <a:ext cx="3826475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04788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LAYOUT HEADER"/>
          <p:cNvSpPr>
            <a:spLocks noGrp="1"/>
          </p:cNvSpPr>
          <p:nvPr>
            <p:ph type="body" idx="22" hasCustomPrompt="1"/>
            <p:custDataLst>
              <p:tags r:id="rId6"/>
            </p:custDataLst>
          </p:nvPr>
        </p:nvSpPr>
        <p:spPr>
          <a:xfrm>
            <a:off x="4764815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64" name="LAYOUT SOURCE"/>
          <p:cNvSpPr>
            <a:spLocks noGrp="1"/>
          </p:cNvSpPr>
          <p:nvPr>
            <p:ph type="body" idx="24" hasCustomPrompt="1"/>
            <p:custDataLst>
              <p:tags r:id="rId7"/>
            </p:custDataLst>
          </p:nvPr>
        </p:nvSpPr>
        <p:spPr>
          <a:xfrm>
            <a:off x="560567" y="6263642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560567" y="1856234"/>
            <a:ext cx="3826475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560567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62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33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9489627C-F79B-4DF9-998A-207B47061EFD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34" name="DOCUMENT ID"/>
          <p:cNvSpPr txBox="1"/>
          <p:nvPr userDrawn="1">
            <p:custDataLst>
              <p:tags r:id="rId11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14, 2019 10:03 AM] \\UBSPROD.MSAD.UBS.NET\UserData\T608113\Home\Documents\Teaching\Day 1.pptx </a:t>
            </a:r>
          </a:p>
        </p:txBody>
      </p:sp>
      <p:grpSp>
        <p:nvGrpSpPr>
          <p:cNvPr id="35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37" name="Straight Connector 36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2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602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1"/>
            </p:custDataLst>
          </p:nvPr>
        </p:nvSpPr>
        <p:spPr>
          <a:xfrm>
            <a:off x="6873032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2"/>
            </p:custDataLst>
          </p:nvPr>
        </p:nvSpPr>
        <p:spPr>
          <a:xfrm>
            <a:off x="6873032" y="441655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8" name="LAYOUT HEADER"/>
          <p:cNvSpPr>
            <a:spLocks noGrp="1"/>
          </p:cNvSpPr>
          <p:nvPr>
            <p:ph type="body" idx="23" hasCustomPrompt="1"/>
            <p:custDataLst>
              <p:tags r:id="rId3"/>
            </p:custDataLst>
          </p:nvPr>
        </p:nvSpPr>
        <p:spPr>
          <a:xfrm>
            <a:off x="6873032" y="4059937"/>
            <a:ext cx="5910320" cy="356616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4"/>
            </p:custDataLst>
          </p:nvPr>
        </p:nvSpPr>
        <p:spPr>
          <a:xfrm>
            <a:off x="6873032" y="3694181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6873032" y="185623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6873032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7"/>
            </p:custDataLst>
          </p:nvPr>
        </p:nvSpPr>
        <p:spPr>
          <a:xfrm>
            <a:off x="560567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8"/>
            </p:custDataLst>
          </p:nvPr>
        </p:nvSpPr>
        <p:spPr>
          <a:xfrm>
            <a:off x="560567" y="441655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9" name="LAYOUT HEADER"/>
          <p:cNvSpPr>
            <a:spLocks noGrp="1"/>
          </p:cNvSpPr>
          <p:nvPr>
            <p:ph type="body" idx="26" hasCustomPrompt="1"/>
            <p:custDataLst>
              <p:tags r:id="rId9"/>
            </p:custDataLst>
          </p:nvPr>
        </p:nvSpPr>
        <p:spPr>
          <a:xfrm>
            <a:off x="560567" y="4059936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0"/>
            </p:custDataLst>
          </p:nvPr>
        </p:nvSpPr>
        <p:spPr>
          <a:xfrm>
            <a:off x="560567" y="3694181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11"/>
            </p:custDataLst>
          </p:nvPr>
        </p:nvSpPr>
        <p:spPr>
          <a:xfrm>
            <a:off x="560567" y="185623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14" hasCustomPrompt="1"/>
            <p:custDataLst>
              <p:tags r:id="rId12"/>
            </p:custDataLst>
          </p:nvPr>
        </p:nvSpPr>
        <p:spPr>
          <a:xfrm>
            <a:off x="560567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66" name="THIN BLUE LINE"/>
          <p:cNvCxnSpPr/>
          <p:nvPr/>
        </p:nvCxnSpPr>
        <p:spPr>
          <a:xfrm>
            <a:off x="560565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AGE HEADING"/>
          <p:cNvSpPr>
            <a:spLocks noGrp="1"/>
          </p:cNvSpPr>
          <p:nvPr>
            <p:ph type="title" hasCustomPrompt="1"/>
            <p:custDataLst>
              <p:tags r:id="rId13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37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C04BB5FE-21AD-4A47-B7F8-7792A0111F81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39" name="DOCUMENT ID"/>
          <p:cNvSpPr txBox="1"/>
          <p:nvPr userDrawn="1">
            <p:custDataLst>
              <p:tags r:id="rId14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14, 2019 10:03 AM] \\UBSPROD.MSAD.UBS.NET\UserData\T608113\Home\Documents\Teaching\Day 1.pptx </a:t>
            </a:r>
          </a:p>
        </p:txBody>
      </p:sp>
      <p:grpSp>
        <p:nvGrpSpPr>
          <p:cNvPr id="40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41" name="Straight Connector 40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5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674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(1 and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1"/>
            </p:custDataLst>
          </p:nvPr>
        </p:nvSpPr>
        <p:spPr>
          <a:xfrm>
            <a:off x="6873032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2"/>
            </p:custDataLst>
          </p:nvPr>
        </p:nvSpPr>
        <p:spPr>
          <a:xfrm>
            <a:off x="6873032" y="441655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" name="LAYOUT HEADER"/>
          <p:cNvSpPr>
            <a:spLocks noGrp="1"/>
          </p:cNvSpPr>
          <p:nvPr>
            <p:ph type="body" idx="26" hasCustomPrompt="1"/>
            <p:custDataLst>
              <p:tags r:id="rId3"/>
            </p:custDataLst>
          </p:nvPr>
        </p:nvSpPr>
        <p:spPr>
          <a:xfrm>
            <a:off x="6873032" y="4059936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4"/>
            </p:custDataLst>
          </p:nvPr>
        </p:nvSpPr>
        <p:spPr>
          <a:xfrm>
            <a:off x="6873032" y="3694181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6873032" y="185623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6873032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7"/>
            </p:custDataLst>
          </p:nvPr>
        </p:nvSpPr>
        <p:spPr>
          <a:xfrm>
            <a:off x="560567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560567" y="1856234"/>
            <a:ext cx="5910320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560567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63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35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7CCF9807-4BDC-4D68-8676-381180632DE6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37" name="DOCUMENT ID"/>
          <p:cNvSpPr txBox="1"/>
          <p:nvPr userDrawn="1">
            <p:custDataLst>
              <p:tags r:id="rId11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14, 2019 10:03 AM] \\UBSPROD.MSAD.UBS.NET\UserData\T608113\Home\Documents\Teaching\Day 1.pptx </a:t>
            </a:r>
          </a:p>
        </p:txBody>
      </p:sp>
      <p:grpSp>
        <p:nvGrpSpPr>
          <p:cNvPr id="38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39" name="Straight Connector 3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2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774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(2 and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"/>
            </p:custDataLst>
          </p:nvPr>
        </p:nvSpPr>
        <p:spPr>
          <a:xfrm>
            <a:off x="560567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2"/>
            </p:custDataLst>
          </p:nvPr>
        </p:nvSpPr>
        <p:spPr>
          <a:xfrm>
            <a:off x="560567" y="441655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26" hasCustomPrompt="1"/>
            <p:custDataLst>
              <p:tags r:id="rId3"/>
            </p:custDataLst>
          </p:nvPr>
        </p:nvSpPr>
        <p:spPr>
          <a:xfrm>
            <a:off x="560567" y="4059936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4"/>
            </p:custDataLst>
          </p:nvPr>
        </p:nvSpPr>
        <p:spPr>
          <a:xfrm>
            <a:off x="6873032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6873032" y="1856234"/>
            <a:ext cx="5910320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6873032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7"/>
            </p:custDataLst>
          </p:nvPr>
        </p:nvSpPr>
        <p:spPr>
          <a:xfrm>
            <a:off x="560567" y="3694181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560567" y="185623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560567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63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34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EB71FFF7-9F05-4969-ABC0-23146D694E35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36" name="DOCUMENT ID"/>
          <p:cNvSpPr txBox="1"/>
          <p:nvPr userDrawn="1">
            <p:custDataLst>
              <p:tags r:id="rId11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14, 2019 10:03 AM] \\UBSPROD.MSAD.UBS.NET\UserData\T608113\Home\Documents\Teaching\Day 1.pptx </a:t>
            </a:r>
          </a:p>
        </p:txBody>
      </p:sp>
      <p:grpSp>
        <p:nvGrpSpPr>
          <p:cNvPr id="37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38" name="Straight Connector 37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2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429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3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LAYOUT SOURCE"/>
          <p:cNvSpPr>
            <a:spLocks noGrp="1"/>
          </p:cNvSpPr>
          <p:nvPr>
            <p:ph type="body" idx="30" hasCustomPrompt="1"/>
            <p:custDataLst>
              <p:tags r:id="rId1"/>
            </p:custDataLst>
          </p:nvPr>
        </p:nvSpPr>
        <p:spPr>
          <a:xfrm>
            <a:off x="8969063" y="6254499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23" name="LAYOUT BODY"/>
          <p:cNvSpPr>
            <a:spLocks noGrp="1"/>
          </p:cNvSpPr>
          <p:nvPr>
            <p:ph idx="28"/>
            <p:custDataLst>
              <p:tags r:id="rId2"/>
            </p:custDataLst>
          </p:nvPr>
        </p:nvSpPr>
        <p:spPr>
          <a:xfrm>
            <a:off x="8969063" y="441655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8" name="LAYOUT HEADER"/>
          <p:cNvSpPr>
            <a:spLocks noGrp="1"/>
          </p:cNvSpPr>
          <p:nvPr>
            <p:ph type="body" idx="35" hasCustomPrompt="1"/>
            <p:custDataLst>
              <p:tags r:id="rId3"/>
            </p:custDataLst>
          </p:nvPr>
        </p:nvSpPr>
        <p:spPr>
          <a:xfrm>
            <a:off x="8969063" y="4059936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2" name="LAYOUT SOURCE"/>
          <p:cNvSpPr>
            <a:spLocks noGrp="1"/>
          </p:cNvSpPr>
          <p:nvPr>
            <p:ph type="body" idx="27" hasCustomPrompt="1"/>
            <p:custDataLst>
              <p:tags r:id="rId4"/>
            </p:custDataLst>
          </p:nvPr>
        </p:nvSpPr>
        <p:spPr>
          <a:xfrm>
            <a:off x="4764815" y="6254499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20" name="LAYOUT BODY"/>
          <p:cNvSpPr>
            <a:spLocks noGrp="1"/>
          </p:cNvSpPr>
          <p:nvPr>
            <p:ph idx="25"/>
            <p:custDataLst>
              <p:tags r:id="rId5"/>
            </p:custDataLst>
          </p:nvPr>
        </p:nvSpPr>
        <p:spPr>
          <a:xfrm>
            <a:off x="4764815" y="441655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7" name="LAYOUT HEADER"/>
          <p:cNvSpPr>
            <a:spLocks noGrp="1"/>
          </p:cNvSpPr>
          <p:nvPr>
            <p:ph type="body" idx="34" hasCustomPrompt="1"/>
            <p:custDataLst>
              <p:tags r:id="rId6"/>
            </p:custDataLst>
          </p:nvPr>
        </p:nvSpPr>
        <p:spPr>
          <a:xfrm>
            <a:off x="4764815" y="4059936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7"/>
            </p:custDataLst>
          </p:nvPr>
        </p:nvSpPr>
        <p:spPr>
          <a:xfrm>
            <a:off x="560567" y="6254499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8"/>
            </p:custDataLst>
          </p:nvPr>
        </p:nvSpPr>
        <p:spPr>
          <a:xfrm>
            <a:off x="560567" y="441655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6" name="LAYOUT HEADER"/>
          <p:cNvSpPr>
            <a:spLocks noGrp="1"/>
          </p:cNvSpPr>
          <p:nvPr>
            <p:ph type="body" idx="33" hasCustomPrompt="1"/>
            <p:custDataLst>
              <p:tags r:id="rId9"/>
            </p:custDataLst>
          </p:nvPr>
        </p:nvSpPr>
        <p:spPr>
          <a:xfrm>
            <a:off x="560567" y="4059936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0"/>
            </p:custDataLst>
          </p:nvPr>
        </p:nvSpPr>
        <p:spPr>
          <a:xfrm>
            <a:off x="8969063" y="3694181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11"/>
            </p:custDataLst>
          </p:nvPr>
        </p:nvSpPr>
        <p:spPr>
          <a:xfrm>
            <a:off x="8969063" y="185623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5" name="LAYOUT HEADER"/>
          <p:cNvSpPr>
            <a:spLocks noGrp="1"/>
          </p:cNvSpPr>
          <p:nvPr>
            <p:ph type="body" idx="32" hasCustomPrompt="1"/>
            <p:custDataLst>
              <p:tags r:id="rId12"/>
            </p:custDataLst>
          </p:nvPr>
        </p:nvSpPr>
        <p:spPr>
          <a:xfrm>
            <a:off x="8969063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13"/>
            </p:custDataLst>
          </p:nvPr>
        </p:nvSpPr>
        <p:spPr>
          <a:xfrm>
            <a:off x="4764815" y="3694181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14"/>
            </p:custDataLst>
          </p:nvPr>
        </p:nvSpPr>
        <p:spPr>
          <a:xfrm>
            <a:off x="4764815" y="185623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4" name="LAYOUT HEADER"/>
          <p:cNvSpPr>
            <a:spLocks noGrp="1"/>
          </p:cNvSpPr>
          <p:nvPr>
            <p:ph type="body" idx="31" hasCustomPrompt="1"/>
            <p:custDataLst>
              <p:tags r:id="rId15"/>
            </p:custDataLst>
          </p:nvPr>
        </p:nvSpPr>
        <p:spPr>
          <a:xfrm>
            <a:off x="4764815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6"/>
            </p:custDataLst>
          </p:nvPr>
        </p:nvSpPr>
        <p:spPr>
          <a:xfrm>
            <a:off x="560567" y="3694181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17"/>
            </p:custDataLst>
          </p:nvPr>
        </p:nvSpPr>
        <p:spPr>
          <a:xfrm>
            <a:off x="560567" y="185623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3" name="LAYOUT HEADER"/>
          <p:cNvSpPr>
            <a:spLocks noGrp="1"/>
          </p:cNvSpPr>
          <p:nvPr>
            <p:ph type="body" idx="14" hasCustomPrompt="1"/>
            <p:custDataLst>
              <p:tags r:id="rId18"/>
            </p:custDataLst>
          </p:nvPr>
        </p:nvSpPr>
        <p:spPr>
          <a:xfrm>
            <a:off x="560567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74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PAGE HEADING"/>
          <p:cNvSpPr>
            <a:spLocks noGrp="1"/>
          </p:cNvSpPr>
          <p:nvPr>
            <p:ph type="title" hasCustomPrompt="1"/>
            <p:custDataLst>
              <p:tags r:id="rId19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45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86A79529-9704-412A-9627-88623531B893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47" name="DOCUMENT ID"/>
          <p:cNvSpPr txBox="1"/>
          <p:nvPr userDrawn="1">
            <p:custDataLst>
              <p:tags r:id="rId20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14, 2019 10:03 AM] \\UBSPROD.MSAD.UBS.NET\UserData\T608113\Home\Documents\Teaching\Day 1.pptx </a:t>
            </a:r>
          </a:p>
        </p:txBody>
      </p:sp>
      <p:grpSp>
        <p:nvGrpSpPr>
          <p:cNvPr id="48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49" name="Straight Connector 4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21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22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416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laim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FD2363B6-C2A5-4798-A9CC-51C31EECAC2F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19" name="DOCUMENT ID"/>
          <p:cNvSpPr txBox="1"/>
          <p:nvPr userDrawn="1">
            <p:custDataLst>
              <p:tags r:id="rId1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14, 2019 10:03 AM] \\UBSPROD.MSAD.UBS.NET\UserData\T608113\Home\Documents\Teaching\Day 1.pptx </a:t>
            </a:r>
          </a:p>
        </p:txBody>
      </p:sp>
      <p:grpSp>
        <p:nvGrpSpPr>
          <p:cNvPr id="20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1" name="Straight Connector 20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2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912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OC BODY"/>
          <p:cNvSpPr>
            <a:spLocks noGrp="1"/>
          </p:cNvSpPr>
          <p:nvPr>
            <p:ph type="body" sz="quarter" idx="12"/>
            <p:custDataLst>
              <p:tags r:id="rId1"/>
            </p:custDataLst>
          </p:nvPr>
        </p:nvSpPr>
        <p:spPr>
          <a:xfrm>
            <a:off x="559382" y="1362457"/>
            <a:ext cx="12247158" cy="5198689"/>
          </a:xfrm>
        </p:spPr>
        <p:txBody>
          <a:bodyPr lIns="0" rIns="0">
            <a:noAutofit/>
          </a:bodyPr>
          <a:lstStyle>
            <a:lvl1pPr marL="0" indent="0">
              <a:buNone/>
              <a:defRPr sz="1600">
                <a:latin typeface="Frutiger 55 Roman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7" name="THIN BLUE LINE"/>
          <p:cNvCxnSpPr/>
          <p:nvPr/>
        </p:nvCxnSpPr>
        <p:spPr>
          <a:xfrm>
            <a:off x="559382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OC TITLE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559379" y="2"/>
            <a:ext cx="12247158" cy="941832"/>
          </a:xfrm>
        </p:spPr>
        <p:txBody>
          <a:bodyPr lIns="0" tIns="0" rIns="0" bIns="0" anchor="b" anchorCtr="0">
            <a:normAutofit/>
          </a:bodyPr>
          <a:lstStyle>
            <a:lvl1pPr algn="l">
              <a:lnSpc>
                <a:spcPts val="3200"/>
              </a:lnSpc>
              <a:defRPr sz="3200">
                <a:solidFill>
                  <a:schemeClr val="tx1"/>
                </a:solidFill>
                <a:latin typeface="Frutiger 45 Light"/>
              </a:defRPr>
            </a:lvl1pPr>
          </a:lstStyle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22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259A56D2-6EE4-40D3-BDE6-F5CD68556C61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23" name="DOCUMENT ID"/>
          <p:cNvSpPr txBox="1"/>
          <p:nvPr userDrawn="1">
            <p:custDataLst>
              <p:tags r:id="rId3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sz="600" dirty="0" smtClean="0"/>
              <a:t>UBSPROD\t608113 [printed: ____] [saved: May 14, 2019 10:21 AM] \\UBSPROD.MSAD.UBS.NET\UserData\T608113\Home\Documents\Teaching\Day 6.pptx </a:t>
            </a:r>
            <a:endParaRPr lang="en-US" sz="600" dirty="0" smtClean="0"/>
          </a:p>
        </p:txBody>
      </p:sp>
      <p:grpSp>
        <p:nvGrpSpPr>
          <p:cNvPr id="24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5" name="Straight Connector 24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raftStamp"/>
          <p:cNvSpPr txBox="1"/>
          <p:nvPr userDrawn="1">
            <p:custDataLst>
              <p:tags r:id="rId4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GE HEADING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/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Contact information</a:t>
            </a:r>
            <a:endParaRPr lang="en-US" dirty="0"/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F844A95E-171B-43E0-919B-08407017EAD1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21" name="DOCUMENT ID"/>
          <p:cNvSpPr txBox="1"/>
          <p:nvPr userDrawn="1">
            <p:custDataLst>
              <p:tags r:id="rId2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14, 2019 10:03 AM] \\UBSPROD.MSAD.UBS.NET\UserData\T608113\Home\Documents\Teaching\Day 1.pptx </a:t>
            </a:r>
          </a:p>
        </p:txBody>
      </p:sp>
      <p:grpSp>
        <p:nvGrpSpPr>
          <p:cNvPr id="22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3" name="Straight Connector 2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raftStamp"/>
          <p:cNvSpPr txBox="1"/>
          <p:nvPr userDrawn="1">
            <p:custDataLst>
              <p:tags r:id="rId3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806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 BODY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560567" y="1852247"/>
            <a:ext cx="12247158" cy="4759691"/>
          </a:xfrm>
        </p:spPr>
        <p:txBody>
          <a:bodyPr lIns="0" tIns="0" rIns="0" bIns="0">
            <a:noAutofit/>
          </a:bodyPr>
          <a:lstStyle>
            <a:lvl1pPr marL="234950" indent="-234950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61963" indent="-236538">
              <a:defRPr sz="1600">
                <a:latin typeface="Frutiger 55 Roman"/>
              </a:defRPr>
            </a:lvl2pPr>
            <a:lvl3pPr marL="688975" indent="-227013">
              <a:buClr>
                <a:schemeClr val="tx1"/>
              </a:buClr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4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63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GE HEADING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C9C5D969-4CAD-4F29-8B51-07B8CBAF6BF4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21" name="DOCUMENT ID"/>
          <p:cNvSpPr txBox="1"/>
          <p:nvPr userDrawn="1">
            <p:custDataLst>
              <p:tags r:id="rId3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sz="600" dirty="0" smtClean="0"/>
              <a:t>UBSPROD\t608113 [printed: ____] [saved: May 14, 2019 10:21 AM] \\UBSPROD.MSAD.UBS.NET\UserData\T608113\Home\Documents\Teaching\Day 6.pptx </a:t>
            </a:r>
            <a:endParaRPr lang="en-US" sz="600" dirty="0" smtClean="0"/>
          </a:p>
        </p:txBody>
      </p:sp>
      <p:grpSp>
        <p:nvGrpSpPr>
          <p:cNvPr id="22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3" name="Straight Connector 2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raftStamp"/>
          <p:cNvSpPr txBox="1"/>
          <p:nvPr userDrawn="1">
            <p:custDataLst>
              <p:tags r:id="rId4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AGE HEADING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94976F55-9089-48EE-AE68-8E9544398D42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22" name="DOCUMENT ID"/>
          <p:cNvSpPr txBox="1"/>
          <p:nvPr userDrawn="1">
            <p:custDataLst>
              <p:tags r:id="rId2"/>
            </p:custDataLst>
          </p:nvPr>
        </p:nvSpPr>
        <p:spPr>
          <a:xfrm>
            <a:off x="3060777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sz="600" dirty="0" smtClean="0"/>
              <a:t>UBSPROD\t608113 [printed: ____] [saved: May 14, 2019 10:21 AM] \\UBSPROD.MSAD.UBS.NET\UserData\T608113\Home\Documents\Teaching\Day 6.pptx </a:t>
            </a:r>
            <a:endParaRPr lang="en-US" sz="600" dirty="0" smtClean="0"/>
          </a:p>
        </p:txBody>
      </p:sp>
      <p:grpSp>
        <p:nvGrpSpPr>
          <p:cNvPr id="23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4" name="Straight Connector 23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3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1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"/>
            </p:custDataLst>
          </p:nvPr>
        </p:nvSpPr>
        <p:spPr>
          <a:xfrm>
            <a:off x="560567" y="6263642"/>
            <a:ext cx="12247158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60567" y="1856234"/>
            <a:ext cx="12247158" cy="4407410"/>
          </a:xfrm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 defTabSz="914400">
              <a:buSzPct val="84000"/>
              <a:defRPr sz="1600">
                <a:latin typeface="Frutiger 55 Roman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LAYOUT HEADER"/>
          <p:cNvSpPr>
            <a:spLocks noGrp="1"/>
          </p:cNvSpPr>
          <p:nvPr>
            <p:ph type="body" idx="14" hasCustomPrompt="1"/>
            <p:custDataLst>
              <p:tags r:id="rId3"/>
            </p:custDataLst>
          </p:nvPr>
        </p:nvSpPr>
        <p:spPr>
          <a:xfrm>
            <a:off x="560567" y="1498600"/>
            <a:ext cx="12247158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54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5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855E24D6-7D0A-470C-80AD-CB9E4DCBF649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27" name="DOCUMENT ID"/>
          <p:cNvSpPr txBox="1"/>
          <p:nvPr userDrawn="1">
            <p:custDataLst>
              <p:tags r:id="rId5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sz="600" dirty="0" smtClean="0"/>
              <a:t>UBSPROD\t608113 [printed: ____] [saved: May 14, 2019 10:21 AM] \\UBSPROD.MSAD.UBS.NET\UserData\T608113\Home\Documents\Teaching\Day 6.pptx </a:t>
            </a:r>
            <a:endParaRPr lang="en-US" sz="600" dirty="0" smtClean="0"/>
          </a:p>
        </p:txBody>
      </p:sp>
      <p:grpSp>
        <p:nvGrpSpPr>
          <p:cNvPr id="28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9" name="Straight Connector 2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6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1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AYOUT SOURCE"/>
          <p:cNvSpPr>
            <a:spLocks noGrp="1"/>
          </p:cNvSpPr>
          <p:nvPr>
            <p:ph type="body" idx="17" hasCustomPrompt="1"/>
            <p:custDataLst>
              <p:tags r:id="rId1"/>
            </p:custDataLst>
          </p:nvPr>
        </p:nvSpPr>
        <p:spPr>
          <a:xfrm>
            <a:off x="560567" y="6249810"/>
            <a:ext cx="12247158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1" name="LAYOUT BODY"/>
          <p:cNvSpPr>
            <a:spLocks noGrp="1"/>
          </p:cNvSpPr>
          <p:nvPr>
            <p:ph idx="16"/>
            <p:custDataLst>
              <p:tags r:id="rId2"/>
            </p:custDataLst>
          </p:nvPr>
        </p:nvSpPr>
        <p:spPr>
          <a:xfrm>
            <a:off x="560567" y="4411864"/>
            <a:ext cx="12247158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" name="LAYOUT HEADER"/>
          <p:cNvSpPr>
            <a:spLocks noGrp="1"/>
          </p:cNvSpPr>
          <p:nvPr>
            <p:ph type="body" idx="18" hasCustomPrompt="1"/>
            <p:custDataLst>
              <p:tags r:id="rId3"/>
            </p:custDataLst>
          </p:nvPr>
        </p:nvSpPr>
        <p:spPr>
          <a:xfrm>
            <a:off x="560567" y="4054230"/>
            <a:ext cx="12247158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4"/>
            </p:custDataLst>
          </p:nvPr>
        </p:nvSpPr>
        <p:spPr>
          <a:xfrm>
            <a:off x="560567" y="3694181"/>
            <a:ext cx="12247158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560567" y="1856234"/>
            <a:ext cx="12247158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8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560567" y="1498600"/>
            <a:ext cx="12247158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54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9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2451735E-85A4-4643-8094-642905B783F2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30" name="DOCUMENT ID"/>
          <p:cNvSpPr txBox="1"/>
          <p:nvPr userDrawn="1">
            <p:custDataLst>
              <p:tags r:id="rId8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sz="600" dirty="0" smtClean="0"/>
              <a:t>UBSPROD\t608113 [printed: ____] [saved: May 14, 2019 10:21 AM] \\UBSPROD.MSAD.UBS.NET\UserData\T608113\Home\Documents\Teaching\Day 6.pptx </a:t>
            </a:r>
            <a:endParaRPr lang="en-US" sz="600" dirty="0" smtClean="0"/>
          </a:p>
        </p:txBody>
      </p:sp>
      <p:grpSp>
        <p:nvGrpSpPr>
          <p:cNvPr id="32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33" name="Straight Connector 3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9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1"/>
            </p:custDataLst>
          </p:nvPr>
        </p:nvSpPr>
        <p:spPr>
          <a:xfrm>
            <a:off x="6873032" y="6263642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2"/>
            </p:custDataLst>
          </p:nvPr>
        </p:nvSpPr>
        <p:spPr>
          <a:xfrm>
            <a:off x="6873032" y="1856234"/>
            <a:ext cx="5910320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2" name="LAYOUT HEADER"/>
          <p:cNvSpPr>
            <a:spLocks noGrp="1"/>
          </p:cNvSpPr>
          <p:nvPr>
            <p:ph type="body" idx="19" hasCustomPrompt="1"/>
            <p:custDataLst>
              <p:tags r:id="rId3"/>
            </p:custDataLst>
          </p:nvPr>
        </p:nvSpPr>
        <p:spPr>
          <a:xfrm>
            <a:off x="6873032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4"/>
            </p:custDataLst>
          </p:nvPr>
        </p:nvSpPr>
        <p:spPr>
          <a:xfrm>
            <a:off x="560567" y="6263642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560567" y="1856234"/>
            <a:ext cx="5910320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560567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59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30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D70D6585-CB7C-4CFA-BD76-44C70BE2929C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31" name="DOCUMENT ID"/>
          <p:cNvSpPr txBox="1"/>
          <p:nvPr userDrawn="1">
            <p:custDataLst>
              <p:tags r:id="rId8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sz="600" dirty="0" smtClean="0"/>
              <a:t>UBSPROD\t608113 [printed: ____] [saved: May 14, 2019 10:21 AM] \\UBSPROD.MSAD.UBS.NET\UserData\T608113\Home\Documents\Teaching\Day 6.pptx </a:t>
            </a:r>
            <a:endParaRPr lang="en-US" sz="600" dirty="0" smtClean="0"/>
          </a:p>
        </p:txBody>
      </p:sp>
      <p:grpSp>
        <p:nvGrpSpPr>
          <p:cNvPr id="33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34" name="Straight Connector 33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9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3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"/>
            </p:custDataLst>
          </p:nvPr>
        </p:nvSpPr>
        <p:spPr>
          <a:xfrm>
            <a:off x="8969063" y="6263642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2"/>
            </p:custDataLst>
          </p:nvPr>
        </p:nvSpPr>
        <p:spPr>
          <a:xfrm>
            <a:off x="8969063" y="1856234"/>
            <a:ext cx="3826475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LAYOUT HEADER"/>
          <p:cNvSpPr>
            <a:spLocks noGrp="1"/>
          </p:cNvSpPr>
          <p:nvPr>
            <p:ph type="body" idx="23" hasCustomPrompt="1"/>
            <p:custDataLst>
              <p:tags r:id="rId3"/>
            </p:custDataLst>
          </p:nvPr>
        </p:nvSpPr>
        <p:spPr>
          <a:xfrm>
            <a:off x="8969063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65" name="LAYOUT SOURCE"/>
          <p:cNvSpPr>
            <a:spLocks noGrp="1"/>
          </p:cNvSpPr>
          <p:nvPr>
            <p:ph type="body" idx="25" hasCustomPrompt="1"/>
            <p:custDataLst>
              <p:tags r:id="rId4"/>
            </p:custDataLst>
          </p:nvPr>
        </p:nvSpPr>
        <p:spPr>
          <a:xfrm>
            <a:off x="4764815" y="6263642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4764815" y="1856234"/>
            <a:ext cx="3826475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04788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LAYOUT HEADER"/>
          <p:cNvSpPr>
            <a:spLocks noGrp="1"/>
          </p:cNvSpPr>
          <p:nvPr>
            <p:ph type="body" idx="22" hasCustomPrompt="1"/>
            <p:custDataLst>
              <p:tags r:id="rId6"/>
            </p:custDataLst>
          </p:nvPr>
        </p:nvSpPr>
        <p:spPr>
          <a:xfrm>
            <a:off x="4764815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64" name="LAYOUT SOURCE"/>
          <p:cNvSpPr>
            <a:spLocks noGrp="1"/>
          </p:cNvSpPr>
          <p:nvPr>
            <p:ph type="body" idx="24" hasCustomPrompt="1"/>
            <p:custDataLst>
              <p:tags r:id="rId7"/>
            </p:custDataLst>
          </p:nvPr>
        </p:nvSpPr>
        <p:spPr>
          <a:xfrm>
            <a:off x="560567" y="6263642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560567" y="1856234"/>
            <a:ext cx="3826475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560567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62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33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9489627C-F79B-4DF9-998A-207B47061EFD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34" name="DOCUMENT ID"/>
          <p:cNvSpPr txBox="1"/>
          <p:nvPr userDrawn="1">
            <p:custDataLst>
              <p:tags r:id="rId11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sz="600" dirty="0" smtClean="0"/>
              <a:t>UBSPROD\t608113 [printed: ____] [saved: May 14, 2019 10:21 AM] \\UBSPROD.MSAD.UBS.NET\UserData\T608113\Home\Documents\Teaching\Day 6.pptx </a:t>
            </a:r>
            <a:endParaRPr lang="en-US" sz="600" dirty="0" smtClean="0"/>
          </a:p>
        </p:txBody>
      </p:sp>
      <p:grpSp>
        <p:nvGrpSpPr>
          <p:cNvPr id="35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37" name="Straight Connector 36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2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560567" y="1856233"/>
            <a:ext cx="12247158" cy="47640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560567" y="0"/>
            <a:ext cx="12247158" cy="941832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4" r:id="rId1"/>
    <p:sldLayoutId id="2147484185" r:id="rId2"/>
    <p:sldLayoutId id="2147484186" r:id="rId3"/>
    <p:sldLayoutId id="2147484187" r:id="rId4"/>
    <p:sldLayoutId id="2147484188" r:id="rId5"/>
    <p:sldLayoutId id="2147484189" r:id="rId6"/>
    <p:sldLayoutId id="2147484190" r:id="rId7"/>
    <p:sldLayoutId id="2147484191" r:id="rId8"/>
    <p:sldLayoutId id="2147484192" r:id="rId9"/>
    <p:sldLayoutId id="2147484193" r:id="rId10"/>
    <p:sldLayoutId id="2147484194" r:id="rId11"/>
    <p:sldLayoutId id="2147484195" r:id="rId12"/>
    <p:sldLayoutId id="2147484196" r:id="rId13"/>
    <p:sldLayoutId id="2147484197" r:id="rId14"/>
    <p:sldLayoutId id="2147484198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005505" rtl="0" eaLnBrk="1" latinLnBrk="0" hangingPunct="1">
        <a:lnSpc>
          <a:spcPts val="3200"/>
        </a:lnSpc>
        <a:spcBef>
          <a:spcPct val="0"/>
        </a:spcBef>
        <a:buNone/>
        <a:defRPr sz="3200" kern="1200">
          <a:solidFill>
            <a:schemeClr val="tx1"/>
          </a:solidFill>
          <a:latin typeface="Frutiger 45 Light" panose="020B0603020202020204" pitchFamily="34" charset="0"/>
          <a:ea typeface="+mj-ea"/>
          <a:cs typeface="+mj-cs"/>
        </a:defRPr>
      </a:lvl1pPr>
    </p:titleStyle>
    <p:bodyStyle>
      <a:lvl1pPr marL="234950" indent="-234950" algn="l" defTabSz="1005505" rtl="0" eaLnBrk="1" latinLnBrk="0" hangingPunct="1">
        <a:spcBef>
          <a:spcPts val="1400"/>
        </a:spcBef>
        <a:buClr>
          <a:schemeClr val="tx2"/>
        </a:buClr>
        <a:buSzPct val="100000"/>
        <a:buFont typeface="Symbol" pitchFamily="18" charset="2"/>
        <a:buChar char="·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2250" algn="l" defTabSz="1005505" rtl="0" eaLnBrk="1" latinLnBrk="0" hangingPunct="1">
        <a:spcBef>
          <a:spcPts val="700"/>
        </a:spcBef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92150" indent="-234950" algn="l" defTabSz="1005505" rtl="0" eaLnBrk="1" latinLnBrk="0" hangingPunct="1">
        <a:spcBef>
          <a:spcPts val="700"/>
        </a:spcBef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2250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49350" indent="-234950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53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05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257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009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761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512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265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016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560567" y="1856233"/>
            <a:ext cx="12247158" cy="47640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560567" y="0"/>
            <a:ext cx="12247158" cy="941832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324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0" r:id="rId1"/>
    <p:sldLayoutId id="2147484201" r:id="rId2"/>
    <p:sldLayoutId id="2147484202" r:id="rId3"/>
    <p:sldLayoutId id="2147484203" r:id="rId4"/>
    <p:sldLayoutId id="2147484204" r:id="rId5"/>
    <p:sldLayoutId id="2147484205" r:id="rId6"/>
    <p:sldLayoutId id="2147484206" r:id="rId7"/>
    <p:sldLayoutId id="2147484207" r:id="rId8"/>
    <p:sldLayoutId id="2147484208" r:id="rId9"/>
    <p:sldLayoutId id="2147484209" r:id="rId10"/>
    <p:sldLayoutId id="2147484210" r:id="rId11"/>
    <p:sldLayoutId id="2147484211" r:id="rId12"/>
    <p:sldLayoutId id="2147484212" r:id="rId13"/>
    <p:sldLayoutId id="2147484213" r:id="rId14"/>
    <p:sldLayoutId id="2147484214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005505" rtl="0" eaLnBrk="1" latinLnBrk="0" hangingPunct="1">
        <a:lnSpc>
          <a:spcPts val="3200"/>
        </a:lnSpc>
        <a:spcBef>
          <a:spcPct val="0"/>
        </a:spcBef>
        <a:buNone/>
        <a:defRPr sz="3200" kern="1200">
          <a:solidFill>
            <a:schemeClr val="tx1"/>
          </a:solidFill>
          <a:latin typeface="Frutiger 45 Light" panose="020B0603020202020204" pitchFamily="34" charset="0"/>
          <a:ea typeface="+mj-ea"/>
          <a:cs typeface="+mj-cs"/>
        </a:defRPr>
      </a:lvl1pPr>
    </p:titleStyle>
    <p:bodyStyle>
      <a:lvl1pPr marL="234950" indent="-234950" algn="l" defTabSz="1005505" rtl="0" eaLnBrk="1" latinLnBrk="0" hangingPunct="1">
        <a:spcBef>
          <a:spcPts val="1400"/>
        </a:spcBef>
        <a:buClr>
          <a:schemeClr val="tx2"/>
        </a:buClr>
        <a:buSzPct val="100000"/>
        <a:buFont typeface="Symbol" pitchFamily="18" charset="2"/>
        <a:buChar char="·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2250" algn="l" defTabSz="1005505" rtl="0" eaLnBrk="1" latinLnBrk="0" hangingPunct="1">
        <a:spcBef>
          <a:spcPts val="700"/>
        </a:spcBef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92150" indent="-234950" algn="l" defTabSz="1005505" rtl="0" eaLnBrk="1" latinLnBrk="0" hangingPunct="1">
        <a:spcBef>
          <a:spcPts val="700"/>
        </a:spcBef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2250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49350" indent="-234950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53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05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257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009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761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512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265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016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274.xml"/><Relationship Id="rId7" Type="http://schemas.openxmlformats.org/officeDocument/2006/relationships/slideLayout" Target="../slideLayouts/slideLayout16.xml"/><Relationship Id="rId2" Type="http://schemas.openxmlformats.org/officeDocument/2006/relationships/tags" Target="../tags/tag273.xml"/><Relationship Id="rId1" Type="http://schemas.openxmlformats.org/officeDocument/2006/relationships/tags" Target="../tags/tag272.xml"/><Relationship Id="rId6" Type="http://schemas.openxmlformats.org/officeDocument/2006/relationships/tags" Target="../tags/tag277.xml"/><Relationship Id="rId5" Type="http://schemas.openxmlformats.org/officeDocument/2006/relationships/tags" Target="../tags/tag276.xml"/><Relationship Id="rId4" Type="http://schemas.openxmlformats.org/officeDocument/2006/relationships/tags" Target="../tags/tag275.xml"/><Relationship Id="rId9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80.xml"/><Relationship Id="rId2" Type="http://schemas.openxmlformats.org/officeDocument/2006/relationships/tags" Target="../tags/tag279.xml"/><Relationship Id="rId1" Type="http://schemas.openxmlformats.org/officeDocument/2006/relationships/tags" Target="../tags/tag278.xml"/><Relationship Id="rId5" Type="http://schemas.openxmlformats.org/officeDocument/2006/relationships/slide" Target="slide3.xml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83.xml"/><Relationship Id="rId2" Type="http://schemas.openxmlformats.org/officeDocument/2006/relationships/tags" Target="../tags/tag282.xml"/><Relationship Id="rId1" Type="http://schemas.openxmlformats.org/officeDocument/2006/relationships/tags" Target="../tags/tag281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86.xml"/><Relationship Id="rId2" Type="http://schemas.openxmlformats.org/officeDocument/2006/relationships/tags" Target="../tags/tag285.xml"/><Relationship Id="rId1" Type="http://schemas.openxmlformats.org/officeDocument/2006/relationships/tags" Target="../tags/tag284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89.xml"/><Relationship Id="rId2" Type="http://schemas.openxmlformats.org/officeDocument/2006/relationships/tags" Target="../tags/tag288.xml"/><Relationship Id="rId1" Type="http://schemas.openxmlformats.org/officeDocument/2006/relationships/tags" Target="../tags/tag287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REATE DATE"/>
          <p:cNvSpPr>
            <a:spLocks noGrp="1"/>
          </p:cNvSpPr>
          <p:nvPr>
            <p:ph type="body" sz="quarter" idx="11"/>
            <p:custDataLst>
              <p:tags r:id="rId2"/>
            </p:custDataLst>
          </p:nvPr>
        </p:nvSpPr>
        <p:spPr>
          <a:xfrm>
            <a:off x="560566" y="7040880"/>
            <a:ext cx="4764815" cy="246221"/>
          </a:xfrm>
        </p:spPr>
        <p:txBody>
          <a:bodyPr/>
          <a:lstStyle/>
          <a:p>
            <a:r>
              <a:rPr lang="en-US" smtClean="0"/>
              <a:t>May 14, 2019</a:t>
            </a:r>
            <a:endParaRPr lang="en-US" dirty="0"/>
          </a:p>
        </p:txBody>
      </p:sp>
      <p:sp>
        <p:nvSpPr>
          <p:cNvPr id="5" name="PRESENTATION PRESENTER FUNCTION"/>
          <p:cNvSpPr>
            <a:spLocks noGrp="1"/>
          </p:cNvSpPr>
          <p:nvPr>
            <p:ph type="body" sz="quarter" idx="10"/>
            <p:custDataLst>
              <p:tags r:id="rId3"/>
            </p:custDataLst>
          </p:nvPr>
        </p:nvSpPr>
        <p:spPr>
          <a:xfrm>
            <a:off x="548098" y="5385816"/>
            <a:ext cx="6663229" cy="274320"/>
          </a:xfrm>
        </p:spPr>
        <p:txBody>
          <a:bodyPr/>
          <a:lstStyle/>
          <a:p>
            <a:r>
              <a:rPr lang="en-US" dirty="0" smtClean="0"/>
              <a:t>TOC EUS </a:t>
            </a:r>
            <a:r>
              <a:rPr lang="en-US" dirty="0" smtClean="0">
                <a:solidFill>
                  <a:srgbClr val="FF0000"/>
                </a:solidFill>
              </a:rPr>
              <a:t>Automation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PRESENTATION PRESENTER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560569" y="4352543"/>
            <a:ext cx="6661840" cy="770999"/>
          </a:xfrm>
        </p:spPr>
        <p:txBody>
          <a:bodyPr/>
          <a:lstStyle/>
          <a:p>
            <a:r>
              <a:rPr lang="en-US" dirty="0" smtClean="0"/>
              <a:t>Prathmesh Palande</a:t>
            </a:r>
          </a:p>
          <a:p>
            <a:r>
              <a:rPr lang="en-US" dirty="0" smtClean="0"/>
              <a:t>Pratik Loya</a:t>
            </a:r>
            <a:endParaRPr lang="en-US"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dirty="0" smtClean="0"/>
              <a:t>If-Else, Functions</a:t>
            </a:r>
            <a:endParaRPr lang="en-US" dirty="0"/>
          </a:p>
        </p:txBody>
      </p:sp>
      <p:sp>
        <p:nvSpPr>
          <p:cNvPr id="7" name="PRESENTATION INFOLINE"/>
          <p:cNvSpPr>
            <a:spLocks noGrp="1"/>
          </p:cNvSpPr>
          <p:nvPr>
            <p:ph type="body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!false</a:t>
            </a:r>
            <a:r>
              <a:rPr lang="en-US" dirty="0" smtClean="0"/>
              <a:t>; it's funny because it's true!</a:t>
            </a:r>
            <a:endParaRPr lang="en-US" dirty="0"/>
          </a:p>
        </p:txBody>
      </p:sp>
      <p:pic>
        <p:nvPicPr>
          <p:cNvPr id="8" name="Keys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2139" y="3950208"/>
            <a:ext cx="3154401" cy="341985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2619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OC TITLE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4" name="TOC BODY"/>
          <p:cNvSpPr/>
          <p:nvPr>
            <p:custDataLst>
              <p:tags r:id="rId3"/>
            </p:custDataLst>
          </p:nvPr>
        </p:nvSpPr>
        <p:spPr>
          <a:xfrm>
            <a:off x="559382" y="1362457"/>
            <a:ext cx="12247158" cy="523220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rgbClr val="7B7D80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450023" indent="-1450023" eaLnBrk="1" fontAlgn="auto" hangingPunct="1">
              <a:spcBef>
                <a:spcPct val="65000"/>
              </a:spcBef>
              <a:spcAft>
                <a:spcPts val="0"/>
              </a:spcAft>
              <a:tabLst>
                <a:tab pos="12243816" algn="r"/>
              </a:tabLst>
            </a:pPr>
            <a:r>
              <a:rPr lang="en-US" sz="1600" smtClean="0">
                <a:solidFill>
                  <a:srgbClr val="000000"/>
                </a:solidFill>
                <a:latin typeface="Frutiger 55 Roman"/>
              </a:rPr>
              <a:t>Section 1	</a:t>
            </a:r>
            <a:r>
              <a:rPr lang="en-US" sz="1600" b="1" smtClean="0">
                <a:solidFill>
                  <a:srgbClr val="000000"/>
                </a:solidFill>
                <a:latin typeface="Frutiger 55 Roman"/>
              </a:rPr>
              <a:t>Divider title</a:t>
            </a:r>
            <a:r>
              <a:rPr lang="en-US" sz="1600" u="sng" smtClean="0">
                <a:solidFill>
                  <a:srgbClr val="7B7D80"/>
                </a:solidFill>
                <a:latin typeface="Frutiger 55 Roman"/>
              </a:rPr>
              <a:t>	</a:t>
            </a:r>
            <a:r>
              <a:rPr kumimoji="0" lang="en-US" sz="1600" b="0" i="0" u="sng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Frutiger 55 Roman"/>
                <a:hlinkClick r:id="rId5" action="ppaction://hlinksldjump"/>
              </a:rPr>
              <a:t>2</a:t>
            </a:r>
          </a:p>
          <a:p>
            <a:pPr marL="1450023" marR="0" indent="-1450023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2243816" algn="r"/>
              </a:tabLst>
              <a:defRPr/>
            </a:pPr>
            <a:endParaRPr lang="en-US" dirty="0" smtClean="0">
              <a:solidFill>
                <a:srgbClr val="000000"/>
              </a:solidFill>
              <a:latin typeface="Frutiger 55 Roman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51219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VIDER TITLE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IVIDER NUMBER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smtClean="0"/>
              <a:t>Section 1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8398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>
            <p:custDataLst>
              <p:tags r:id="rId3"/>
            </p:custDataLst>
          </p:nvPr>
        </p:nvSpPr>
        <p:spPr>
          <a:xfrm>
            <a:off x="557784" y="1120775"/>
            <a:ext cx="1225296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en-US" sz="2000" kern="0" dirty="0" smtClean="0">
                <a:solidFill>
                  <a:srgbClr val="464749"/>
                </a:solidFill>
                <a:latin typeface="UBSHeadline"/>
              </a:rPr>
              <a:t>&lt;&lt;Message&gt;&gt;</a:t>
            </a:r>
            <a:endParaRPr lang="en-US" sz="2000" kern="0" dirty="0">
              <a:solidFill>
                <a:srgbClr val="464749"/>
              </a:solidFill>
              <a:latin typeface="UBSHeadline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242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Contact information</a:t>
            </a:r>
            <a:endParaRPr lang="en-US" dirty="0"/>
          </a:p>
        </p:txBody>
      </p:sp>
      <p:sp>
        <p:nvSpPr>
          <p:cNvPr id="2" name="CONTACT INFORMATION ADDRESS"/>
          <p:cNvSpPr txBox="1"/>
          <p:nvPr>
            <p:custDataLst>
              <p:tags r:id="rId3"/>
            </p:custDataLst>
          </p:nvPr>
        </p:nvSpPr>
        <p:spPr>
          <a:xfrm>
            <a:off x="557784" y="5359256"/>
            <a:ext cx="8613775" cy="1301895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>
              <a:spcBef>
                <a:spcPct val="0"/>
              </a:spcBef>
            </a:pPr>
            <a:endParaRPr lang="en-US" sz="1000" b="1" dirty="0" smtClean="0"/>
          </a:p>
          <a:p>
            <a:pPr>
              <a:spcBef>
                <a:spcPct val="0"/>
              </a:spcBef>
            </a:pPr>
            <a:endParaRPr lang="en-US" sz="1000" dirty="0" smtClean="0"/>
          </a:p>
          <a:p>
            <a:pPr>
              <a:spcBef>
                <a:spcPct val="280000"/>
              </a:spcBef>
            </a:pPr>
            <a:r>
              <a:rPr lang="en-US" sz="1000" dirty="0" smtClean="0"/>
              <a:t>www.ubs.com</a:t>
            </a:r>
            <a:endParaRPr lang="en-US" sz="1000" dirty="0" smtClean="0"/>
          </a:p>
          <a:p>
            <a:pPr>
              <a:spcBef>
                <a:spcPct val="280000"/>
              </a:spcBef>
            </a:pPr>
            <a:endParaRPr lang="en-US" sz="7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50499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PATHNAME" val=" "/>
  <p:tag name="KEYWORDS" val="C:\Program Files\Ubs\PresXpress\templates\PresPrintOnScreen.pot"/>
  <p:tag name="FDSMENUDOCLEVELBTNSTATES" val="&lt;btnStates&gt;&lt;btn tag=&quot;1001&quot; state=&quot;UP&quot;/&gt;&lt;/btnStates&gt;&#10;"/>
  <p:tag name="SERIF FONT" val="UBSHeadline"/>
  <p:tag name="SANS SERIF FONT" val="Frutiger 55 Roman"/>
  <p:tag name="LANGUAGE ID" val="1033"/>
  <p:tag name="ASIANSANS SERIF FONT" val="DFPHei Std W3"/>
  <p:tag name="ASIANSERIF FONT" val="MSung PRC Medium"/>
  <p:tag name="MOST RECENT UPGRAD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3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3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3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BODY"/>
  <p:tag name="FONT STYLE" val="SANS SERIF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TITLE"/>
  <p:tag name="FONT STYLE" val="SANS SERIF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CREATE DAT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 FUNCTION"/>
  <p:tag name="FONT STYLE" val="SANS SERIF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"/>
  <p:tag name="FONT STYLE" val="SANS SERIF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TITLE"/>
  <p:tag name="FONT STYLE" val="SANS SERIF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SECURITY TEXT"/>
  <p:tag name="FONT STYLE" val="SANS SERIF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"/>
  <p:tag name="TEXT_TYPE" val="PRESENTATION INFOLIN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710000000000000E-13"/>
  <p:tag name="LEFT" val="612000000000000E-12"/>
  <p:tag name="HEIGHT" val="260000000000000E-13"/>
  <p:tag name="WIDTH" val="850000000000000E-13"/>
  <p:tag name="TEXT_TYPE" val="DRAFT STAMP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44.64"/>
  <p:tag name="LEFT" val="43.92"/>
  <p:tag name="WIDTH" val="87.26456"/>
  <p:tag name="HEIGHT" val="31.89315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BODY"/>
  <p:tag name="FONT STYLE" val="SANS SERIF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TITLE"/>
  <p:tag name="FONT STYLE" val="SANS SERIF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"/>
  <p:tag name="COL" val="1"/>
  <p:tag name="TEXT_TYPE" val="BODY TEXT"/>
  <p:tag name="FONT STYLE" val="SANS SERIF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"/>
  <p:tag name="COL" val="1"/>
  <p:tag name="TEXT_TYPE" val="BODY TEXT"/>
  <p:tag name="FONT STYLE" val="SANS SERIF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CREATE DA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2"/>
  <p:tag name="COL" val="2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3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3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3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3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COVER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CREATE DATE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 FUNCTION"/>
  <p:tag name="FONT STYLE" val="SANS SERIF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"/>
  <p:tag name="FONT STYLE" val="SANS SERIF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TITLE"/>
  <p:tag name="FONT STYLE" val="SANS SERIF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"/>
  <p:tag name="TEXT_TYPE" val="PRESENTATION INFOLINE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TOC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TITLE"/>
  <p:tag name="FONT STYLE" val="SANS SERIF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BODY"/>
  <p:tag name="FONT STYLE" val="SANS SERIF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DIVIDER"/>
  <p:tag name="SLIDE_SUB_TYPE" val="SECTION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IVIDER TITLE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IVIDER NUMBER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PAGE HEADING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439199981689453E-13"/>
  <p:tag name="HEIGHT" val="216000003814697E-13"/>
  <p:tag name="WIDTH" val="964799987792969E-12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CONTACT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 FONT"/>
  <p:tag name="ISLOCKED" val="TRUE"/>
  <p:tag name="TOP" val="421988647460938E-12"/>
  <p:tag name="LEFT" val="439199981689453E-13"/>
  <p:tag name="HEIGHT" val="102511413574219E-12"/>
  <p:tag name="WIDTH" val="678250000000000E-1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 FUNCTION"/>
  <p:tag name="FONT STYLE" val="SANS SERIF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"/>
  <p:tag name="FONT STYLE" val="SANS SERIF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TITLE"/>
  <p:tag name="FONT STYLE" val="SANS SERIF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SECURITY TEXT"/>
  <p:tag name="FONT STYLE" val="SANS SERIF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2"/>
  <p:tag name="COL" val="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"/>
  <p:tag name="TEXT_TYPE" val="PRESENTATION INFOLIN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710000000000000E-13"/>
  <p:tag name="LEFT" val="612000000000000E-12"/>
  <p:tag name="HEIGHT" val="260000000000000E-13"/>
  <p:tag name="WIDTH" val="850000000000000E-13"/>
  <p:tag name="TEXT_TYPE" val="DRAFT STAMP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44.64"/>
  <p:tag name="LEFT" val="43.92"/>
  <p:tag name="WIDTH" val="87.26456"/>
  <p:tag name="HEIGHT" val="31.89315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heme/theme1.xml><?xml version="1.0" encoding="utf-8"?>
<a:theme xmlns:a="http://schemas.openxmlformats.org/drawingml/2006/main" name="PresXpress_OnScreen_Theme">
  <a:themeElements>
    <a:clrScheme name="UBSNewColorsV2">
      <a:dk1>
        <a:sysClr val="windowText" lastClr="000000"/>
      </a:dk1>
      <a:lt1>
        <a:sysClr val="window" lastClr="FFFFFF"/>
      </a:lt1>
      <a:dk2>
        <a:srgbClr val="E60000"/>
      </a:dk2>
      <a:lt2>
        <a:srgbClr val="FFFFFF"/>
      </a:lt2>
      <a:accent1>
        <a:srgbClr val="4D3C2F"/>
      </a:accent1>
      <a:accent2>
        <a:srgbClr val="CFBD9B"/>
      </a:accent2>
      <a:accent3>
        <a:srgbClr val="C07156"/>
      </a:accent3>
      <a:accent4>
        <a:srgbClr val="E8C767"/>
      </a:accent4>
      <a:accent5>
        <a:srgbClr val="AEB0B3"/>
      </a:accent5>
      <a:accent6>
        <a:srgbClr val="A43725"/>
      </a:accent6>
      <a:hlink>
        <a:srgbClr val="0000FF"/>
      </a:hlink>
      <a:folHlink>
        <a:srgbClr val="800080"/>
      </a:folHlink>
    </a:clrScheme>
    <a:fontScheme name="UBS OnScreen Fontset">
      <a:majorFont>
        <a:latin typeface="UBSHeadline"/>
        <a:ea typeface="MS PGothic"/>
        <a:cs typeface=""/>
      </a:majorFont>
      <a:minorFont>
        <a:latin typeface="Frutiger 55 Roman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7B7D80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7B7D8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esPrintOnScreen.potx" id="{B1CF8AA8-D6A7-41EF-9E90-0F39E6846CD9}" vid="{374E0768-1711-4036-89AA-A65302BE1F55}"/>
    </a:ext>
  </a:extLst>
</a:theme>
</file>

<file path=ppt/theme/theme2.xml><?xml version="1.0" encoding="utf-8"?>
<a:theme xmlns:a="http://schemas.openxmlformats.org/drawingml/2006/main" name="1_PresXpress_OnScreen_Theme">
  <a:themeElements>
    <a:clrScheme name="UBSNewColorsV2">
      <a:dk1>
        <a:sysClr val="windowText" lastClr="000000"/>
      </a:dk1>
      <a:lt1>
        <a:sysClr val="window" lastClr="FFFFFF"/>
      </a:lt1>
      <a:dk2>
        <a:srgbClr val="E60000"/>
      </a:dk2>
      <a:lt2>
        <a:srgbClr val="FFFFFF"/>
      </a:lt2>
      <a:accent1>
        <a:srgbClr val="4D3C2F"/>
      </a:accent1>
      <a:accent2>
        <a:srgbClr val="CFBD9B"/>
      </a:accent2>
      <a:accent3>
        <a:srgbClr val="C07156"/>
      </a:accent3>
      <a:accent4>
        <a:srgbClr val="E8C767"/>
      </a:accent4>
      <a:accent5>
        <a:srgbClr val="AEB0B3"/>
      </a:accent5>
      <a:accent6>
        <a:srgbClr val="A43725"/>
      </a:accent6>
      <a:hlink>
        <a:srgbClr val="0000FF"/>
      </a:hlink>
      <a:folHlink>
        <a:srgbClr val="800080"/>
      </a:folHlink>
    </a:clrScheme>
    <a:fontScheme name="UBS OnScreen Fontset">
      <a:majorFont>
        <a:latin typeface="UBSHeadline"/>
        <a:ea typeface="MS PGothic"/>
        <a:cs typeface=""/>
      </a:majorFont>
      <a:minorFont>
        <a:latin typeface="Frutiger 55 Roman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7B7D80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7B7D8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esPrintOnScreen.potx" id="{B1CF8AA8-D6A7-41EF-9E90-0F39E6846CD9}" vid="{374E0768-1711-4036-89AA-A65302BE1F55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3783FF"/>
      </a:dk2>
      <a:lt2>
        <a:srgbClr val="295595"/>
      </a:lt2>
      <a:accent1>
        <a:srgbClr val="295595"/>
      </a:accent1>
      <a:accent2>
        <a:srgbClr val="FFFFFF"/>
      </a:accent2>
      <a:accent3>
        <a:srgbClr val="FFFFFF"/>
      </a:accent3>
      <a:accent4>
        <a:srgbClr val="000000"/>
      </a:accent4>
      <a:accent5>
        <a:srgbClr val="ACB4C8"/>
      </a:accent5>
      <a:accent6>
        <a:srgbClr val="E7E7E7"/>
      </a:accent6>
      <a:hlink>
        <a:srgbClr val="000000"/>
      </a:hlink>
      <a:folHlink>
        <a:srgbClr val="DDF2F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2009-09-25T15:45:46Z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38396EF9-1456-4C26-847A-906984625B92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3981</TotalTime>
  <Words>40</Words>
  <Application>Microsoft Office PowerPoint</Application>
  <Paragraphs>18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PresXpress_OnScreen_Theme</vt:lpstr>
      <vt:lpstr>1_PresXpress_OnScreen_Theme</vt:lpstr>
      <vt:lpstr>If-Else, Functions</vt:lpstr>
      <vt:lpstr>Table of contents</vt:lpstr>
      <vt:lpstr>Section 1</vt:lpstr>
      <vt:lpstr>PowerPoint Presentation</vt:lpstr>
      <vt:lpstr>Contact information</vt:lpstr>
    </vt:vector>
  </TitlesOfParts>
  <Company>UBS</Company>
  <LinksUpToDate>false</LinksUpToDate>
  <SharedDoc>false</SharedDoc>
  <HyperlinksChanged>false</HyperlinksChanged>
  <AppVersion>14.0000</AppVersion>
  <PresentationFormat>Custom</PresentationFormat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Palande, Prathmesh</dc:creator>
  <cp:lastModifiedBy>Palande, Prathmesh</cp:lastModifiedBy>
  <cp:revision>2</cp:revision>
  <cp:lastPrinted>2002-05-24T21:26:29Z</cp:lastPrinted>
  <dcterms:created xsi:type="dcterms:W3CDTF">2002-05-03T03:00:09Z</dcterms:created>
  <dcterms:modified xsi:type="dcterms:W3CDTF">2019-05-14T04:54:31Z</dcterms:modified>
  <cp:version>3.4.05</cp:version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PresUniqueID">
    <vt:lpwstr/>
  </property>
  <property fmtid="{D5CDD505-2E9C-101B-9397-08002B2CF9AE}" pid="3" name="PresPrintTemplate">
    <vt:lpwstr>True</vt:lpwstr>
  </property>
  <property fmtid="{D5CDD505-2E9C-101B-9397-08002B2CF9AE}" pid="4" name="PresPrintOnScreen">
    <vt:lpwstr>True</vt:lpwstr>
  </property>
  <property fmtid="{D5CDD505-2E9C-101B-9397-08002B2CF9AE}" pid="5" name="PresPrint4x3OnScreen">
    <vt:lpwstr>False</vt:lpwstr>
  </property>
  <property fmtid="{D5CDD505-2E9C-101B-9397-08002B2CF9AE}" pid="6" name="split-s">
    <vt:lpwstr>0</vt:lpwstr>
  </property>
  <property fmtid="{D5CDD505-2E9C-101B-9397-08002B2CF9AE}" pid="7" name="split-a">
    <vt:lpwstr>0</vt:lpwstr>
  </property>
  <property fmtid="{D5CDD505-2E9C-101B-9397-08002B2CF9AE}" pid="8" name="CreatedAddinVersion">
    <vt:lpwstr>3.4.06</vt:lpwstr>
  </property>
  <property fmtid="{D5CDD505-2E9C-101B-9397-08002B2CF9AE}" pid="9" name="CurrentAddinVersion">
    <vt:lpwstr>3.4.05</vt:lpwstr>
  </property>
  <property fmtid="{D5CDD505-2E9C-101B-9397-08002B2CF9AE}" pid="10" name="CreateDate">
    <vt:lpwstr>5/14/2019 10:12:32 AM</vt:lpwstr>
  </property>
  <property fmtid="{D5CDD505-2E9C-101B-9397-08002B2CF9AE}" pid="11" name="CreatedTemplateVersion">
    <vt:lpwstr>3.4.06</vt:lpwstr>
  </property>
  <property fmtid="{D5CDD505-2E9C-101B-9397-08002B2CF9AE}" pid="12" name="MOST RECENT UPGRADE">
    <vt:lpwstr>0</vt:lpwstr>
  </property>
  <property fmtid="{D5CDD505-2E9C-101B-9397-08002B2CF9AE}" pid="13" name="CoverLogoIncluded">
    <vt:lpwstr>True</vt:lpwstr>
  </property>
  <property fmtid="{D5CDD505-2E9C-101B-9397-08002B2CF9AE}" pid="14" name="CoverLogoID">
    <vt:lpwstr>plain_co_w4</vt:lpwstr>
  </property>
  <property fmtid="{D5CDD505-2E9C-101B-9397-08002B2CF9AE}" pid="15" name="CoverPage.Ppt">
    <vt:lpwstr>True</vt:lpwstr>
  </property>
  <property fmtid="{D5CDD505-2E9C-101B-9397-08002B2CF9AE}" pid="16" name="CoverPhoto.Ppt">
    <vt:lpwstr/>
  </property>
  <property fmtid="{D5CDD505-2E9C-101B-9397-08002B2CF9AE}" pid="17" name="CoverPhotoPath">
    <vt:lpwstr/>
  </property>
  <property fmtid="{D5CDD505-2E9C-101B-9397-08002B2CF9AE}" pid="18" name="SecurityLevel">
    <vt:lpwstr>3</vt:lpwstr>
  </property>
  <property fmtid="{D5CDD505-2E9C-101B-9397-08002B2CF9AE}" pid="19" name="CoverPhotoIncluded">
    <vt:lpwstr>False</vt:lpwstr>
  </property>
  <property fmtid="{D5CDD505-2E9C-101B-9397-08002B2CF9AE}" pid="20" name="CoverPhotoIsCustom">
    <vt:lpwstr>False</vt:lpwstr>
  </property>
  <property fmtid="{D5CDD505-2E9C-101B-9397-08002B2CF9AE}" pid="21" name="InsideLogoIncluded">
    <vt:lpwstr>True</vt:lpwstr>
  </property>
  <property fmtid="{D5CDD505-2E9C-101B-9397-08002B2CF9AE}" pid="22" name="InsideLogoID">
    <vt:lpwstr>plain_co_w4</vt:lpwstr>
  </property>
  <property fmtid="{D5CDD505-2E9C-101B-9397-08002B2CF9AE}" pid="23" name="IncludeID.Ppt">
    <vt:lpwstr>True</vt:lpwstr>
  </property>
  <property fmtid="{D5CDD505-2E9C-101B-9397-08002B2CF9AE}" pid="24" name="IDStampItems">
    <vt:lpwstr>15</vt:lpwstr>
  </property>
  <property fmtid="{D5CDD505-2E9C-101B-9397-08002B2CF9AE}" pid="25" name="TOC.Ppt">
    <vt:lpwstr>True</vt:lpwstr>
  </property>
  <property fmtid="{D5CDD505-2E9C-101B-9397-08002B2CF9AE}" pid="26" name="TocSecLevel1">
    <vt:lpwstr>1</vt:lpwstr>
  </property>
  <property fmtid="{D5CDD505-2E9C-101B-9397-08002B2CF9AE}" pid="27" name="TocSecLevel2">
    <vt:lpwstr>2</vt:lpwstr>
  </property>
  <property fmtid="{D5CDD505-2E9C-101B-9397-08002B2CF9AE}" pid="28" name="TocSecLevel3">
    <vt:lpwstr>3</vt:lpwstr>
  </property>
  <property fmtid="{D5CDD505-2E9C-101B-9397-08002B2CF9AE}" pid="29" name="TocApdxLevel1">
    <vt:lpwstr>4</vt:lpwstr>
  </property>
  <property fmtid="{D5CDD505-2E9C-101B-9397-08002B2CF9AE}" pid="30" name="TocApdxLevel2">
    <vt:lpwstr>5</vt:lpwstr>
  </property>
  <property fmtid="{D5CDD505-2E9C-101B-9397-08002B2CF9AE}" pid="31" name="TocApdxLevel3">
    <vt:lpwstr>6</vt:lpwstr>
  </property>
  <property fmtid="{D5CDD505-2E9C-101B-9397-08002B2CF9AE}" pid="32" name="SPageNumbering1.Ppt">
    <vt:lpwstr>True</vt:lpwstr>
  </property>
  <property fmtid="{D5CDD505-2E9C-101B-9397-08002B2CF9AE}" pid="33" name="SPageNumbering2.Ppt">
    <vt:lpwstr>False</vt:lpwstr>
  </property>
  <property fmtid="{D5CDD505-2E9C-101B-9397-08002B2CF9AE}" pid="34" name="SPageNumbering3.Ppt">
    <vt:lpwstr>False</vt:lpwstr>
  </property>
  <property fmtid="{D5CDD505-2E9C-101B-9397-08002B2CF9AE}" pid="35" name="APageNumbering1.Ppt">
    <vt:lpwstr>True</vt:lpwstr>
  </property>
  <property fmtid="{D5CDD505-2E9C-101B-9397-08002B2CF9AE}" pid="36" name="APageNumbering2.Ppt">
    <vt:lpwstr>False</vt:lpwstr>
  </property>
  <property fmtid="{D5CDD505-2E9C-101B-9397-08002B2CF9AE}" pid="37" name="APageNumbering3.Ppt">
    <vt:lpwstr>False</vt:lpwstr>
  </property>
  <property fmtid="{D5CDD505-2E9C-101B-9397-08002B2CF9AE}" pid="38" name="Language">
    <vt:lpwstr>1033</vt:lpwstr>
  </property>
  <property fmtid="{D5CDD505-2E9C-101B-9397-08002B2CF9AE}" pid="39" name="CCSTemplate">
    <vt:lpwstr>False</vt:lpwstr>
  </property>
  <property fmtid="{D5CDD505-2E9C-101B-9397-08002B2CF9AE}" pid="40" name="ContactPage.Ppt">
    <vt:lpwstr>True</vt:lpwstr>
  </property>
  <property fmtid="{D5CDD505-2E9C-101B-9397-08002B2CF9AE}" pid="41" name="CompanyName">
    <vt:lpwstr/>
  </property>
  <property fmtid="{D5CDD505-2E9C-101B-9397-08002B2CF9AE}" pid="42" name="CompanyNameExtension">
    <vt:lpwstr/>
  </property>
  <property fmtid="{D5CDD505-2E9C-101B-9397-08002B2CF9AE}" pid="43" name="CompanyDescriptor">
    <vt:lpwstr/>
  </property>
  <property fmtid="{D5CDD505-2E9C-101B-9397-08002B2CF9AE}" pid="44" name="CompanyType">
    <vt:lpwstr>0</vt:lpwstr>
  </property>
  <property fmtid="{D5CDD505-2E9C-101B-9397-08002B2CF9AE}" pid="45" name="BusinessUnit">
    <vt:lpwstr>UBSCC</vt:lpwstr>
  </property>
  <property fmtid="{D5CDD505-2E9C-101B-9397-08002B2CF9AE}" pid="46" name="Address.Office">
    <vt:lpwstr/>
  </property>
  <property fmtid="{D5CDD505-2E9C-101B-9397-08002B2CF9AE}" pid="47" name="Fax1.Office">
    <vt:lpwstr/>
  </property>
  <property fmtid="{D5CDD505-2E9C-101B-9397-08002B2CF9AE}" pid="48" name="Phone1.Office">
    <vt:lpwstr/>
  </property>
  <property fmtid="{D5CDD505-2E9C-101B-9397-08002B2CF9AE}" pid="49" name="CompanyID">
    <vt:lpwstr/>
  </property>
  <property fmtid="{D5CDD505-2E9C-101B-9397-08002B2CF9AE}" pid="50" name="CompanyLCID">
    <vt:lpwstr>0</vt:lpwstr>
  </property>
  <property fmtid="{D5CDD505-2E9C-101B-9397-08002B2CF9AE}" pid="51" name="AuthorInfoIncluded">
    <vt:lpwstr>False</vt:lpwstr>
  </property>
  <property fmtid="{D5CDD505-2E9C-101B-9397-08002B2CF9AE}" pid="52" name="AuthorInfoName">
    <vt:lpwstr/>
  </property>
  <property fmtid="{D5CDD505-2E9C-101B-9397-08002B2CF9AE}" pid="53" name="AuthorInfoDetails1">
    <vt:lpwstr/>
  </property>
  <property fmtid="{D5CDD505-2E9C-101B-9397-08002B2CF9AE}" pid="54" name="AuthorInfoDetails2">
    <vt:lpwstr/>
  </property>
  <property fmtid="{D5CDD505-2E9C-101B-9397-08002B2CF9AE}" pid="55" name="AuthorInfoEmail">
    <vt:lpwstr/>
  </property>
  <property fmtid="{D5CDD505-2E9C-101B-9397-08002B2CF9AE}" pid="56" name="AuthorInfoPhone">
    <vt:lpwstr/>
  </property>
  <property fmtid="{D5CDD505-2E9C-101B-9397-08002B2CF9AE}" pid="57" name="Endorsement">
    <vt:lpwstr/>
  </property>
  <property fmtid="{D5CDD505-2E9C-101B-9397-08002B2CF9AE}" pid="58" name="OnScreenShowPageNums">
    <vt:lpwstr>False</vt:lpwstr>
  </property>
  <property fmtid="{D5CDD505-2E9C-101B-9397-08002B2CF9AE}" pid="59" name="OnScreenTOCHyperlink">
    <vt:lpwstr>True</vt:lpwstr>
  </property>
  <property fmtid="{D5CDD505-2E9C-101B-9397-08002B2CF9AE}" pid="60" name="SectionDivider.Ppt">
    <vt:lpwstr>True</vt:lpwstr>
  </property>
  <property fmtid="{D5CDD505-2E9C-101B-9397-08002B2CF9AE}" pid="61" name="IDStampDateFormatID">
    <vt:lpwstr>F1</vt:lpwstr>
  </property>
  <property fmtid="{D5CDD505-2E9C-101B-9397-08002B2CF9AE}" pid="62" name="IDStampDateFormat-T">
    <vt:lpwstr>MMMM d, yyyy h:mm AM/PM</vt:lpwstr>
  </property>
  <property fmtid="{D5CDD505-2E9C-101B-9397-08002B2CF9AE}" pid="63" name="CalendarDateFormatID">
    <vt:lpwstr>F1</vt:lpwstr>
  </property>
  <property fmtid="{D5CDD505-2E9C-101B-9397-08002B2CF9AE}" pid="64" name="CalendarDateFormat-T">
    <vt:lpwstr>MMMM yyyy</vt:lpwstr>
  </property>
  <property fmtid="{D5CDD505-2E9C-101B-9397-08002B2CF9AE}" pid="65" name="CalendarStartDay">
    <vt:lpwstr>1</vt:lpwstr>
  </property>
  <property fmtid="{D5CDD505-2E9C-101B-9397-08002B2CF9AE}" pid="66" name="CoverPageDateFormatFilter">
    <vt:lpwstr>1</vt:lpwstr>
  </property>
  <property fmtid="{D5CDD505-2E9C-101B-9397-08002B2CF9AE}" pid="67" name="CoverPageDateFormatID">
    <vt:lpwstr>F1</vt:lpwstr>
  </property>
  <property fmtid="{D5CDD505-2E9C-101B-9397-08002B2CF9AE}" pid="68" name="CoverPageDateFormat-T">
    <vt:lpwstr>MMMM d, yyyy</vt:lpwstr>
  </property>
  <property fmtid="{D5CDD505-2E9C-101B-9397-08002B2CF9AE}" pid="69" name="DisclaimerPage.Ppt">
    <vt:lpwstr>False</vt:lpwstr>
  </property>
  <property fmtid="{D5CDD505-2E9C-101B-9397-08002B2CF9AE}" pid="70" name="DisclaimerID.Ppt">
    <vt:lpwstr>D1</vt:lpwstr>
  </property>
  <property fmtid="{D5CDD505-2E9C-101B-9397-08002B2CF9AE}" pid="71" name="UseInternalUBSFont.Office">
    <vt:lpwstr>True</vt:lpwstr>
  </property>
  <property fmtid="{D5CDD505-2E9C-101B-9397-08002B2CF9AE}" pid="72" name="EmbedFonts">
    <vt:lpwstr>False</vt:lpwstr>
  </property>
  <property fmtid="{D5CDD505-2E9C-101B-9397-08002B2CF9AE}" pid="73" name="TableSpacerBorder">
    <vt:lpwstr>False</vt:lpwstr>
  </property>
  <property fmtid="{D5CDD505-2E9C-101B-9397-08002B2CF9AE}" pid="74" name="Address-T">
    <vt:lpwstr>&lt;&lt;Address&gt;&gt;</vt:lpwstr>
  </property>
  <property fmtid="{D5CDD505-2E9C-101B-9397-08002B2CF9AE}" pid="75" name="AmountDealType-T">
    <vt:lpwstr>&lt;&lt;Amt./deal-Type&gt;&gt;</vt:lpwstr>
  </property>
  <property fmtid="{D5CDD505-2E9C-101B-9397-08002B2CF9AE}" pid="76" name="ContactDetails-T">
    <vt:lpwstr>&lt;&lt;Contact details&gt;&gt;</vt:lpwstr>
  </property>
  <property fmtid="{D5CDD505-2E9C-101B-9397-08002B2CF9AE}" pid="77" name="ContactName-T">
    <vt:lpwstr>&lt;&lt;Contact name&gt;&gt;</vt:lpwstr>
  </property>
  <property fmtid="{D5CDD505-2E9C-101B-9397-08002B2CF9AE}" pid="78" name="Date-T">
    <vt:lpwstr>&lt;&lt;Date&gt;&gt;</vt:lpwstr>
  </property>
  <property fmtid="{D5CDD505-2E9C-101B-9397-08002B2CF9AE}" pid="79" name="EMailAddress-T">
    <vt:lpwstr>&lt;&lt;Email address&gt;&gt;</vt:lpwstr>
  </property>
  <property fmtid="{D5CDD505-2E9C-101B-9397-08002B2CF9AE}" pid="80" name="LegalEntity-T">
    <vt:lpwstr>&lt;&lt;Legal entity&gt;&gt;</vt:lpwstr>
  </property>
  <property fmtid="{D5CDD505-2E9C-101B-9397-08002B2CF9AE}" pid="81" name="Logo-T">
    <vt:lpwstr>&lt;&lt;Logo&gt;&gt;</vt:lpwstr>
  </property>
  <property fmtid="{D5CDD505-2E9C-101B-9397-08002B2CF9AE}" pid="82" name="Summary-T">
    <vt:lpwstr>&lt;&lt;Summary&gt;&gt;</vt:lpwstr>
  </property>
  <property fmtid="{D5CDD505-2E9C-101B-9397-08002B2CF9AE}" pid="83" name="TableHeading-T">
    <vt:lpwstr>&lt;&lt;Table heading&gt;&gt;</vt:lpwstr>
  </property>
  <property fmtid="{D5CDD505-2E9C-101B-9397-08002B2CF9AE}" pid="84" name="TableSubheading-T">
    <vt:lpwstr>&lt;&lt;Table subheading&gt;&gt;</vt:lpwstr>
  </property>
  <property fmtid="{D5CDD505-2E9C-101B-9397-08002B2CF9AE}" pid="85" name="Subheading-T">
    <vt:lpwstr>&lt;&lt;Table subheading&gt;&gt;</vt:lpwstr>
  </property>
  <property fmtid="{D5CDD505-2E9C-101B-9397-08002B2CF9AE}" pid="86" name="TelephoneNumber-T">
    <vt:lpwstr>&lt;&lt;Telephone number&gt;&gt;</vt:lpwstr>
  </property>
  <property fmtid="{D5CDD505-2E9C-101B-9397-08002B2CF9AE}" pid="87" name="Text-T">
    <vt:lpwstr>&lt;&lt;Text&gt;&gt;</vt:lpwstr>
  </property>
  <property fmtid="{D5CDD505-2E9C-101B-9397-08002B2CF9AE}" pid="88" name="WebAddress-T">
    <vt:lpwstr>&lt;&lt;Web address</vt:lpwstr>
  </property>
  <property fmtid="{D5CDD505-2E9C-101B-9397-08002B2CF9AE}" pid="89" name="Year-T">
    <vt:lpwstr>&lt;&lt;Year&gt;&gt;</vt:lpwstr>
  </property>
  <property fmtid="{D5CDD505-2E9C-101B-9397-08002B2CF9AE}" pid="90" name="Appendix-T">
    <vt:lpwstr>Appendix</vt:lpwstr>
  </property>
  <property fmtid="{D5CDD505-2E9C-101B-9397-08002B2CF9AE}" pid="91" name="Appendices-T">
    <vt:lpwstr>Appendices</vt:lpwstr>
  </property>
  <property fmtid="{D5CDD505-2E9C-101B-9397-08002B2CF9AE}" pid="92" name="AwardTitle-T">
    <vt:lpwstr>&lt;&lt;Award title&gt;&gt;</vt:lpwstr>
  </property>
  <property fmtid="{D5CDD505-2E9C-101B-9397-08002B2CF9AE}" pid="93" name="AwardSubTitle-T">
    <vt:lpwstr>&lt;&lt;Award subtitle&gt;&gt;</vt:lpwstr>
  </property>
  <property fmtid="{D5CDD505-2E9C-101B-9397-08002B2CF9AE}" pid="94" name="BiographicalDetails-T">
    <vt:lpwstr>&lt;&lt;Biographical details&gt;&gt;</vt:lpwstr>
  </property>
  <property fmtid="{D5CDD505-2E9C-101B-9397-08002B2CF9AE}" pid="95" name="Conclusion-T">
    <vt:lpwstr>&lt;&lt;Conclusion&gt;&gt;</vt:lpwstr>
  </property>
  <property fmtid="{D5CDD505-2E9C-101B-9397-08002B2CF9AE}" pid="96" name="ContactInformation-T">
    <vt:lpwstr>Contact information</vt:lpwstr>
  </property>
  <property fmtid="{D5CDD505-2E9C-101B-9397-08002B2CF9AE}" pid="97" name="Continued-T">
    <vt:lpwstr>Continued</vt:lpwstr>
  </property>
  <property fmtid="{D5CDD505-2E9C-101B-9397-08002B2CF9AE}" pid="98" name="DividerTitle-T">
    <vt:lpwstr>&lt;&lt;Divider title&gt;&gt;</vt:lpwstr>
  </property>
  <property fmtid="{D5CDD505-2E9C-101B-9397-08002B2CF9AE}" pid="99" name="Draft-T">
    <vt:lpwstr>Draft</vt:lpwstr>
  </property>
  <property fmtid="{D5CDD505-2E9C-101B-9397-08002B2CF9AE}" pid="100" name="LayoutHeading-T">
    <vt:lpwstr>&lt;&lt;Layout heading&gt;&gt;</vt:lpwstr>
  </property>
  <property fmtid="{D5CDD505-2E9C-101B-9397-08002B2CF9AE}" pid="101" name="MessageText-T">
    <vt:lpwstr>&lt;&lt;Message&gt;&gt;</vt:lpwstr>
  </property>
  <property fmtid="{D5CDD505-2E9C-101B-9397-08002B2CF9AE}" pid="102" name="Name-T">
    <vt:lpwstr>&lt;&lt;Name&gt;&gt;</vt:lpwstr>
  </property>
  <property fmtid="{D5CDD505-2E9C-101B-9397-08002B2CF9AE}" pid="103" name="Notes-T">
    <vt:lpwstr>Notes</vt:lpwstr>
  </property>
  <property fmtid="{D5CDD505-2E9C-101B-9397-08002B2CF9AE}" pid="104" name="PageHeading-T">
    <vt:lpwstr>&lt;&lt;Page heading&gt;&gt;</vt:lpwstr>
  </property>
  <property fmtid="{D5CDD505-2E9C-101B-9397-08002B2CF9AE}" pid="105" name="PresentationTitle-T">
    <vt:lpwstr>&lt;&lt;Presentation title&gt;&gt;</vt:lpwstr>
  </property>
  <property fmtid="{D5CDD505-2E9C-101B-9397-08002B2CF9AE}" pid="106" name="PresentationSubTitle-T">
    <vt:lpwstr>&lt;&lt;Presentation subtitle&gt;&gt;</vt:lpwstr>
  </property>
  <property fmtid="{D5CDD505-2E9C-101B-9397-08002B2CF9AE}" pid="107" name="PresentationPresenter-T">
    <vt:lpwstr>&lt;&lt;Presentation presenter&gt;&gt;</vt:lpwstr>
  </property>
  <property fmtid="{D5CDD505-2E9C-101B-9397-08002B2CF9AE}" pid="108" name="PresPresenterFunction-T">
    <vt:lpwstr>&lt;&lt;Presenter function&gt;&gt;</vt:lpwstr>
  </property>
  <property fmtid="{D5CDD505-2E9C-101B-9397-08002B2CF9AE}" pid="109" name="Quote-T">
    <vt:lpwstr>&lt;&lt;Quote&gt;&gt;</vt:lpwstr>
  </property>
  <property fmtid="{D5CDD505-2E9C-101B-9397-08002B2CF9AE}" pid="110" name="QuoteSource-T">
    <vt:lpwstr>&lt;&lt;Quote source&gt;&gt;</vt:lpwstr>
  </property>
  <property fmtid="{D5CDD505-2E9C-101B-9397-08002B2CF9AE}" pid="111" name="Section-T">
    <vt:lpwstr>Section</vt:lpwstr>
  </property>
  <property fmtid="{D5CDD505-2E9C-101B-9397-08002B2CF9AE}" pid="112" name="Sections-T">
    <vt:lpwstr>Sections</vt:lpwstr>
  </property>
  <property fmtid="{D5CDD505-2E9C-101B-9397-08002B2CF9AE}" pid="113" name="Source-T">
    <vt:lpwstr>Source</vt:lpwstr>
  </property>
  <property fmtid="{D5CDD505-2E9C-101B-9397-08002B2CF9AE}" pid="114" name="Subappendix-T">
    <vt:lpwstr>Subappendix</vt:lpwstr>
  </property>
  <property fmtid="{D5CDD505-2E9C-101B-9397-08002B2CF9AE}" pid="115" name="Subsection-T">
    <vt:lpwstr>Subsection</vt:lpwstr>
  </property>
  <property fmtid="{D5CDD505-2E9C-101B-9397-08002B2CF9AE}" pid="116" name="Subsubappendix-T">
    <vt:lpwstr>Subsubappendix</vt:lpwstr>
  </property>
  <property fmtid="{D5CDD505-2E9C-101B-9397-08002B2CF9AE}" pid="117" name="Subsubsection-T">
    <vt:lpwstr>Subsubsection</vt:lpwstr>
  </property>
  <property fmtid="{D5CDD505-2E9C-101B-9397-08002B2CF9AE}" pid="118" name="TableOfContents-T">
    <vt:lpwstr>Table of contents</vt:lpwstr>
  </property>
  <property fmtid="{D5CDD505-2E9C-101B-9397-08002B2CF9AE}" pid="119" name="Title-T">
    <vt:lpwstr>&lt;&lt;Title&gt;&gt;</vt:lpwstr>
  </property>
  <property fmtid="{D5CDD505-2E9C-101B-9397-08002B2CF9AE}" pid="120" name="Security-T">
    <vt:lpwstr>Confidential</vt:lpwstr>
  </property>
  <property fmtid="{D5CDD505-2E9C-101B-9397-08002B2CF9AE}" pid="121" name="Month1">
    <vt:lpwstr>January</vt:lpwstr>
  </property>
  <property fmtid="{D5CDD505-2E9C-101B-9397-08002B2CF9AE}" pid="122" name="Month2">
    <vt:lpwstr>February</vt:lpwstr>
  </property>
  <property fmtid="{D5CDD505-2E9C-101B-9397-08002B2CF9AE}" pid="123" name="Month3">
    <vt:lpwstr>March</vt:lpwstr>
  </property>
  <property fmtid="{D5CDD505-2E9C-101B-9397-08002B2CF9AE}" pid="124" name="Month4">
    <vt:lpwstr>April</vt:lpwstr>
  </property>
  <property fmtid="{D5CDD505-2E9C-101B-9397-08002B2CF9AE}" pid="125" name="Month5">
    <vt:lpwstr>May</vt:lpwstr>
  </property>
  <property fmtid="{D5CDD505-2E9C-101B-9397-08002B2CF9AE}" pid="126" name="Month6">
    <vt:lpwstr>June</vt:lpwstr>
  </property>
  <property fmtid="{D5CDD505-2E9C-101B-9397-08002B2CF9AE}" pid="127" name="Month7">
    <vt:lpwstr>July</vt:lpwstr>
  </property>
  <property fmtid="{D5CDD505-2E9C-101B-9397-08002B2CF9AE}" pid="128" name="Month8">
    <vt:lpwstr>August</vt:lpwstr>
  </property>
  <property fmtid="{D5CDD505-2E9C-101B-9397-08002B2CF9AE}" pid="129" name="Month9">
    <vt:lpwstr>September</vt:lpwstr>
  </property>
  <property fmtid="{D5CDD505-2E9C-101B-9397-08002B2CF9AE}" pid="130" name="Month10">
    <vt:lpwstr>October</vt:lpwstr>
  </property>
  <property fmtid="{D5CDD505-2E9C-101B-9397-08002B2CF9AE}" pid="131" name="Month11">
    <vt:lpwstr>November</vt:lpwstr>
  </property>
  <property fmtid="{D5CDD505-2E9C-101B-9397-08002B2CF9AE}" pid="132" name="Month12">
    <vt:lpwstr>December</vt:lpwstr>
  </property>
  <property fmtid="{D5CDD505-2E9C-101B-9397-08002B2CF9AE}" pid="133" name="D1">
    <vt:lpwstr>S</vt:lpwstr>
  </property>
  <property fmtid="{D5CDD505-2E9C-101B-9397-08002B2CF9AE}" pid="134" name="D2">
    <vt:lpwstr>M</vt:lpwstr>
  </property>
  <property fmtid="{D5CDD505-2E9C-101B-9397-08002B2CF9AE}" pid="135" name="D3">
    <vt:lpwstr>T</vt:lpwstr>
  </property>
  <property fmtid="{D5CDD505-2E9C-101B-9397-08002B2CF9AE}" pid="136" name="D4">
    <vt:lpwstr>W</vt:lpwstr>
  </property>
  <property fmtid="{D5CDD505-2E9C-101B-9397-08002B2CF9AE}" pid="137" name="D5">
    <vt:lpwstr>T</vt:lpwstr>
  </property>
  <property fmtid="{D5CDD505-2E9C-101B-9397-08002B2CF9AE}" pid="138" name="D6">
    <vt:lpwstr>F</vt:lpwstr>
  </property>
  <property fmtid="{D5CDD505-2E9C-101B-9397-08002B2CF9AE}" pid="139" name="D7">
    <vt:lpwstr>S</vt:lpwstr>
  </property>
  <property fmtid="{D5CDD505-2E9C-101B-9397-08002B2CF9AE}" pid="140" name="Chart_Num_Categories_On_XAxis">
    <vt:lpwstr>6</vt:lpwstr>
  </property>
  <property fmtid="{D5CDD505-2E9C-101B-9397-08002B2CF9AE}" pid="141" name="Chart_Annotation_Add_Date">
    <vt:lpwstr>True</vt:lpwstr>
  </property>
  <property fmtid="{D5CDD505-2E9C-101B-9397-08002B2CF9AE}" pid="142" name="Chart_Annotation_Date_Bold">
    <vt:lpwstr>True</vt:lpwstr>
  </property>
  <property fmtid="{D5CDD505-2E9C-101B-9397-08002B2CF9AE}" pid="143" name="Chart_Annotation_Date_Format">
    <vt:lpwstr>F1</vt:lpwstr>
  </property>
  <property fmtid="{D5CDD505-2E9C-101B-9397-08002B2CF9AE}" pid="144" name="Chart_Pie_Chart_Labels">
    <vt:lpwstr>True</vt:lpwstr>
  </property>
  <property fmtid="{D5CDD505-2E9C-101B-9397-08002B2CF9AE}" pid="145" name="Chart_Pie_Chart_Legend">
    <vt:lpwstr>False</vt:lpwstr>
  </property>
  <property fmtid="{D5CDD505-2E9C-101B-9397-08002B2CF9AE}" pid="146" name="Chart_Average_Translated-T">
    <vt:lpwstr>Average</vt:lpwstr>
  </property>
  <property fmtid="{D5CDD505-2E9C-101B-9397-08002B2CF9AE}" pid="147" name="Chart_Share_PX-T">
    <vt:lpwstr>Stock price</vt:lpwstr>
  </property>
  <property fmtid="{D5CDD505-2E9C-101B-9397-08002B2CF9AE}" pid="148" name="Chart_Stock_Volume_XAxis-T">
    <vt:lpwstr>Closing date</vt:lpwstr>
  </property>
  <property fmtid="{D5CDD505-2E9C-101B-9397-08002B2CF9AE}" pid="149" name="Chart_Volume_Label-T">
    <vt:lpwstr>Volume (000s)</vt:lpwstr>
  </property>
  <property fmtid="{D5CDD505-2E9C-101B-9397-08002B2CF9AE}" pid="150" name="Chart_Thick_Lines">
    <vt:lpwstr>False</vt:lpwstr>
  </property>
  <property fmtid="{D5CDD505-2E9C-101B-9397-08002B2CF9AE}" pid="151" name="Chart_Show_Gridlines">
    <vt:lpwstr>True</vt:lpwstr>
  </property>
  <property fmtid="{D5CDD505-2E9C-101B-9397-08002B2CF9AE}" pid="152" name="Chart_Show_YAxis">
    <vt:lpwstr>False</vt:lpwstr>
  </property>
  <property fmtid="{D5CDD505-2E9C-101B-9397-08002B2CF9AE}" pid="153" name="Chart_Use_Stack_White_Border">
    <vt:lpwstr>True</vt:lpwstr>
  </property>
  <property fmtid="{D5CDD505-2E9C-101B-9397-08002B2CF9AE}" pid="154" name="Chart_Use_Dash_Style">
    <vt:lpwstr>False</vt:lpwstr>
  </property>
  <property fmtid="{D5CDD505-2E9C-101B-9397-08002B2CF9AE}" pid="155" name="DateFormat.Ppt">
    <vt:lpwstr>F1</vt:lpwstr>
  </property>
  <property fmtid="{D5CDD505-2E9C-101B-9397-08002B2CF9AE}" pid="156" name="DraftStamp.Ppt">
    <vt:bool>true</vt:bool>
  </property>
</Properties>
</file>