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4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5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12"/>
  </p:notesMasterIdLst>
  <p:handoutMasterIdLst>
    <p:handoutMasterId r:id="rId13"/>
  </p:handoutMasterIdLst>
  <p:sldIdLst>
    <p:sldId id="267" r:id="rId4"/>
    <p:sldId id="258" r:id="rId5"/>
    <p:sldId id="269" r:id="rId6"/>
    <p:sldId id="270" r:id="rId7"/>
    <p:sldId id="271" r:id="rId8"/>
    <p:sldId id="278" r:id="rId9"/>
    <p:sldId id="272" r:id="rId10"/>
    <p:sldId id="277" r:id="rId11"/>
  </p:sldIdLst>
  <p:sldSz cx="1340485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</p14:sldIdLst>
        </p14:section>
        <p14:section name="Untitled Section" id="{B84B32C3-02CE-4382-A6AF-5E9B2CF4795D}">
          <p14:sldIdLst>
            <p14:sldId id="258"/>
            <p14:sldId id="269"/>
            <p14:sldId id="270"/>
            <p14:sldId id="271"/>
            <p14:sldId id="278"/>
            <p14:sldId id="272"/>
            <p14:sldId id="277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98" d="100"/>
          <a:sy n="98" d="100"/>
        </p:scale>
        <p:origin x="-2274" y="-15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75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Internal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3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0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5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3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6:12 PM] P:\Documents\Teaching\Day 3\Day 3.pptx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List, Tuple, Slicing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Trying to remember, I missed-out on buying the eggs; I better list '</a:t>
            </a:r>
            <a:r>
              <a:rPr lang="en-US" dirty="0" err="1" smtClean="0"/>
              <a:t>em</a:t>
            </a:r>
            <a:r>
              <a:rPr lang="en-US" dirty="0" smtClean="0"/>
              <a:t> down the next time!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8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Strings, Lists, Tuples, &amp; Slicing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6" name="pole tekstowe 2"/>
          <p:cNvSpPr txBox="1"/>
          <p:nvPr/>
        </p:nvSpPr>
        <p:spPr>
          <a:xfrm>
            <a:off x="683567" y="1268760"/>
            <a:ext cx="633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– immutable</a:t>
            </a:r>
            <a:r>
              <a:rPr lang="en-US" dirty="0"/>
              <a:t> </a:t>
            </a:r>
            <a:r>
              <a:rPr lang="en-US" dirty="0" smtClean="0"/>
              <a:t>and ordered sequence of characters</a:t>
            </a:r>
            <a:endParaRPr lang="en-GB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92" y="2690222"/>
            <a:ext cx="2520281" cy="8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466061"/>
            <a:ext cx="17647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Znalezione obrazy dla zapytania strings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91" y="2388459"/>
            <a:ext cx="2562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1"/>
          <p:cNvSpPr txBox="1"/>
          <p:nvPr/>
        </p:nvSpPr>
        <p:spPr>
          <a:xfrm>
            <a:off x="8777562" y="1149024"/>
            <a:ext cx="4062948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/>
              <a:t>Sample 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endswith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</a:t>
            </a:r>
          </a:p>
          <a:p>
            <a:r>
              <a:rPr lang="en-US" dirty="0" smtClean="0"/>
              <a:t>					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islower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supper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lstrip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strip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strip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21" y="4466061"/>
            <a:ext cx="2880320" cy="233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22" y="4460312"/>
            <a:ext cx="2768385" cy="235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8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Lists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www.clevernotes.ie/wp-content/uploads/sites/352/2016/12/lis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37" y="1448844"/>
            <a:ext cx="3168352" cy="18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3"/>
          <p:cNvSpPr txBox="1"/>
          <p:nvPr/>
        </p:nvSpPr>
        <p:spPr>
          <a:xfrm>
            <a:off x="461714" y="1268760"/>
            <a:ext cx="6629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ordered and mutable(changeable) collection of items</a:t>
            </a:r>
            <a:endParaRPr lang="en-GB" dirty="0"/>
          </a:p>
          <a:p>
            <a:r>
              <a:rPr lang="en-US" dirty="0" smtClean="0"/>
              <a:t>- </a:t>
            </a:r>
            <a:r>
              <a:rPr lang="en-US" dirty="0" smtClean="0"/>
              <a:t>allows </a:t>
            </a:r>
            <a:r>
              <a:rPr lang="en-US" dirty="0"/>
              <a:t>duplicate members.</a:t>
            </a:r>
            <a:endParaRPr lang="en-GB" dirty="0" smtClean="0"/>
          </a:p>
        </p:txBody>
      </p:sp>
      <p:sp>
        <p:nvSpPr>
          <p:cNvPr id="10" name="pole tekstowe 4"/>
          <p:cNvSpPr txBox="1"/>
          <p:nvPr/>
        </p:nvSpPr>
        <p:spPr>
          <a:xfrm>
            <a:off x="805420" y="2486806"/>
            <a:ext cx="2672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list: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Accessing/Slicing items: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4" y="2951296"/>
            <a:ext cx="4322441" cy="8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69" y="4551711"/>
            <a:ext cx="2613725" cy="22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20" y="4329846"/>
            <a:ext cx="428625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70" y="4172333"/>
            <a:ext cx="5114925" cy="1990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18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4" name="pole tekstowe 2"/>
          <p:cNvSpPr txBox="1"/>
          <p:nvPr/>
        </p:nvSpPr>
        <p:spPr>
          <a:xfrm>
            <a:off x="1045548" y="1641542"/>
            <a:ext cx="10608187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u="sng" dirty="0" smtClean="0"/>
              <a:t>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index(): </a:t>
            </a:r>
            <a:r>
              <a:rPr lang="en-US" dirty="0"/>
              <a:t>returns the position at the first occurrence of the specified value.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append(): appends an element to the end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ount() : </a:t>
            </a:r>
            <a:r>
              <a:rPr lang="en-US" dirty="0"/>
              <a:t>Returns the number of elements with the specified </a:t>
            </a:r>
            <a:r>
              <a:rPr lang="en-US" dirty="0" smtClean="0"/>
              <a:t>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</a:t>
            </a:r>
            <a:r>
              <a:rPr lang="en-US" dirty="0"/>
              <a:t>() : add the elements of a list (or any </a:t>
            </a:r>
            <a:r>
              <a:rPr lang="en-US" dirty="0" err="1"/>
              <a:t>iterable</a:t>
            </a:r>
            <a:r>
              <a:rPr lang="en-US" dirty="0"/>
              <a:t>), to the end of the current </a:t>
            </a:r>
            <a:r>
              <a:rPr lang="en-US" dirty="0" smtClean="0"/>
              <a:t>list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62" y="3295600"/>
            <a:ext cx="3888834" cy="8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62" y="4985218"/>
            <a:ext cx="4623661" cy="889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48" y="1265305"/>
            <a:ext cx="4114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4" name="pole tekstowe 2"/>
          <p:cNvSpPr txBox="1"/>
          <p:nvPr/>
        </p:nvSpPr>
        <p:spPr>
          <a:xfrm>
            <a:off x="573932" y="1419436"/>
            <a:ext cx="11079803" cy="57708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u="sng" dirty="0" smtClean="0"/>
              <a:t>Methods</a:t>
            </a:r>
            <a:r>
              <a:rPr lang="en-US" u="sng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nsert() : </a:t>
            </a:r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an element at the specified position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remove() </a:t>
            </a:r>
            <a:r>
              <a:rPr lang="en-US" dirty="0"/>
              <a:t>: </a:t>
            </a:r>
            <a:r>
              <a:rPr lang="en-US" dirty="0"/>
              <a:t>Removes the item with the specified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pop() </a:t>
            </a:r>
            <a:r>
              <a:rPr lang="en-US" dirty="0"/>
              <a:t>: </a:t>
            </a:r>
            <a:r>
              <a:rPr lang="en-US" dirty="0"/>
              <a:t>Removes the element at the specified position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clear() </a:t>
            </a:r>
            <a:r>
              <a:rPr lang="en-US" dirty="0"/>
              <a:t>: </a:t>
            </a:r>
            <a:r>
              <a:rPr lang="en-US" dirty="0"/>
              <a:t>Removes all the elements from the </a:t>
            </a:r>
            <a:r>
              <a:rPr lang="en-US" dirty="0" smtClean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sort() </a:t>
            </a:r>
            <a:r>
              <a:rPr lang="en-US" dirty="0"/>
              <a:t>: </a:t>
            </a:r>
            <a:r>
              <a:rPr lang="en-US" dirty="0"/>
              <a:t>Sorts the </a:t>
            </a:r>
            <a:r>
              <a:rPr lang="en-US" dirty="0" smtClean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		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7684675" y="1596857"/>
            <a:ext cx="5564397" cy="2031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Operators</a:t>
            </a:r>
            <a:r>
              <a:rPr lang="en-US" u="sng" dirty="0" smtClean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59" y="2649804"/>
            <a:ext cx="2986710" cy="77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4" y="1758609"/>
            <a:ext cx="3943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59" y="5973006"/>
            <a:ext cx="3881736" cy="886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59" y="4367638"/>
            <a:ext cx="2236411" cy="788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7" name="pole tekstowe 2"/>
          <p:cNvSpPr txBox="1"/>
          <p:nvPr/>
        </p:nvSpPr>
        <p:spPr>
          <a:xfrm>
            <a:off x="611559" y="1309410"/>
            <a:ext cx="515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ordered </a:t>
            </a:r>
            <a:r>
              <a:rPr lang="en-US" dirty="0" smtClean="0"/>
              <a:t>and </a:t>
            </a:r>
            <a:r>
              <a:rPr lang="en-US" dirty="0" smtClean="0"/>
              <a:t>immutable </a:t>
            </a:r>
            <a:r>
              <a:rPr lang="en-US" sz="1600" b="1" dirty="0" smtClean="0"/>
              <a:t>(unchangeable)</a:t>
            </a:r>
            <a:r>
              <a:rPr lang="en-US" sz="1600" dirty="0" smtClean="0"/>
              <a:t> </a:t>
            </a:r>
            <a:r>
              <a:rPr lang="en-US" dirty="0" smtClean="0"/>
              <a:t>collection of items </a:t>
            </a:r>
            <a:endParaRPr lang="en-US" dirty="0" smtClean="0"/>
          </a:p>
          <a:p>
            <a:r>
              <a:rPr lang="en-US" dirty="0" smtClean="0"/>
              <a:t>- allows </a:t>
            </a:r>
            <a:r>
              <a:rPr lang="en-US" dirty="0"/>
              <a:t>duplicate </a:t>
            </a:r>
            <a:r>
              <a:rPr lang="en-US" dirty="0" smtClean="0"/>
              <a:t>members</a:t>
            </a:r>
          </a:p>
          <a:p>
            <a:r>
              <a:rPr lang="en-US" altLang="en-US" dirty="0" smtClean="0"/>
              <a:t>- to </a:t>
            </a:r>
            <a:r>
              <a:rPr lang="en-US" altLang="en-US" dirty="0"/>
              <a:t>add or remove items, you must </a:t>
            </a:r>
            <a:r>
              <a:rPr lang="en-US" altLang="en-US" dirty="0" err="1"/>
              <a:t>redeclare</a:t>
            </a:r>
            <a:endParaRPr lang="en-US" altLang="en-US" dirty="0"/>
          </a:p>
          <a:p>
            <a:r>
              <a:rPr lang="en-US" dirty="0" smtClean="0"/>
              <a:t>-</a:t>
            </a:r>
            <a:r>
              <a:rPr lang="en-US" altLang="en-US" dirty="0"/>
              <a:t>Example uses of tuples</a:t>
            </a:r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 smtClean="0"/>
              <a:t>Country </a:t>
            </a:r>
            <a:r>
              <a:rPr lang="en-US" altLang="en-US" dirty="0"/>
              <a:t>Names</a:t>
            </a:r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 smtClean="0"/>
              <a:t>Mountain Peaks</a:t>
            </a:r>
            <a:endParaRPr lang="en-US" altLang="en-US" dirty="0"/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Ordered set of functions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08" y="1309410"/>
            <a:ext cx="2738184" cy="22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4" y="4115181"/>
            <a:ext cx="5952200" cy="7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18" y="5117716"/>
            <a:ext cx="1234102" cy="5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84454" y="5117716"/>
            <a:ext cx="2435810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29959" y="5076473"/>
            <a:ext cx="3389121" cy="89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= (‘one’, 2, ‘three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banana’)</a:t>
            </a: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4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Tuples Operations</a:t>
            </a:r>
            <a:endParaRPr lang="en-US" dirty="0"/>
          </a:p>
        </p:txBody>
      </p:sp>
      <p:sp>
        <p:nvSpPr>
          <p:cNvPr id="12" name="pole tekstowe 5"/>
          <p:cNvSpPr txBox="1"/>
          <p:nvPr/>
        </p:nvSpPr>
        <p:spPr>
          <a:xfrm>
            <a:off x="627840" y="6204305"/>
            <a:ext cx="976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*Operations which cause potential changes to a tuple are not permissible; reinforce the idea of immutability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7840" y="1538606"/>
            <a:ext cx="8652347" cy="4618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u="sng" dirty="0" smtClean="0"/>
              <a:t>Methods*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ount() : </a:t>
            </a:r>
            <a:r>
              <a:rPr lang="en-US" dirty="0"/>
              <a:t>returns the number of times a specified value appears in the tuple.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ndex(): 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finds </a:t>
            </a:r>
            <a:r>
              <a:rPr lang="en-US" dirty="0"/>
              <a:t>the first occurrence of the specified </a:t>
            </a:r>
            <a:r>
              <a:rPr lang="en-US" dirty="0" smtClean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- raises </a:t>
            </a:r>
            <a:r>
              <a:rPr lang="en-US" dirty="0"/>
              <a:t>an exception if the value is not found.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69" y="2571994"/>
            <a:ext cx="4581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69" y="4851062"/>
            <a:ext cx="466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57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4086</TotalTime>
  <Words>303</Words>
  <Application>Microsoft Office PowerPoint</Application>
  <PresentationFormat>Custom</PresentationFormat>
  <Paragraphs>97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PresXpress_OnScreen_Theme</vt:lpstr>
      <vt:lpstr>1_PresXpress_OnScreen_Theme</vt:lpstr>
      <vt:lpstr>List, Tuple, Slicing</vt:lpstr>
      <vt:lpstr>Section 1</vt:lpstr>
      <vt:lpstr>Strings</vt:lpstr>
      <vt:lpstr>Lists</vt:lpstr>
      <vt:lpstr>List Operations</vt:lpstr>
      <vt:lpstr>List Operations</vt:lpstr>
      <vt:lpstr>Tuples</vt:lpstr>
      <vt:lpstr>Tuples Operations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31</cp:revision>
  <cp:lastPrinted>2002-05-24T21:26:29Z</cp:lastPrinted>
  <dcterms:created xsi:type="dcterms:W3CDTF">2002-05-03T03:00:09Z</dcterms:created>
  <dcterms:modified xsi:type="dcterms:W3CDTF">2019-05-16T12:43:20Z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10:06:57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2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False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True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Internal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false</vt:bool>
  </property>
  <property fmtid="{D5CDD505-2E9C-101B-9397-08002B2CF9AE}" pid="156" name="PresPrint4x3OnScreen">
    <vt:bool>false</vt:bool>
  </property>
</Properties>
</file>