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notesSlides/notesSlide1.xml" ContentType="application/vnd.openxmlformats-officedocument.presentationml.notesSlide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notesSlides/notesSlide2.xml" ContentType="application/vnd.openxmlformats-officedocument.presentationml.notesSlide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notesSlides/notesSlide3.xml" ContentType="application/vnd.openxmlformats-officedocument.presentationml.notesSlide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notesSlides/notesSlide4.xml" ContentType="application/vnd.openxmlformats-officedocument.presentationml.notesSlide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notesSlides/notesSlide5.xml" ContentType="application/vnd.openxmlformats-officedocument.presentationml.notesSlide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notesSlides/notesSlide6.xml" ContentType="application/vnd.openxmlformats-officedocument.presentationml.notesSlide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notesSlides/notesSlide7.xml" ContentType="application/vnd.openxmlformats-officedocument.presentationml.notesSlide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notesSlides/notesSlide8.xml" ContentType="application/vnd.openxmlformats-officedocument.presentationml.notesSlide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notesSlides/notesSlide9.xml" ContentType="application/vnd.openxmlformats-officedocument.presentationml.notesSlide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notesSlides/notesSlide10.xml" ContentType="application/vnd.openxmlformats-officedocument.presentationml.notesSlide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notesSlides/notesSlide11.xml" ContentType="application/vnd.openxmlformats-officedocument.presentationml.notesSlide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0" r:id="rId2"/>
    <p:sldMasterId id="2147484217" r:id="rId3"/>
  </p:sldMasterIdLst>
  <p:notesMasterIdLst>
    <p:notesMasterId r:id="rId16"/>
  </p:notesMasterIdLst>
  <p:handoutMasterIdLst>
    <p:handoutMasterId r:id="rId17"/>
  </p:handoutMasterIdLst>
  <p:sldIdLst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0058400" cy="7543800"/>
  <p:notesSz cx="6996113" cy="9282113"/>
  <p:custDataLst>
    <p:tags r:id="rId18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45 Light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0FD161F-5710-4583-9E73-8C5736FB2612}">
          <p14:sldIdLst>
            <p14:sldId id="267"/>
          </p14:sldIdLst>
        </p14:section>
        <p14:section name="Untitled Section" id="{309E04B7-63B6-45AA-AC16-1661E0E2127A}">
          <p14:sldIdLst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titled Section" id="{46D328FE-FC08-4716-8C3A-834F200EEC85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529">
          <p15:clr>
            <a:srgbClr val="A4A3A4"/>
          </p15:clr>
        </p15:guide>
        <p15:guide id="2" orient="horz" pos="355">
          <p15:clr>
            <a:srgbClr val="A4A3A4"/>
          </p15:clr>
        </p15:guide>
        <p15:guide id="3" orient="horz" pos="687">
          <p15:clr>
            <a:srgbClr val="A4A3A4"/>
          </p15:clr>
        </p15:guide>
        <p15:guide id="4" orient="horz" pos="536">
          <p15:clr>
            <a:srgbClr val="A4A3A4"/>
          </p15:clr>
        </p15:guide>
        <p15:guide id="5" orient="horz" pos="1039">
          <p15:clr>
            <a:srgbClr val="A4A3A4"/>
          </p15:clr>
        </p15:guide>
        <p15:guide id="6" orient="horz" pos="4163">
          <p15:clr>
            <a:srgbClr val="A4A3A4"/>
          </p15:clr>
        </p15:guide>
        <p15:guide id="7" orient="horz" pos="2753">
          <p15:clr>
            <a:srgbClr val="A4A3A4"/>
          </p15:clr>
        </p15:guide>
        <p15:guide id="8" orient="horz" pos="4360">
          <p15:clr>
            <a:srgbClr val="A4A3A4"/>
          </p15:clr>
        </p15:guide>
        <p15:guide id="9" orient="horz" pos="1260">
          <p15:clr>
            <a:srgbClr val="A4A3A4"/>
          </p15:clr>
        </p15:guide>
        <p15:guide id="10" pos="3168">
          <p15:clr>
            <a:srgbClr val="A4A3A4"/>
          </p15:clr>
        </p15:guide>
        <p15:guide id="11" pos="265">
          <p15:clr>
            <a:srgbClr val="A4A3A4"/>
          </p15:clr>
        </p15:guide>
        <p15:guide id="12" pos="1681">
          <p15:clr>
            <a:srgbClr val="A4A3A4"/>
          </p15:clr>
        </p15:guide>
        <p15:guide id="13" pos="5052">
          <p15:clr>
            <a:srgbClr val="A4A3A4"/>
          </p15:clr>
        </p15:guide>
        <p15:guide id="14" pos="60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5C98BB79-27BD-4380-8FA2-F2C40EBD185D}"/>
        <p14:section name="Untitled Section" slideIdLst="259 260" id="{8481DB14-7621-4777-BF9D-F7FFE0D6D9F9}"/>
        <p14:section name="Untitled Section" slideIdLst="261 262" id="{0424402B-84E0-4D5B-9C91-9D6D21E09A56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749"/>
    <a:srgbClr val="F1702C"/>
    <a:srgbClr val="F7B50C"/>
    <a:srgbClr val="BC142B"/>
    <a:srgbClr val="7B7D80"/>
    <a:srgbClr val="919191"/>
    <a:srgbClr val="929395"/>
    <a:srgbClr val="969696"/>
    <a:srgbClr val="66008C"/>
    <a:srgbClr val="CC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9" autoAdjust="0"/>
  </p:normalViewPr>
  <p:slideViewPr>
    <p:cSldViewPr snapToGrid="0">
      <p:cViewPr varScale="1">
        <p:scale>
          <a:sx n="101" d="100"/>
          <a:sy n="101" d="100"/>
        </p:scale>
        <p:origin x="-3462" y="-84"/>
      </p:cViewPr>
      <p:guideLst>
        <p:guide orient="horz" pos="2529"/>
        <p:guide orient="horz" pos="355"/>
        <p:guide orient="horz" pos="687"/>
        <p:guide orient="horz" pos="536"/>
        <p:guide orient="horz" pos="1039"/>
        <p:guide orient="horz" pos="4163"/>
        <p:guide orient="horz" pos="2753"/>
        <p:guide orient="horz" pos="4360"/>
        <p:guide orient="horz" pos="1260"/>
        <p:guide pos="3168"/>
        <p:guide pos="265"/>
        <p:guide pos="1681"/>
        <p:guide pos="5052"/>
        <p:guide pos="6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466" y="-7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302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solidFill>
                  <a:prstClr val="black"/>
                </a:solidFill>
              </a:rPr>
              <a:pPr/>
              <a:t>0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47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image" Target="../media/image1.emf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19" Type="http://schemas.openxmlformats.org/officeDocument/2006/relationships/image" Target="../media/image1.emf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1.emf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../media/image1.emf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1.emf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image" Target="../media/image1.emf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image" Target="../media/image1.emf"/><Relationship Id="rId2" Type="http://schemas.openxmlformats.org/officeDocument/2006/relationships/tags" Target="../tags/tag145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19" Type="http://schemas.openxmlformats.org/officeDocument/2006/relationships/image" Target="../media/image1.emf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image" Target="../media/image1.emf"/><Relationship Id="rId2" Type="http://schemas.openxmlformats.org/officeDocument/2006/relationships/tags" Target="../tags/tag177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10" Type="http://schemas.openxmlformats.org/officeDocument/2006/relationships/image" Target="../media/image1.emf"/><Relationship Id="rId4" Type="http://schemas.openxmlformats.org/officeDocument/2006/relationships/tags" Target="../tags/tag201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10" Type="http://schemas.openxmlformats.org/officeDocument/2006/relationships/image" Target="../media/image1.emf"/><Relationship Id="rId4" Type="http://schemas.openxmlformats.org/officeDocument/2006/relationships/tags" Target="../tags/tag233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10" Type="http://schemas.openxmlformats.org/officeDocument/2006/relationships/image" Target="../media/image1.emf"/><Relationship Id="rId4" Type="http://schemas.openxmlformats.org/officeDocument/2006/relationships/tags" Target="../tags/tag241.xml"/><Relationship Id="rId9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0" Type="http://schemas.openxmlformats.org/officeDocument/2006/relationships/tags" Target="../tags/tag255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image" Target="../media/image1.emf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62.xml"/><Relationship Id="rId10" Type="http://schemas.openxmlformats.org/officeDocument/2006/relationships/tags" Target="../tags/tag267.xml"/><Relationship Id="rId4" Type="http://schemas.openxmlformats.org/officeDocument/2006/relationships/tags" Target="../tags/tag261.xml"/><Relationship Id="rId9" Type="http://schemas.openxmlformats.org/officeDocument/2006/relationships/tags" Target="../tags/tag26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image" Target="../media/image1.emf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72.xml"/><Relationship Id="rId10" Type="http://schemas.openxmlformats.org/officeDocument/2006/relationships/tags" Target="../tags/tag277.xml"/><Relationship Id="rId4" Type="http://schemas.openxmlformats.org/officeDocument/2006/relationships/tags" Target="../tags/tag271.xml"/><Relationship Id="rId9" Type="http://schemas.openxmlformats.org/officeDocument/2006/relationships/tags" Target="../tags/tag27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image" Target="../media/image1.emf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8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image" Target="../media/image1.emf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2.xml"/><Relationship Id="rId10" Type="http://schemas.openxmlformats.org/officeDocument/2006/relationships/tags" Target="../tags/tag297.xml"/><Relationship Id="rId4" Type="http://schemas.openxmlformats.org/officeDocument/2006/relationships/tags" Target="../tags/tag291.xml"/><Relationship Id="rId9" Type="http://schemas.openxmlformats.org/officeDocument/2006/relationships/tags" Target="../tags/tag296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2" Type="http://schemas.openxmlformats.org/officeDocument/2006/relationships/tags" Target="../tags/tag299.xml"/><Relationship Id="rId16" Type="http://schemas.openxmlformats.org/officeDocument/2006/relationships/image" Target="../media/image1.emf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307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13" Type="http://schemas.openxmlformats.org/officeDocument/2006/relationships/tags" Target="../tags/tag324.xml"/><Relationship Id="rId18" Type="http://schemas.openxmlformats.org/officeDocument/2006/relationships/image" Target="../media/image1.emf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12" Type="http://schemas.openxmlformats.org/officeDocument/2006/relationships/tags" Target="../tags/tag323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313.xml"/><Relationship Id="rId16" Type="http://schemas.openxmlformats.org/officeDocument/2006/relationships/tags" Target="../tags/tag327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tags" Target="../tags/tag322.xml"/><Relationship Id="rId5" Type="http://schemas.openxmlformats.org/officeDocument/2006/relationships/tags" Target="../tags/tag316.xml"/><Relationship Id="rId15" Type="http://schemas.openxmlformats.org/officeDocument/2006/relationships/tags" Target="../tags/tag326.xml"/><Relationship Id="rId10" Type="http://schemas.openxmlformats.org/officeDocument/2006/relationships/tags" Target="../tags/tag321.xml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tags" Target="../tags/tag325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tags" Target="../tags/tag345.xml"/><Relationship Id="rId3" Type="http://schemas.openxmlformats.org/officeDocument/2006/relationships/tags" Target="../tags/tag330.xml"/><Relationship Id="rId21" Type="http://schemas.openxmlformats.org/officeDocument/2006/relationships/tags" Target="../tags/tag348.xml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tags" Target="../tags/tag344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20" Type="http://schemas.openxmlformats.org/officeDocument/2006/relationships/tags" Target="../tags/tag347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24" Type="http://schemas.openxmlformats.org/officeDocument/2006/relationships/image" Target="../media/image1.emf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337.xml"/><Relationship Id="rId19" Type="http://schemas.openxmlformats.org/officeDocument/2006/relationships/tags" Target="../tags/tag346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Relationship Id="rId22" Type="http://schemas.openxmlformats.org/officeDocument/2006/relationships/tags" Target="../tags/tag34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6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10" Type="http://schemas.openxmlformats.org/officeDocument/2006/relationships/image" Target="../media/image1.emf"/><Relationship Id="rId4" Type="http://schemas.openxmlformats.org/officeDocument/2006/relationships/tags" Target="../tags/tag360.xml"/><Relationship Id="rId9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370.xml"/><Relationship Id="rId7" Type="http://schemas.openxmlformats.org/officeDocument/2006/relationships/image" Target="../media/image1.emf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72.xml"/><Relationship Id="rId4" Type="http://schemas.openxmlformats.org/officeDocument/2006/relationships/tags" Target="../tags/tag37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8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85.xml"/><Relationship Id="rId7" Type="http://schemas.openxmlformats.org/officeDocument/2006/relationships/tags" Target="../tags/tag389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9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92.xml"/><Relationship Id="rId7" Type="http://schemas.openxmlformats.org/officeDocument/2006/relationships/tags" Target="../tags/tag396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9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404.xml"/><Relationship Id="rId3" Type="http://schemas.openxmlformats.org/officeDocument/2006/relationships/tags" Target="../tags/tag399.xml"/><Relationship Id="rId7" Type="http://schemas.openxmlformats.org/officeDocument/2006/relationships/tags" Target="../tags/tag403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11" Type="http://schemas.openxmlformats.org/officeDocument/2006/relationships/image" Target="../media/image1.emf"/><Relationship Id="rId5" Type="http://schemas.openxmlformats.org/officeDocument/2006/relationships/tags" Target="../tags/tag40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400.xml"/><Relationship Id="rId9" Type="http://schemas.openxmlformats.org/officeDocument/2006/relationships/tags" Target="../tags/tag405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3" Type="http://schemas.openxmlformats.org/officeDocument/2006/relationships/tags" Target="../tags/tag408.xml"/><Relationship Id="rId7" Type="http://schemas.openxmlformats.org/officeDocument/2006/relationships/tags" Target="../tags/tag412.xml"/><Relationship Id="rId2" Type="http://schemas.openxmlformats.org/officeDocument/2006/relationships/tags" Target="../tags/tag407.xml"/><Relationship Id="rId1" Type="http://schemas.openxmlformats.org/officeDocument/2006/relationships/tags" Target="../tags/tag406.xml"/><Relationship Id="rId6" Type="http://schemas.openxmlformats.org/officeDocument/2006/relationships/tags" Target="../tags/tag411.xml"/><Relationship Id="rId11" Type="http://schemas.openxmlformats.org/officeDocument/2006/relationships/image" Target="../media/image1.emf"/><Relationship Id="rId5" Type="http://schemas.openxmlformats.org/officeDocument/2006/relationships/tags" Target="../tags/tag41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409.xml"/><Relationship Id="rId9" Type="http://schemas.openxmlformats.org/officeDocument/2006/relationships/tags" Target="../tags/tag41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13" Type="http://schemas.openxmlformats.org/officeDocument/2006/relationships/tags" Target="../tags/tag427.xml"/><Relationship Id="rId3" Type="http://schemas.openxmlformats.org/officeDocument/2006/relationships/tags" Target="../tags/tag417.xml"/><Relationship Id="rId7" Type="http://schemas.openxmlformats.org/officeDocument/2006/relationships/tags" Target="../tags/tag421.xml"/><Relationship Id="rId12" Type="http://schemas.openxmlformats.org/officeDocument/2006/relationships/tags" Target="../tags/tag426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11" Type="http://schemas.openxmlformats.org/officeDocument/2006/relationships/tags" Target="../tags/tag425.xml"/><Relationship Id="rId5" Type="http://schemas.openxmlformats.org/officeDocument/2006/relationships/tags" Target="../tags/tag419.xml"/><Relationship Id="rId15" Type="http://schemas.openxmlformats.org/officeDocument/2006/relationships/image" Target="../media/image1.emf"/><Relationship Id="rId10" Type="http://schemas.openxmlformats.org/officeDocument/2006/relationships/tags" Target="../tags/tag424.xml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17" Type="http://schemas.openxmlformats.org/officeDocument/2006/relationships/tags" Target="../tags/tag444.xml"/><Relationship Id="rId2" Type="http://schemas.openxmlformats.org/officeDocument/2006/relationships/tags" Target="../tags/tag429.xml"/><Relationship Id="rId16" Type="http://schemas.openxmlformats.org/officeDocument/2006/relationships/tags" Target="../tags/tag443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tags" Target="../tags/tag442.xml"/><Relationship Id="rId10" Type="http://schemas.openxmlformats.org/officeDocument/2006/relationships/tags" Target="../tags/tag437.xml"/><Relationship Id="rId19" Type="http://schemas.openxmlformats.org/officeDocument/2006/relationships/image" Target="../media/image1.emf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452.xml"/><Relationship Id="rId13" Type="http://schemas.openxmlformats.org/officeDocument/2006/relationships/image" Target="../media/image1.emf"/><Relationship Id="rId3" Type="http://schemas.openxmlformats.org/officeDocument/2006/relationships/tags" Target="../tags/tag447.xml"/><Relationship Id="rId7" Type="http://schemas.openxmlformats.org/officeDocument/2006/relationships/tags" Target="../tags/tag451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tags" Target="../tags/tag450.xml"/><Relationship Id="rId11" Type="http://schemas.openxmlformats.org/officeDocument/2006/relationships/tags" Target="../tags/tag455.xml"/><Relationship Id="rId5" Type="http://schemas.openxmlformats.org/officeDocument/2006/relationships/tags" Target="../tags/tag449.xml"/><Relationship Id="rId10" Type="http://schemas.openxmlformats.org/officeDocument/2006/relationships/tags" Target="../tags/tag454.xml"/><Relationship Id="rId4" Type="http://schemas.openxmlformats.org/officeDocument/2006/relationships/tags" Target="../tags/tag448.xml"/><Relationship Id="rId9" Type="http://schemas.openxmlformats.org/officeDocument/2006/relationships/tags" Target="../tags/tag453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463.xml"/><Relationship Id="rId13" Type="http://schemas.openxmlformats.org/officeDocument/2006/relationships/image" Target="../media/image1.emf"/><Relationship Id="rId3" Type="http://schemas.openxmlformats.org/officeDocument/2006/relationships/tags" Target="../tags/tag458.xml"/><Relationship Id="rId7" Type="http://schemas.openxmlformats.org/officeDocument/2006/relationships/tags" Target="../tags/tag46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57.xml"/><Relationship Id="rId1" Type="http://schemas.openxmlformats.org/officeDocument/2006/relationships/tags" Target="../tags/tag456.xml"/><Relationship Id="rId6" Type="http://schemas.openxmlformats.org/officeDocument/2006/relationships/tags" Target="../tags/tag461.xml"/><Relationship Id="rId11" Type="http://schemas.openxmlformats.org/officeDocument/2006/relationships/tags" Target="../tags/tag466.xml"/><Relationship Id="rId5" Type="http://schemas.openxmlformats.org/officeDocument/2006/relationships/tags" Target="../tags/tag460.xml"/><Relationship Id="rId10" Type="http://schemas.openxmlformats.org/officeDocument/2006/relationships/tags" Target="../tags/tag465.xml"/><Relationship Id="rId4" Type="http://schemas.openxmlformats.org/officeDocument/2006/relationships/tags" Target="../tags/tag459.xml"/><Relationship Id="rId9" Type="http://schemas.openxmlformats.org/officeDocument/2006/relationships/tags" Target="../tags/tag46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474.xml"/><Relationship Id="rId13" Type="http://schemas.openxmlformats.org/officeDocument/2006/relationships/image" Target="../media/image1.emf"/><Relationship Id="rId3" Type="http://schemas.openxmlformats.org/officeDocument/2006/relationships/tags" Target="../tags/tag469.xml"/><Relationship Id="rId7" Type="http://schemas.openxmlformats.org/officeDocument/2006/relationships/tags" Target="../tags/tag47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68.xml"/><Relationship Id="rId1" Type="http://schemas.openxmlformats.org/officeDocument/2006/relationships/tags" Target="../tags/tag467.xml"/><Relationship Id="rId6" Type="http://schemas.openxmlformats.org/officeDocument/2006/relationships/tags" Target="../tags/tag472.xml"/><Relationship Id="rId11" Type="http://schemas.openxmlformats.org/officeDocument/2006/relationships/tags" Target="../tags/tag477.xml"/><Relationship Id="rId5" Type="http://schemas.openxmlformats.org/officeDocument/2006/relationships/tags" Target="../tags/tag471.xml"/><Relationship Id="rId10" Type="http://schemas.openxmlformats.org/officeDocument/2006/relationships/tags" Target="../tags/tag476.xml"/><Relationship Id="rId4" Type="http://schemas.openxmlformats.org/officeDocument/2006/relationships/tags" Target="../tags/tag470.xml"/><Relationship Id="rId9" Type="http://schemas.openxmlformats.org/officeDocument/2006/relationships/tags" Target="../tags/tag475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485.xml"/><Relationship Id="rId13" Type="http://schemas.openxmlformats.org/officeDocument/2006/relationships/tags" Target="../tags/tag490.xml"/><Relationship Id="rId18" Type="http://schemas.openxmlformats.org/officeDocument/2006/relationships/tags" Target="../tags/tag495.xml"/><Relationship Id="rId3" Type="http://schemas.openxmlformats.org/officeDocument/2006/relationships/tags" Target="../tags/tag480.xml"/><Relationship Id="rId21" Type="http://schemas.openxmlformats.org/officeDocument/2006/relationships/tags" Target="../tags/tag498.xml"/><Relationship Id="rId7" Type="http://schemas.openxmlformats.org/officeDocument/2006/relationships/tags" Target="../tags/tag484.xml"/><Relationship Id="rId12" Type="http://schemas.openxmlformats.org/officeDocument/2006/relationships/tags" Target="../tags/tag489.xml"/><Relationship Id="rId17" Type="http://schemas.openxmlformats.org/officeDocument/2006/relationships/tags" Target="../tags/tag494.xml"/><Relationship Id="rId2" Type="http://schemas.openxmlformats.org/officeDocument/2006/relationships/tags" Target="../tags/tag479.xml"/><Relationship Id="rId16" Type="http://schemas.openxmlformats.org/officeDocument/2006/relationships/tags" Target="../tags/tag493.xml"/><Relationship Id="rId20" Type="http://schemas.openxmlformats.org/officeDocument/2006/relationships/tags" Target="../tags/tag497.xml"/><Relationship Id="rId1" Type="http://schemas.openxmlformats.org/officeDocument/2006/relationships/tags" Target="../tags/tag478.xml"/><Relationship Id="rId6" Type="http://schemas.openxmlformats.org/officeDocument/2006/relationships/tags" Target="../tags/tag483.xml"/><Relationship Id="rId11" Type="http://schemas.openxmlformats.org/officeDocument/2006/relationships/tags" Target="../tags/tag488.xml"/><Relationship Id="rId5" Type="http://schemas.openxmlformats.org/officeDocument/2006/relationships/tags" Target="../tags/tag482.xml"/><Relationship Id="rId15" Type="http://schemas.openxmlformats.org/officeDocument/2006/relationships/tags" Target="../tags/tag492.xml"/><Relationship Id="rId23" Type="http://schemas.openxmlformats.org/officeDocument/2006/relationships/image" Target="../media/image1.emf"/><Relationship Id="rId10" Type="http://schemas.openxmlformats.org/officeDocument/2006/relationships/tags" Target="../tags/tag487.xml"/><Relationship Id="rId19" Type="http://schemas.openxmlformats.org/officeDocument/2006/relationships/tags" Target="../tags/tag496.xml"/><Relationship Id="rId4" Type="http://schemas.openxmlformats.org/officeDocument/2006/relationships/tags" Target="../tags/tag481.xml"/><Relationship Id="rId9" Type="http://schemas.openxmlformats.org/officeDocument/2006/relationships/tags" Target="../tags/tag486.xml"/><Relationship Id="rId14" Type="http://schemas.openxmlformats.org/officeDocument/2006/relationships/tags" Target="../tags/tag491.xml"/><Relationship Id="rId22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506.xml"/><Relationship Id="rId13" Type="http://schemas.openxmlformats.org/officeDocument/2006/relationships/tags" Target="../tags/tag511.xml"/><Relationship Id="rId3" Type="http://schemas.openxmlformats.org/officeDocument/2006/relationships/tags" Target="../tags/tag501.xml"/><Relationship Id="rId7" Type="http://schemas.openxmlformats.org/officeDocument/2006/relationships/tags" Target="../tags/tag505.xml"/><Relationship Id="rId12" Type="http://schemas.openxmlformats.org/officeDocument/2006/relationships/tags" Target="../tags/tag510.xml"/><Relationship Id="rId17" Type="http://schemas.openxmlformats.org/officeDocument/2006/relationships/image" Target="../media/image1.emf"/><Relationship Id="rId2" Type="http://schemas.openxmlformats.org/officeDocument/2006/relationships/tags" Target="../tags/tag50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99.xml"/><Relationship Id="rId6" Type="http://schemas.openxmlformats.org/officeDocument/2006/relationships/tags" Target="../tags/tag504.xml"/><Relationship Id="rId11" Type="http://schemas.openxmlformats.org/officeDocument/2006/relationships/tags" Target="../tags/tag509.xml"/><Relationship Id="rId5" Type="http://schemas.openxmlformats.org/officeDocument/2006/relationships/tags" Target="../tags/tag503.xml"/><Relationship Id="rId15" Type="http://schemas.openxmlformats.org/officeDocument/2006/relationships/tags" Target="../tags/tag513.xml"/><Relationship Id="rId10" Type="http://schemas.openxmlformats.org/officeDocument/2006/relationships/tags" Target="../tags/tag508.xml"/><Relationship Id="rId4" Type="http://schemas.openxmlformats.org/officeDocument/2006/relationships/tags" Target="../tags/tag502.xml"/><Relationship Id="rId9" Type="http://schemas.openxmlformats.org/officeDocument/2006/relationships/tags" Target="../tags/tag507.xml"/><Relationship Id="rId14" Type="http://schemas.openxmlformats.org/officeDocument/2006/relationships/tags" Target="../tags/tag512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521.xml"/><Relationship Id="rId13" Type="http://schemas.openxmlformats.org/officeDocument/2006/relationships/tags" Target="../tags/tag526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516.xml"/><Relationship Id="rId7" Type="http://schemas.openxmlformats.org/officeDocument/2006/relationships/tags" Target="../tags/tag520.xml"/><Relationship Id="rId12" Type="http://schemas.openxmlformats.org/officeDocument/2006/relationships/tags" Target="../tags/tag525.xml"/><Relationship Id="rId17" Type="http://schemas.openxmlformats.org/officeDocument/2006/relationships/tags" Target="../tags/tag530.xml"/><Relationship Id="rId2" Type="http://schemas.openxmlformats.org/officeDocument/2006/relationships/tags" Target="../tags/tag515.xml"/><Relationship Id="rId16" Type="http://schemas.openxmlformats.org/officeDocument/2006/relationships/tags" Target="../tags/tag529.xml"/><Relationship Id="rId1" Type="http://schemas.openxmlformats.org/officeDocument/2006/relationships/tags" Target="../tags/tag514.xml"/><Relationship Id="rId6" Type="http://schemas.openxmlformats.org/officeDocument/2006/relationships/tags" Target="../tags/tag519.xml"/><Relationship Id="rId11" Type="http://schemas.openxmlformats.org/officeDocument/2006/relationships/tags" Target="../tags/tag524.xml"/><Relationship Id="rId5" Type="http://schemas.openxmlformats.org/officeDocument/2006/relationships/tags" Target="../tags/tag518.xml"/><Relationship Id="rId15" Type="http://schemas.openxmlformats.org/officeDocument/2006/relationships/tags" Target="../tags/tag528.xml"/><Relationship Id="rId10" Type="http://schemas.openxmlformats.org/officeDocument/2006/relationships/tags" Target="../tags/tag523.xml"/><Relationship Id="rId19" Type="http://schemas.openxmlformats.org/officeDocument/2006/relationships/image" Target="../media/image1.emf"/><Relationship Id="rId4" Type="http://schemas.openxmlformats.org/officeDocument/2006/relationships/tags" Target="../tags/tag517.xml"/><Relationship Id="rId9" Type="http://schemas.openxmlformats.org/officeDocument/2006/relationships/tags" Target="../tags/tag522.xml"/><Relationship Id="rId14" Type="http://schemas.openxmlformats.org/officeDocument/2006/relationships/tags" Target="../tags/tag527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538.xml"/><Relationship Id="rId13" Type="http://schemas.openxmlformats.org/officeDocument/2006/relationships/tags" Target="../tags/tag543.xml"/><Relationship Id="rId3" Type="http://schemas.openxmlformats.org/officeDocument/2006/relationships/tags" Target="../tags/tag533.xml"/><Relationship Id="rId7" Type="http://schemas.openxmlformats.org/officeDocument/2006/relationships/tags" Target="../tags/tag537.xml"/><Relationship Id="rId12" Type="http://schemas.openxmlformats.org/officeDocument/2006/relationships/tags" Target="../tags/tag542.xml"/><Relationship Id="rId17" Type="http://schemas.openxmlformats.org/officeDocument/2006/relationships/image" Target="../media/image1.emf"/><Relationship Id="rId2" Type="http://schemas.openxmlformats.org/officeDocument/2006/relationships/tags" Target="../tags/tag53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531.xml"/><Relationship Id="rId6" Type="http://schemas.openxmlformats.org/officeDocument/2006/relationships/tags" Target="../tags/tag536.xml"/><Relationship Id="rId11" Type="http://schemas.openxmlformats.org/officeDocument/2006/relationships/tags" Target="../tags/tag541.xml"/><Relationship Id="rId5" Type="http://schemas.openxmlformats.org/officeDocument/2006/relationships/tags" Target="../tags/tag535.xml"/><Relationship Id="rId15" Type="http://schemas.openxmlformats.org/officeDocument/2006/relationships/tags" Target="../tags/tag545.xml"/><Relationship Id="rId10" Type="http://schemas.openxmlformats.org/officeDocument/2006/relationships/tags" Target="../tags/tag540.xml"/><Relationship Id="rId4" Type="http://schemas.openxmlformats.org/officeDocument/2006/relationships/tags" Target="../tags/tag534.xml"/><Relationship Id="rId9" Type="http://schemas.openxmlformats.org/officeDocument/2006/relationships/tags" Target="../tags/tag539.xml"/><Relationship Id="rId14" Type="http://schemas.openxmlformats.org/officeDocument/2006/relationships/tags" Target="../tags/tag544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48.xml"/><Relationship Id="rId7" Type="http://schemas.openxmlformats.org/officeDocument/2006/relationships/tags" Target="../tags/tag552.xml"/><Relationship Id="rId2" Type="http://schemas.openxmlformats.org/officeDocument/2006/relationships/tags" Target="../tags/tag547.xml"/><Relationship Id="rId1" Type="http://schemas.openxmlformats.org/officeDocument/2006/relationships/tags" Target="../tags/tag546.xml"/><Relationship Id="rId6" Type="http://schemas.openxmlformats.org/officeDocument/2006/relationships/tags" Target="../tags/tag551.xml"/><Relationship Id="rId5" Type="http://schemas.openxmlformats.org/officeDocument/2006/relationships/tags" Target="../tags/tag550.xml"/><Relationship Id="rId4" Type="http://schemas.openxmlformats.org/officeDocument/2006/relationships/tags" Target="../tags/tag549.xml"/><Relationship Id="rId9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560.xml"/><Relationship Id="rId3" Type="http://schemas.openxmlformats.org/officeDocument/2006/relationships/tags" Target="../tags/tag555.xml"/><Relationship Id="rId7" Type="http://schemas.openxmlformats.org/officeDocument/2006/relationships/tags" Target="../tags/tag559.xml"/><Relationship Id="rId2" Type="http://schemas.openxmlformats.org/officeDocument/2006/relationships/tags" Target="../tags/tag554.xml"/><Relationship Id="rId1" Type="http://schemas.openxmlformats.org/officeDocument/2006/relationships/tags" Target="../tags/tag553.xml"/><Relationship Id="rId6" Type="http://schemas.openxmlformats.org/officeDocument/2006/relationships/tags" Target="../tags/tag558.xml"/><Relationship Id="rId5" Type="http://schemas.openxmlformats.org/officeDocument/2006/relationships/tags" Target="../tags/tag557.xml"/><Relationship Id="rId10" Type="http://schemas.openxmlformats.org/officeDocument/2006/relationships/image" Target="../media/image1.emf"/><Relationship Id="rId4" Type="http://schemas.openxmlformats.org/officeDocument/2006/relationships/tags" Target="../tags/tag556.xml"/><Relationship Id="rId9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6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tags" Target="../tags/tag566.xml"/><Relationship Id="rId5" Type="http://schemas.openxmlformats.org/officeDocument/2006/relationships/tags" Target="../tags/tag565.xml"/><Relationship Id="rId4" Type="http://schemas.openxmlformats.org/officeDocument/2006/relationships/tags" Target="../tags/tag56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6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tags" Target="../tags/tag572.xml"/><Relationship Id="rId5" Type="http://schemas.openxmlformats.org/officeDocument/2006/relationships/tags" Target="../tags/tag571.xml"/><Relationship Id="rId4" Type="http://schemas.openxmlformats.org/officeDocument/2006/relationships/tags" Target="../tags/tag570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6" Type="http://schemas.openxmlformats.org/officeDocument/2006/relationships/tags" Target="../tags/tag578.xml"/><Relationship Id="rId5" Type="http://schemas.openxmlformats.org/officeDocument/2006/relationships/tags" Target="../tags/tag577.xml"/><Relationship Id="rId4" Type="http://schemas.openxmlformats.org/officeDocument/2006/relationships/tags" Target="../tags/tag57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1.emf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8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80.xml"/><Relationship Id="rId1" Type="http://schemas.openxmlformats.org/officeDocument/2006/relationships/tags" Target="../tags/tag579.xml"/><Relationship Id="rId6" Type="http://schemas.openxmlformats.org/officeDocument/2006/relationships/tags" Target="../tags/tag584.xml"/><Relationship Id="rId5" Type="http://schemas.openxmlformats.org/officeDocument/2006/relationships/tags" Target="../tags/tag583.xml"/><Relationship Id="rId4" Type="http://schemas.openxmlformats.org/officeDocument/2006/relationships/tags" Target="../tags/tag582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tags" Target="../tags/tag592.xml"/><Relationship Id="rId3" Type="http://schemas.openxmlformats.org/officeDocument/2006/relationships/tags" Target="../tags/tag587.xml"/><Relationship Id="rId7" Type="http://schemas.openxmlformats.org/officeDocument/2006/relationships/tags" Target="../tags/tag591.xml"/><Relationship Id="rId2" Type="http://schemas.openxmlformats.org/officeDocument/2006/relationships/tags" Target="../tags/tag586.xml"/><Relationship Id="rId1" Type="http://schemas.openxmlformats.org/officeDocument/2006/relationships/tags" Target="../tags/tag585.xml"/><Relationship Id="rId6" Type="http://schemas.openxmlformats.org/officeDocument/2006/relationships/tags" Target="../tags/tag590.xml"/><Relationship Id="rId5" Type="http://schemas.openxmlformats.org/officeDocument/2006/relationships/tags" Target="../tags/tag589.xml"/><Relationship Id="rId10" Type="http://schemas.openxmlformats.org/officeDocument/2006/relationships/image" Target="../media/image1.emf"/><Relationship Id="rId4" Type="http://schemas.openxmlformats.org/officeDocument/2006/relationships/tags" Target="../tags/tag588.xml"/><Relationship Id="rId9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600.xml"/><Relationship Id="rId3" Type="http://schemas.openxmlformats.org/officeDocument/2006/relationships/tags" Target="../tags/tag595.xml"/><Relationship Id="rId7" Type="http://schemas.openxmlformats.org/officeDocument/2006/relationships/tags" Target="../tags/tag599.xml"/><Relationship Id="rId2" Type="http://schemas.openxmlformats.org/officeDocument/2006/relationships/tags" Target="../tags/tag594.xml"/><Relationship Id="rId1" Type="http://schemas.openxmlformats.org/officeDocument/2006/relationships/tags" Target="../tags/tag593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10" Type="http://schemas.openxmlformats.org/officeDocument/2006/relationships/image" Target="../media/image1.emf"/><Relationship Id="rId4" Type="http://schemas.openxmlformats.org/officeDocument/2006/relationships/tags" Target="../tags/tag596.xml"/><Relationship Id="rId9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60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603.xml"/><Relationship Id="rId7" Type="http://schemas.openxmlformats.org/officeDocument/2006/relationships/tags" Target="../tags/tag607.xml"/><Relationship Id="rId12" Type="http://schemas.openxmlformats.org/officeDocument/2006/relationships/tags" Target="../tags/tag612.xml"/><Relationship Id="rId2" Type="http://schemas.openxmlformats.org/officeDocument/2006/relationships/tags" Target="../tags/tag602.xml"/><Relationship Id="rId1" Type="http://schemas.openxmlformats.org/officeDocument/2006/relationships/tags" Target="../tags/tag601.xml"/><Relationship Id="rId6" Type="http://schemas.openxmlformats.org/officeDocument/2006/relationships/tags" Target="../tags/tag606.xml"/><Relationship Id="rId11" Type="http://schemas.openxmlformats.org/officeDocument/2006/relationships/tags" Target="../tags/tag611.xml"/><Relationship Id="rId5" Type="http://schemas.openxmlformats.org/officeDocument/2006/relationships/tags" Target="../tags/tag605.xml"/><Relationship Id="rId10" Type="http://schemas.openxmlformats.org/officeDocument/2006/relationships/tags" Target="../tags/tag610.xml"/><Relationship Id="rId4" Type="http://schemas.openxmlformats.org/officeDocument/2006/relationships/tags" Target="../tags/tag604.xml"/><Relationship Id="rId9" Type="http://schemas.openxmlformats.org/officeDocument/2006/relationships/tags" Target="../tags/tag609.xml"/><Relationship Id="rId1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620.xml"/><Relationship Id="rId3" Type="http://schemas.openxmlformats.org/officeDocument/2006/relationships/tags" Target="../tags/tag615.xml"/><Relationship Id="rId7" Type="http://schemas.openxmlformats.org/officeDocument/2006/relationships/tags" Target="../tags/tag619.xml"/><Relationship Id="rId12" Type="http://schemas.openxmlformats.org/officeDocument/2006/relationships/image" Target="../media/image1.emf"/><Relationship Id="rId2" Type="http://schemas.openxmlformats.org/officeDocument/2006/relationships/tags" Target="../tags/tag614.xml"/><Relationship Id="rId1" Type="http://schemas.openxmlformats.org/officeDocument/2006/relationships/tags" Target="../tags/tag613.xml"/><Relationship Id="rId6" Type="http://schemas.openxmlformats.org/officeDocument/2006/relationships/tags" Target="../tags/tag61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17.xml"/><Relationship Id="rId10" Type="http://schemas.openxmlformats.org/officeDocument/2006/relationships/tags" Target="../tags/tag622.xml"/><Relationship Id="rId4" Type="http://schemas.openxmlformats.org/officeDocument/2006/relationships/tags" Target="../tags/tag616.xml"/><Relationship Id="rId9" Type="http://schemas.openxmlformats.org/officeDocument/2006/relationships/tags" Target="../tags/tag621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tags" Target="../tags/tag630.xml"/><Relationship Id="rId3" Type="http://schemas.openxmlformats.org/officeDocument/2006/relationships/tags" Target="../tags/tag625.xml"/><Relationship Id="rId7" Type="http://schemas.openxmlformats.org/officeDocument/2006/relationships/tags" Target="../tags/tag629.xml"/><Relationship Id="rId12" Type="http://schemas.openxmlformats.org/officeDocument/2006/relationships/image" Target="../media/image1.emf"/><Relationship Id="rId2" Type="http://schemas.openxmlformats.org/officeDocument/2006/relationships/tags" Target="../tags/tag624.xml"/><Relationship Id="rId1" Type="http://schemas.openxmlformats.org/officeDocument/2006/relationships/tags" Target="../tags/tag623.xml"/><Relationship Id="rId6" Type="http://schemas.openxmlformats.org/officeDocument/2006/relationships/tags" Target="../tags/tag62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27.xml"/><Relationship Id="rId10" Type="http://schemas.openxmlformats.org/officeDocument/2006/relationships/tags" Target="../tags/tag632.xml"/><Relationship Id="rId4" Type="http://schemas.openxmlformats.org/officeDocument/2006/relationships/tags" Target="../tags/tag626.xml"/><Relationship Id="rId9" Type="http://schemas.openxmlformats.org/officeDocument/2006/relationships/tags" Target="../tags/tag631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tags" Target="../tags/tag640.xml"/><Relationship Id="rId3" Type="http://schemas.openxmlformats.org/officeDocument/2006/relationships/tags" Target="../tags/tag635.xml"/><Relationship Id="rId7" Type="http://schemas.openxmlformats.org/officeDocument/2006/relationships/tags" Target="../tags/tag639.xml"/><Relationship Id="rId12" Type="http://schemas.openxmlformats.org/officeDocument/2006/relationships/image" Target="../media/image1.emf"/><Relationship Id="rId2" Type="http://schemas.openxmlformats.org/officeDocument/2006/relationships/tags" Target="../tags/tag634.xml"/><Relationship Id="rId1" Type="http://schemas.openxmlformats.org/officeDocument/2006/relationships/tags" Target="../tags/tag633.xml"/><Relationship Id="rId6" Type="http://schemas.openxmlformats.org/officeDocument/2006/relationships/tags" Target="../tags/tag63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37.xml"/><Relationship Id="rId10" Type="http://schemas.openxmlformats.org/officeDocument/2006/relationships/tags" Target="../tags/tag642.xml"/><Relationship Id="rId4" Type="http://schemas.openxmlformats.org/officeDocument/2006/relationships/tags" Target="../tags/tag636.xml"/><Relationship Id="rId9" Type="http://schemas.openxmlformats.org/officeDocument/2006/relationships/tags" Target="../tags/tag641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tags" Target="../tags/tag650.xml"/><Relationship Id="rId3" Type="http://schemas.openxmlformats.org/officeDocument/2006/relationships/tags" Target="../tags/tag645.xml"/><Relationship Id="rId7" Type="http://schemas.openxmlformats.org/officeDocument/2006/relationships/tags" Target="../tags/tag649.xml"/><Relationship Id="rId12" Type="http://schemas.openxmlformats.org/officeDocument/2006/relationships/image" Target="../media/image1.emf"/><Relationship Id="rId2" Type="http://schemas.openxmlformats.org/officeDocument/2006/relationships/tags" Target="../tags/tag644.xml"/><Relationship Id="rId1" Type="http://schemas.openxmlformats.org/officeDocument/2006/relationships/tags" Target="../tags/tag643.xml"/><Relationship Id="rId6" Type="http://schemas.openxmlformats.org/officeDocument/2006/relationships/tags" Target="../tags/tag64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47.xml"/><Relationship Id="rId10" Type="http://schemas.openxmlformats.org/officeDocument/2006/relationships/tags" Target="../tags/tag652.xml"/><Relationship Id="rId4" Type="http://schemas.openxmlformats.org/officeDocument/2006/relationships/tags" Target="../tags/tag646.xml"/><Relationship Id="rId9" Type="http://schemas.openxmlformats.org/officeDocument/2006/relationships/tags" Target="../tags/tag651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660.xml"/><Relationship Id="rId13" Type="http://schemas.openxmlformats.org/officeDocument/2006/relationships/tags" Target="../tags/tag665.xml"/><Relationship Id="rId3" Type="http://schemas.openxmlformats.org/officeDocument/2006/relationships/tags" Target="../tags/tag655.xml"/><Relationship Id="rId7" Type="http://schemas.openxmlformats.org/officeDocument/2006/relationships/tags" Target="../tags/tag659.xml"/><Relationship Id="rId12" Type="http://schemas.openxmlformats.org/officeDocument/2006/relationships/tags" Target="../tags/tag664.xml"/><Relationship Id="rId2" Type="http://schemas.openxmlformats.org/officeDocument/2006/relationships/tags" Target="../tags/tag654.xml"/><Relationship Id="rId16" Type="http://schemas.openxmlformats.org/officeDocument/2006/relationships/image" Target="../media/image1.emf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5" Type="http://schemas.openxmlformats.org/officeDocument/2006/relationships/tags" Target="../tags/tag65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662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tags" Target="../tags/tag674.xml"/><Relationship Id="rId13" Type="http://schemas.openxmlformats.org/officeDocument/2006/relationships/tags" Target="../tags/tag679.xml"/><Relationship Id="rId18" Type="http://schemas.openxmlformats.org/officeDocument/2006/relationships/image" Target="../media/image1.emf"/><Relationship Id="rId3" Type="http://schemas.openxmlformats.org/officeDocument/2006/relationships/tags" Target="../tags/tag669.xml"/><Relationship Id="rId7" Type="http://schemas.openxmlformats.org/officeDocument/2006/relationships/tags" Target="../tags/tag673.xml"/><Relationship Id="rId12" Type="http://schemas.openxmlformats.org/officeDocument/2006/relationships/tags" Target="../tags/tag678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668.xml"/><Relationship Id="rId16" Type="http://schemas.openxmlformats.org/officeDocument/2006/relationships/tags" Target="../tags/tag682.xml"/><Relationship Id="rId1" Type="http://schemas.openxmlformats.org/officeDocument/2006/relationships/tags" Target="../tags/tag667.xml"/><Relationship Id="rId6" Type="http://schemas.openxmlformats.org/officeDocument/2006/relationships/tags" Target="../tags/tag672.xml"/><Relationship Id="rId11" Type="http://schemas.openxmlformats.org/officeDocument/2006/relationships/tags" Target="../tags/tag677.xml"/><Relationship Id="rId5" Type="http://schemas.openxmlformats.org/officeDocument/2006/relationships/tags" Target="../tags/tag671.xml"/><Relationship Id="rId15" Type="http://schemas.openxmlformats.org/officeDocument/2006/relationships/tags" Target="../tags/tag681.xml"/><Relationship Id="rId10" Type="http://schemas.openxmlformats.org/officeDocument/2006/relationships/tags" Target="../tags/tag676.xml"/><Relationship Id="rId4" Type="http://schemas.openxmlformats.org/officeDocument/2006/relationships/tags" Target="../tags/tag670.xml"/><Relationship Id="rId9" Type="http://schemas.openxmlformats.org/officeDocument/2006/relationships/tags" Target="../tags/tag675.xml"/><Relationship Id="rId14" Type="http://schemas.openxmlformats.org/officeDocument/2006/relationships/tags" Target="../tags/tag680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1.emf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tags" Target="../tags/tag690.xml"/><Relationship Id="rId13" Type="http://schemas.openxmlformats.org/officeDocument/2006/relationships/tags" Target="../tags/tag695.xml"/><Relationship Id="rId18" Type="http://schemas.openxmlformats.org/officeDocument/2006/relationships/tags" Target="../tags/tag700.xml"/><Relationship Id="rId3" Type="http://schemas.openxmlformats.org/officeDocument/2006/relationships/tags" Target="../tags/tag685.xml"/><Relationship Id="rId21" Type="http://schemas.openxmlformats.org/officeDocument/2006/relationships/tags" Target="../tags/tag703.xml"/><Relationship Id="rId7" Type="http://schemas.openxmlformats.org/officeDocument/2006/relationships/tags" Target="../tags/tag689.xml"/><Relationship Id="rId12" Type="http://schemas.openxmlformats.org/officeDocument/2006/relationships/tags" Target="../tags/tag694.xml"/><Relationship Id="rId17" Type="http://schemas.openxmlformats.org/officeDocument/2006/relationships/tags" Target="../tags/tag699.xml"/><Relationship Id="rId2" Type="http://schemas.openxmlformats.org/officeDocument/2006/relationships/tags" Target="../tags/tag684.xml"/><Relationship Id="rId16" Type="http://schemas.openxmlformats.org/officeDocument/2006/relationships/tags" Target="../tags/tag698.xml"/><Relationship Id="rId20" Type="http://schemas.openxmlformats.org/officeDocument/2006/relationships/tags" Target="../tags/tag702.xml"/><Relationship Id="rId1" Type="http://schemas.openxmlformats.org/officeDocument/2006/relationships/tags" Target="../tags/tag683.xml"/><Relationship Id="rId6" Type="http://schemas.openxmlformats.org/officeDocument/2006/relationships/tags" Target="../tags/tag688.xml"/><Relationship Id="rId11" Type="http://schemas.openxmlformats.org/officeDocument/2006/relationships/tags" Target="../tags/tag693.xml"/><Relationship Id="rId24" Type="http://schemas.openxmlformats.org/officeDocument/2006/relationships/image" Target="../media/image1.emf"/><Relationship Id="rId5" Type="http://schemas.openxmlformats.org/officeDocument/2006/relationships/tags" Target="../tags/tag687.xml"/><Relationship Id="rId15" Type="http://schemas.openxmlformats.org/officeDocument/2006/relationships/tags" Target="../tags/tag69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692.xml"/><Relationship Id="rId19" Type="http://schemas.openxmlformats.org/officeDocument/2006/relationships/tags" Target="../tags/tag701.xml"/><Relationship Id="rId4" Type="http://schemas.openxmlformats.org/officeDocument/2006/relationships/tags" Target="../tags/tag686.xml"/><Relationship Id="rId9" Type="http://schemas.openxmlformats.org/officeDocument/2006/relationships/tags" Target="../tags/tag691.xml"/><Relationship Id="rId14" Type="http://schemas.openxmlformats.org/officeDocument/2006/relationships/tags" Target="../tags/tag696.xml"/><Relationship Id="rId22" Type="http://schemas.openxmlformats.org/officeDocument/2006/relationships/tags" Target="../tags/tag70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tags" Target="../tags/tag707.xml"/><Relationship Id="rId2" Type="http://schemas.openxmlformats.org/officeDocument/2006/relationships/tags" Target="../tags/tag706.xml"/><Relationship Id="rId1" Type="http://schemas.openxmlformats.org/officeDocument/2006/relationships/tags" Target="../tags/tag70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tags" Target="../tags/tag710.xml"/><Relationship Id="rId2" Type="http://schemas.openxmlformats.org/officeDocument/2006/relationships/tags" Target="../tags/tag709.xml"/><Relationship Id="rId1" Type="http://schemas.openxmlformats.org/officeDocument/2006/relationships/tags" Target="../tags/tag70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1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1.emf"/><Relationship Id="rId5" Type="http://schemas.openxmlformats.org/officeDocument/2006/relationships/tags" Target="../tags/tag4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1.emf"/><Relationship Id="rId5" Type="http://schemas.openxmlformats.org/officeDocument/2006/relationships/tags" Target="../tags/tag5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20624" y="7063200"/>
            <a:ext cx="3575304" cy="246221"/>
          </a:xfrm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z="1600" b="0" dirty="0" smtClean="0"/>
              <a:t>&lt;&lt;COVER PAGE DATE&gt;&gt;</a:t>
            </a:r>
            <a:endParaRPr lang="en-US" sz="1600" b="0" dirty="0"/>
          </a:p>
        </p:txBody>
      </p:sp>
      <p:sp>
        <p:nvSpPr>
          <p:cNvPr id="3" name="PRESENTATION 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3474720"/>
            <a:ext cx="8202168" cy="3017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2200"/>
              </a:spcAft>
              <a:buNone/>
              <a:defRPr sz="2000" i="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subtitle / info line&gt;&gt;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36576" rIns="0" bIns="36576" anchor="b" anchorCtr="0">
            <a:noAutofit/>
          </a:bodyPr>
          <a:lstStyle>
            <a:lvl1pPr>
              <a:lnSpc>
                <a:spcPts val="4200"/>
              </a:lnSpc>
              <a:spcAft>
                <a:spcPts val="4200"/>
              </a:spcAft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&lt;&lt;Presentation title&gt;&gt;</a:t>
            </a:r>
            <a:endParaRPr lang="en-US" dirty="0"/>
          </a:p>
        </p:txBody>
      </p:sp>
      <p:sp>
        <p:nvSpPr>
          <p:cNvPr id="10" name="SECURITY TEXT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07808" y="742950"/>
            <a:ext cx="1993392" cy="182880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Frutiger 45 Light"/>
              </a:rPr>
              <a:t>Confidential</a:t>
            </a:r>
            <a:endParaRPr lang="en-US" dirty="0">
              <a:latin typeface="Frutiger 45 Light"/>
            </a:endParaRPr>
          </a:p>
        </p:txBody>
      </p:sp>
      <p:sp>
        <p:nvSpPr>
          <p:cNvPr id="7" name="PRESENTATION AUTHOR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420624" y="4352544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Author&gt;&gt;</a:t>
            </a:r>
            <a:endParaRPr lang="en-US" dirty="0"/>
          </a:p>
        </p:txBody>
      </p:sp>
      <p:sp>
        <p:nvSpPr>
          <p:cNvPr id="9" name="PRESENTATION AUTHOR FUNCTION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4599432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 function&gt;&gt;</a:t>
            </a:r>
            <a:endParaRPr lang="en-US" dirty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YOUT BODY"/>
          <p:cNvSpPr>
            <a:spLocks noGrp="1"/>
          </p:cNvSpPr>
          <p:nvPr>
            <p:ph sz="quarter" idx="30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3998563"/>
            <a:ext cx="3346704" cy="371253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6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2658173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8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MESSAGE CONCLUSION"/>
          <p:cNvSpPr>
            <a:spLocks noGrp="1"/>
          </p:cNvSpPr>
          <p:nvPr>
            <p:ph type="body" sz="quarter" idx="27" hasCustomPrompt="1"/>
            <p:custDataLst>
              <p:tags r:id="rId9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6" name="DOCUMENT ID"/>
          <p:cNvSpPr txBox="1"/>
          <p:nvPr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AYOUT BODY"/>
          <p:cNvSpPr>
            <a:spLocks noGrp="1"/>
          </p:cNvSpPr>
          <p:nvPr>
            <p:ph sz="quarter" idx="32"/>
            <p:custDataLst>
              <p:tags r:id="rId1"/>
            </p:custDataLst>
          </p:nvPr>
        </p:nvSpPr>
        <p:spPr>
          <a:xfrm>
            <a:off x="6245352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6245352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4" name="LAYOUT HEADER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2658173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6245352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6245352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8"/>
            <p:custDataLst>
              <p:tags r:id="rId7"/>
            </p:custDataLst>
          </p:nvPr>
        </p:nvSpPr>
        <p:spPr>
          <a:xfrm>
            <a:off x="2658173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0"/>
            <p:custDataLst>
              <p:tags r:id="rId9"/>
            </p:custDataLst>
          </p:nvPr>
        </p:nvSpPr>
        <p:spPr>
          <a:xfrm>
            <a:off x="6245352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27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334670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1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2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3" y="436143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6245352" y="1993625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2658173" y="199364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4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40"/>
            <p:custDataLst>
              <p:tags r:id="rId1"/>
            </p:custDataLst>
          </p:nvPr>
        </p:nvSpPr>
        <p:spPr>
          <a:xfrm>
            <a:off x="8046720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3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8046720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39"/>
            <p:custDataLst>
              <p:tags r:id="rId3"/>
            </p:custDataLst>
          </p:nvPr>
        </p:nvSpPr>
        <p:spPr>
          <a:xfrm>
            <a:off x="6245352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9" name="LAYOUT HEADER"/>
          <p:cNvSpPr>
            <a:spLocks noGrp="1"/>
          </p:cNvSpPr>
          <p:nvPr>
            <p:ph type="body" idx="29" hasCustomPrompt="1"/>
            <p:custDataLst>
              <p:tags r:id="rId4"/>
            </p:custDataLst>
          </p:nvPr>
        </p:nvSpPr>
        <p:spPr>
          <a:xfrm>
            <a:off x="6245352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36"/>
            <p:custDataLst>
              <p:tags r:id="rId5"/>
            </p:custDataLst>
          </p:nvPr>
        </p:nvSpPr>
        <p:spPr>
          <a:xfrm>
            <a:off x="4453128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4453128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0" name="LAYOUT BODY"/>
          <p:cNvSpPr>
            <a:spLocks noGrp="1"/>
          </p:cNvSpPr>
          <p:nvPr>
            <p:ph sz="quarter" idx="35"/>
            <p:custDataLst>
              <p:tags r:id="rId7"/>
            </p:custDataLst>
          </p:nvPr>
        </p:nvSpPr>
        <p:spPr>
          <a:xfrm>
            <a:off x="2658173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1"/>
            <p:custDataLst>
              <p:tags r:id="rId9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38"/>
            <p:custDataLst>
              <p:tags r:id="rId11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12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37"/>
            <p:custDataLst>
              <p:tags r:id="rId13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14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12"/>
            <p:custDataLst>
              <p:tags r:id="rId15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6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MESSAGE CONCLUSION"/>
          <p:cNvSpPr>
            <a:spLocks noGrp="1"/>
          </p:cNvSpPr>
          <p:nvPr>
            <p:ph type="body" sz="quarter" idx="42" hasCustomPrompt="1"/>
            <p:custDataLst>
              <p:tags r:id="rId1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4" name="DOCUMENT ID"/>
          <p:cNvSpPr txBox="1"/>
          <p:nvPr>
            <p:custDataLst>
              <p:tags r:id="rId1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4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AYOUT BODY"/>
          <p:cNvSpPr>
            <a:spLocks noGrp="1"/>
          </p:cNvSpPr>
          <p:nvPr>
            <p:ph sz="quarter" idx="36"/>
            <p:custDataLst>
              <p:tags r:id="rId1"/>
            </p:custDataLst>
          </p:nvPr>
        </p:nvSpPr>
        <p:spPr>
          <a:xfrm>
            <a:off x="2658171" y="436168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1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3"/>
            <p:custDataLst>
              <p:tags r:id="rId7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MESSAGE CONCLUSION"/>
          <p:cNvSpPr>
            <a:spLocks noGrp="1"/>
          </p:cNvSpPr>
          <p:nvPr>
            <p:ph type="body" sz="quarter" idx="37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8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742492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742492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504748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504748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2658173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7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3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622917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22917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85173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385173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5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7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8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82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1636776"/>
            <a:ext cx="1828800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2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20624" y="2432304"/>
            <a:ext cx="7616952" cy="192938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20624" y="2084832"/>
            <a:ext cx="6858000" cy="384048"/>
          </a:xfrm>
        </p:spPr>
        <p:txBody>
          <a:bodyPr lIns="0" tIns="45720" rIns="0" bIns="45720" anchor="t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9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and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3364992"/>
            <a:ext cx="1828800" cy="27523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IO_PICTURE"/>
          <p:cNvSpPr>
            <a:spLocks noGrp="1"/>
          </p:cNvSpPr>
          <p:nvPr>
            <p:ph sz="quarter" idx="35" hasCustomPrompt="1"/>
            <p:custDataLst>
              <p:tags r:id="rId6"/>
            </p:custDataLst>
          </p:nvPr>
        </p:nvSpPr>
        <p:spPr>
          <a:xfrm>
            <a:off x="420688" y="1636776"/>
            <a:ext cx="1828800" cy="1635125"/>
          </a:xfrm>
        </p:spPr>
        <p:txBody>
          <a:bodyPr/>
          <a:lstStyle>
            <a:lvl1pPr>
              <a:defRPr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&lt;&lt;Bio Picture&gt;&gt;</a:t>
            </a:r>
            <a:endParaRPr lang="en-US" dirty="0"/>
          </a:p>
        </p:txBody>
      </p: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17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9"/>
            <a:ext cx="75895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/>
            </a:lvl3pPr>
            <a:lvl4pPr marL="460375" indent="-228600">
              <a:buSzPct val="84000"/>
              <a:buFont typeface="Times New Roman" pitchFamily="18" charset="0"/>
              <a:buChar char="–"/>
              <a:defRPr sz="1100"/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7"/>
            <a:ext cx="7589520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31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29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4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5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6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1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2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5148072" y="1994410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27"/>
            <p:custDataLst>
              <p:tags r:id="rId3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20624" y="1500748"/>
            <a:ext cx="9189720" cy="519868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76238" indent="-376238">
              <a:buNone/>
              <a:defRPr sz="1200">
                <a:latin typeface="Frutiger 45 Ligh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28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6" name="Straight Connector 2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357530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2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42062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4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5"/>
            </p:custDataLst>
          </p:nvPr>
        </p:nvSpPr>
        <p:spPr>
          <a:xfrm>
            <a:off x="6729984" y="1994408"/>
            <a:ext cx="2871216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7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7" name="DOCUMENT ID"/>
          <p:cNvSpPr txBox="1"/>
          <p:nvPr>
            <p:custDataLst>
              <p:tags r:id="rId1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8"/>
            <p:custDataLst>
              <p:tags r:id="rId1"/>
            </p:custDataLst>
          </p:nvPr>
        </p:nvSpPr>
        <p:spPr>
          <a:xfrm>
            <a:off x="672998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6729984" y="4010660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357530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42062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6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7"/>
            <p:custDataLst>
              <p:tags r:id="rId7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8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36"/>
            <p:custDataLst>
              <p:tags r:id="rId9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0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2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AYOUT BODY"/>
          <p:cNvSpPr>
            <a:spLocks noGrp="1"/>
          </p:cNvSpPr>
          <p:nvPr>
            <p:ph sz="quarter" idx="47"/>
            <p:custDataLst>
              <p:tags r:id="rId1"/>
            </p:custDataLst>
          </p:nvPr>
        </p:nvSpPr>
        <p:spPr>
          <a:xfrm>
            <a:off x="672998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8" name="LAYOUT HEADER"/>
          <p:cNvSpPr>
            <a:spLocks noGrp="1"/>
          </p:cNvSpPr>
          <p:nvPr>
            <p:ph type="body" idx="39" hasCustomPrompt="1"/>
            <p:custDataLst>
              <p:tags r:id="rId2"/>
            </p:custDataLst>
          </p:nvPr>
        </p:nvSpPr>
        <p:spPr>
          <a:xfrm>
            <a:off x="672998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4"/>
            <p:custDataLst>
              <p:tags r:id="rId3"/>
            </p:custDataLst>
          </p:nvPr>
        </p:nvSpPr>
        <p:spPr>
          <a:xfrm>
            <a:off x="357530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37" hasCustomPrompt="1"/>
            <p:custDataLst>
              <p:tags r:id="rId4"/>
            </p:custDataLst>
          </p:nvPr>
        </p:nvSpPr>
        <p:spPr>
          <a:xfrm>
            <a:off x="357530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41"/>
            <p:custDataLst>
              <p:tags r:id="rId5"/>
            </p:custDataLst>
          </p:nvPr>
        </p:nvSpPr>
        <p:spPr>
          <a:xfrm>
            <a:off x="42062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36" hasCustomPrompt="1"/>
            <p:custDataLst>
              <p:tags r:id="rId6"/>
            </p:custDataLst>
          </p:nvPr>
        </p:nvSpPr>
        <p:spPr>
          <a:xfrm>
            <a:off x="42062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8" name="LAYOUT BODY"/>
          <p:cNvSpPr>
            <a:spLocks noGrp="1"/>
          </p:cNvSpPr>
          <p:nvPr>
            <p:ph sz="quarter" idx="46"/>
            <p:custDataLst>
              <p:tags r:id="rId7"/>
            </p:custDataLst>
          </p:nvPr>
        </p:nvSpPr>
        <p:spPr>
          <a:xfrm>
            <a:off x="672998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8"/>
            </p:custDataLst>
          </p:nvPr>
        </p:nvSpPr>
        <p:spPr>
          <a:xfrm>
            <a:off x="672998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5" name="LAYOUT BODY"/>
          <p:cNvSpPr>
            <a:spLocks noGrp="1"/>
          </p:cNvSpPr>
          <p:nvPr>
            <p:ph sz="quarter" idx="43"/>
            <p:custDataLst>
              <p:tags r:id="rId9"/>
            </p:custDataLst>
          </p:nvPr>
        </p:nvSpPr>
        <p:spPr>
          <a:xfrm>
            <a:off x="357530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357530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40"/>
            <p:custDataLst>
              <p:tags r:id="rId11"/>
            </p:custDataLst>
          </p:nvPr>
        </p:nvSpPr>
        <p:spPr>
          <a:xfrm>
            <a:off x="42062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12"/>
            </p:custDataLst>
          </p:nvPr>
        </p:nvSpPr>
        <p:spPr>
          <a:xfrm>
            <a:off x="42062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7" name="LAYOUT BODY"/>
          <p:cNvSpPr>
            <a:spLocks noGrp="1"/>
          </p:cNvSpPr>
          <p:nvPr>
            <p:ph sz="quarter" idx="45"/>
            <p:custDataLst>
              <p:tags r:id="rId13"/>
            </p:custDataLst>
          </p:nvPr>
        </p:nvSpPr>
        <p:spPr>
          <a:xfrm>
            <a:off x="6729984" y="19944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14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42"/>
            <p:custDataLst>
              <p:tags r:id="rId15"/>
            </p:custDataLst>
          </p:nvPr>
        </p:nvSpPr>
        <p:spPr>
          <a:xfrm>
            <a:off x="3575304" y="1994410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6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12"/>
            <p:custDataLst>
              <p:tags r:id="rId17"/>
            </p:custDataLst>
          </p:nvPr>
        </p:nvSpPr>
        <p:spPr>
          <a:xfrm>
            <a:off x="420624" y="1994409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3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DOCUMENT ID"/>
          <p:cNvSpPr txBox="1"/>
          <p:nvPr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4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4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2" name="Straight Connector 4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8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cxnSp>
        <p:nvCxnSpPr>
          <p:cNvPr id="19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Page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grpSp>
        <p:nvGrpSpPr>
          <p:cNvPr id="3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5" name="Straight Connector 3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20624" y="7063200"/>
            <a:ext cx="3575304" cy="246221"/>
          </a:xfrm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z="1600" b="0" dirty="0" smtClean="0"/>
              <a:t>&lt;&lt;COVER PAGE DATE&gt;&gt;</a:t>
            </a:r>
            <a:endParaRPr lang="en-US" sz="1600" b="0" dirty="0"/>
          </a:p>
        </p:txBody>
      </p:sp>
      <p:sp>
        <p:nvSpPr>
          <p:cNvPr id="3" name="PRESENTATION 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3474720"/>
            <a:ext cx="8202168" cy="3017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2200"/>
              </a:spcAft>
              <a:buNone/>
              <a:defRPr sz="2000" i="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subtitle / info line&gt;&gt;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36576" rIns="0" bIns="36576" anchor="b" anchorCtr="0">
            <a:noAutofit/>
          </a:bodyPr>
          <a:lstStyle>
            <a:lvl1pPr>
              <a:lnSpc>
                <a:spcPts val="4200"/>
              </a:lnSpc>
              <a:spcAft>
                <a:spcPts val="4200"/>
              </a:spcAft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&lt;&lt;Presentation title&gt;&gt;</a:t>
            </a:r>
            <a:endParaRPr lang="en-US" dirty="0"/>
          </a:p>
        </p:txBody>
      </p:sp>
      <p:sp>
        <p:nvSpPr>
          <p:cNvPr id="10" name="SECURITY TEXT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07808" y="742950"/>
            <a:ext cx="1993392" cy="182880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PRESENTATION AUTHOR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420624" y="4352544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Author&gt;&gt;</a:t>
            </a:r>
            <a:endParaRPr lang="en-US" dirty="0"/>
          </a:p>
        </p:txBody>
      </p:sp>
      <p:sp>
        <p:nvSpPr>
          <p:cNvPr id="9" name="PRESENTATION AUTHOR FUNCTION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4599432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 function&gt;&gt;</a:t>
            </a:r>
            <a:endParaRPr lang="en-US" dirty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5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20624" y="2432304"/>
            <a:ext cx="7616952" cy="192938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20624" y="2084832"/>
            <a:ext cx="6858000" cy="384048"/>
          </a:xfrm>
        </p:spPr>
        <p:txBody>
          <a:bodyPr lIns="0" tIns="45720" rIns="0" bIns="45720" anchor="t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33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20624" y="1500748"/>
            <a:ext cx="9189720" cy="519868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76238" indent="-376238">
              <a:buNone/>
              <a:defRPr sz="1200">
                <a:latin typeface="Frutiger 45 Ligh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28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6" name="Straight Connector 2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8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636776"/>
            <a:ext cx="9189719" cy="47898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1pPr>
            <a:lvl2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2pPr>
            <a:lvl3pPr marL="227013" indent="-227013">
              <a:spcBef>
                <a:spcPts val="660"/>
              </a:spcBef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  <a:cs typeface="Aharoni" pitchFamily="2" charset="-79"/>
              </a:defRPr>
            </a:lvl3pPr>
            <a:lvl4pPr marL="460375" indent="-228600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  <a:cs typeface="Aharoni" pitchFamily="2" charset="-79"/>
              </a:defRPr>
            </a:lvl4pPr>
            <a:lvl5pPr marL="687388" indent="-225425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indent="-225425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THIN BLUE LINE"/>
          <p:cNvCxnSpPr/>
          <p:nvPr>
            <p:custDataLst>
              <p:tags r:id="rId2"/>
            </p:custDataLst>
          </p:nvPr>
        </p:nvCxnSpPr>
        <p:spPr>
          <a:xfrm>
            <a:off x="420624" y="1031875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636776"/>
            <a:ext cx="9189719" cy="47898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1pPr>
            <a:lvl2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2pPr>
            <a:lvl3pPr marL="227013" indent="-227013">
              <a:spcBef>
                <a:spcPts val="660"/>
              </a:spcBef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  <a:cs typeface="Aharoni" pitchFamily="2" charset="-79"/>
              </a:defRPr>
            </a:lvl3pPr>
            <a:lvl4pPr marL="460375" indent="-228600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  <a:cs typeface="Aharoni" pitchFamily="2" charset="-79"/>
              </a:defRPr>
            </a:lvl4pPr>
            <a:lvl5pPr marL="687388" indent="-225425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indent="-225425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THIN BLUE LINE"/>
          <p:cNvCxnSpPr/>
          <p:nvPr>
            <p:custDataLst>
              <p:tags r:id="rId2"/>
            </p:custDataLst>
          </p:nvPr>
        </p:nvCxnSpPr>
        <p:spPr>
          <a:xfrm>
            <a:off x="420624" y="1031875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3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4" name="DOCUMENT ID"/>
          <p:cNvSpPr txBox="1"/>
          <p:nvPr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1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27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60903" y="1993392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6090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1" name="MESSAGE CONCLUSION"/>
          <p:cNvSpPr>
            <a:spLocks noGrp="1"/>
          </p:cNvSpPr>
          <p:nvPr>
            <p:ph type="body" sz="quarter" idx="27" hasCustomPrompt="1"/>
            <p:custDataLst>
              <p:tags r:id="rId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buClr>
                <a:schemeClr val="tx1"/>
              </a:buClr>
              <a:buSzPct val="84000"/>
              <a:defRPr>
                <a:latin typeface="UBSHeadline"/>
              </a:defRPr>
            </a:lvl6pPr>
            <a:lvl7pPr>
              <a:buClr>
                <a:schemeClr val="tx1"/>
              </a:buClr>
              <a:buSzPct val="84000"/>
              <a:defRPr>
                <a:latin typeface="UBSHeadline"/>
              </a:defRPr>
            </a:lvl7pPr>
            <a:lvl8pPr>
              <a:buClr>
                <a:schemeClr val="tx1"/>
              </a:buClr>
              <a:buSzPct val="84000"/>
              <a:defRPr>
                <a:latin typeface="UBSHeadline"/>
              </a:defRPr>
            </a:lvl8pPr>
            <a:lvl9pPr>
              <a:buClr>
                <a:schemeClr val="tx1"/>
              </a:buClr>
              <a:buSzPct val="84000"/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2" y="1993392"/>
            <a:ext cx="694944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MESSAGE CONCLUSION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20624" y="1636774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5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2658172" y="438404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8172" y="199339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5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9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6245352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5387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9415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96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YOUT BODY"/>
          <p:cNvSpPr>
            <a:spLocks noGrp="1"/>
          </p:cNvSpPr>
          <p:nvPr>
            <p:ph sz="quarter" idx="30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3998563"/>
            <a:ext cx="3346704" cy="371253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6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2658173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8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MESSAGE CONCLUSION"/>
          <p:cNvSpPr>
            <a:spLocks noGrp="1"/>
          </p:cNvSpPr>
          <p:nvPr>
            <p:ph type="body" sz="quarter" idx="27" hasCustomPrompt="1"/>
            <p:custDataLst>
              <p:tags r:id="rId9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6" name="DOCUMENT ID"/>
          <p:cNvSpPr txBox="1"/>
          <p:nvPr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79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AYOUT BODY"/>
          <p:cNvSpPr>
            <a:spLocks noGrp="1"/>
          </p:cNvSpPr>
          <p:nvPr>
            <p:ph sz="quarter" idx="32"/>
            <p:custDataLst>
              <p:tags r:id="rId1"/>
            </p:custDataLst>
          </p:nvPr>
        </p:nvSpPr>
        <p:spPr>
          <a:xfrm>
            <a:off x="6245352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6245352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4" name="LAYOUT HEADER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2658173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6245352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6245352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8"/>
            <p:custDataLst>
              <p:tags r:id="rId7"/>
            </p:custDataLst>
          </p:nvPr>
        </p:nvSpPr>
        <p:spPr>
          <a:xfrm>
            <a:off x="2658173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0"/>
            <p:custDataLst>
              <p:tags r:id="rId9"/>
            </p:custDataLst>
          </p:nvPr>
        </p:nvSpPr>
        <p:spPr>
          <a:xfrm>
            <a:off x="6245352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27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782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334670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522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1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4" name="DOCUMENT ID"/>
          <p:cNvSpPr txBox="1"/>
          <p:nvPr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1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2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3" y="436143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6245352" y="1993625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2658173" y="199364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289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4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40"/>
            <p:custDataLst>
              <p:tags r:id="rId1"/>
            </p:custDataLst>
          </p:nvPr>
        </p:nvSpPr>
        <p:spPr>
          <a:xfrm>
            <a:off x="8046720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3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8046720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39"/>
            <p:custDataLst>
              <p:tags r:id="rId3"/>
            </p:custDataLst>
          </p:nvPr>
        </p:nvSpPr>
        <p:spPr>
          <a:xfrm>
            <a:off x="6245352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9" name="LAYOUT HEADER"/>
          <p:cNvSpPr>
            <a:spLocks noGrp="1"/>
          </p:cNvSpPr>
          <p:nvPr>
            <p:ph type="body" idx="29" hasCustomPrompt="1"/>
            <p:custDataLst>
              <p:tags r:id="rId4"/>
            </p:custDataLst>
          </p:nvPr>
        </p:nvSpPr>
        <p:spPr>
          <a:xfrm>
            <a:off x="6245352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36"/>
            <p:custDataLst>
              <p:tags r:id="rId5"/>
            </p:custDataLst>
          </p:nvPr>
        </p:nvSpPr>
        <p:spPr>
          <a:xfrm>
            <a:off x="4453128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4453128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0" name="LAYOUT BODY"/>
          <p:cNvSpPr>
            <a:spLocks noGrp="1"/>
          </p:cNvSpPr>
          <p:nvPr>
            <p:ph sz="quarter" idx="35"/>
            <p:custDataLst>
              <p:tags r:id="rId7"/>
            </p:custDataLst>
          </p:nvPr>
        </p:nvSpPr>
        <p:spPr>
          <a:xfrm>
            <a:off x="2658173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1"/>
            <p:custDataLst>
              <p:tags r:id="rId9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38"/>
            <p:custDataLst>
              <p:tags r:id="rId11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12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37"/>
            <p:custDataLst>
              <p:tags r:id="rId13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14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12"/>
            <p:custDataLst>
              <p:tags r:id="rId15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6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MESSAGE CONCLUSION"/>
          <p:cNvSpPr>
            <a:spLocks noGrp="1"/>
          </p:cNvSpPr>
          <p:nvPr>
            <p:ph type="body" sz="quarter" idx="42" hasCustomPrompt="1"/>
            <p:custDataLst>
              <p:tags r:id="rId1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4" name="DOCUMENT ID"/>
          <p:cNvSpPr txBox="1"/>
          <p:nvPr>
            <p:custDataLst>
              <p:tags r:id="rId1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85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4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AYOUT BODY"/>
          <p:cNvSpPr>
            <a:spLocks noGrp="1"/>
          </p:cNvSpPr>
          <p:nvPr>
            <p:ph sz="quarter" idx="36"/>
            <p:custDataLst>
              <p:tags r:id="rId1"/>
            </p:custDataLst>
          </p:nvPr>
        </p:nvSpPr>
        <p:spPr>
          <a:xfrm>
            <a:off x="2658171" y="436168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1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3"/>
            <p:custDataLst>
              <p:tags r:id="rId7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MESSAGE CONCLUSION"/>
          <p:cNvSpPr>
            <a:spLocks noGrp="1"/>
          </p:cNvSpPr>
          <p:nvPr>
            <p:ph type="body" sz="quarter" idx="37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8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12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742492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742492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504748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504748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2658173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7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142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3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622917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22917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85173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385173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5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7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8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033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1636776"/>
            <a:ext cx="1828800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98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and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3364992"/>
            <a:ext cx="1828800" cy="27523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IO_PICTURE"/>
          <p:cNvSpPr>
            <a:spLocks noGrp="1"/>
          </p:cNvSpPr>
          <p:nvPr>
            <p:ph sz="quarter" idx="35" hasCustomPrompt="1"/>
            <p:custDataLst>
              <p:tags r:id="rId6"/>
            </p:custDataLst>
          </p:nvPr>
        </p:nvSpPr>
        <p:spPr>
          <a:xfrm>
            <a:off x="420688" y="1636776"/>
            <a:ext cx="1828800" cy="1635125"/>
          </a:xfrm>
        </p:spPr>
        <p:txBody>
          <a:bodyPr/>
          <a:lstStyle>
            <a:lvl1pPr>
              <a:defRPr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&lt;&lt;Bio Picture&gt;&gt;</a:t>
            </a:r>
            <a:endParaRPr lang="en-US" dirty="0"/>
          </a:p>
        </p:txBody>
      </p: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967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9"/>
            <a:ext cx="75895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/>
            </a:lvl3pPr>
            <a:lvl4pPr marL="460375" indent="-228600">
              <a:buSzPct val="84000"/>
              <a:buFont typeface="Times New Roman" pitchFamily="18" charset="0"/>
              <a:buChar char="–"/>
              <a:defRPr sz="1100"/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229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7"/>
            <a:ext cx="7589520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38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1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60903" y="1993392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6090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1" name="MESSAGE CONCLUSION"/>
          <p:cNvSpPr>
            <a:spLocks noGrp="1"/>
          </p:cNvSpPr>
          <p:nvPr>
            <p:ph type="body" sz="quarter" idx="27" hasCustomPrompt="1"/>
            <p:custDataLst>
              <p:tags r:id="rId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buClr>
                <a:schemeClr val="tx1"/>
              </a:buClr>
              <a:buSzPct val="84000"/>
              <a:defRPr>
                <a:latin typeface="UBSHeadline"/>
              </a:defRPr>
            </a:lvl6pPr>
            <a:lvl7pPr>
              <a:buClr>
                <a:schemeClr val="tx1"/>
              </a:buClr>
              <a:buSzPct val="84000"/>
              <a:defRPr>
                <a:latin typeface="UBSHeadline"/>
              </a:defRPr>
            </a:lvl7pPr>
            <a:lvl8pPr>
              <a:buClr>
                <a:schemeClr val="tx1"/>
              </a:buClr>
              <a:buSzPct val="84000"/>
              <a:defRPr>
                <a:latin typeface="UBSHeadline"/>
              </a:defRPr>
            </a:lvl8pPr>
            <a:lvl9pPr>
              <a:buClr>
                <a:schemeClr val="tx1"/>
              </a:buClr>
              <a:buSzPct val="84000"/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0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759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284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31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29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4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5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6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1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618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2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5148072" y="1994410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116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27"/>
            <p:custDataLst>
              <p:tags r:id="rId3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498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738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856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357530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2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42062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4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5"/>
            </p:custDataLst>
          </p:nvPr>
        </p:nvSpPr>
        <p:spPr>
          <a:xfrm>
            <a:off x="6729984" y="1994408"/>
            <a:ext cx="2871216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7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7" name="DOCUMENT ID"/>
          <p:cNvSpPr txBox="1"/>
          <p:nvPr>
            <p:custDataLst>
              <p:tags r:id="rId1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463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8"/>
            <p:custDataLst>
              <p:tags r:id="rId1"/>
            </p:custDataLst>
          </p:nvPr>
        </p:nvSpPr>
        <p:spPr>
          <a:xfrm>
            <a:off x="672998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6729984" y="4010660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357530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42062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6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7"/>
            <p:custDataLst>
              <p:tags r:id="rId7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8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36"/>
            <p:custDataLst>
              <p:tags r:id="rId9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0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2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7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2" y="1993392"/>
            <a:ext cx="694944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MESSAGE CONCLUSION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20624" y="1636774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AYOUT BODY"/>
          <p:cNvSpPr>
            <a:spLocks noGrp="1"/>
          </p:cNvSpPr>
          <p:nvPr>
            <p:ph sz="quarter" idx="47"/>
            <p:custDataLst>
              <p:tags r:id="rId1"/>
            </p:custDataLst>
          </p:nvPr>
        </p:nvSpPr>
        <p:spPr>
          <a:xfrm>
            <a:off x="672998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8" name="LAYOUT HEADER"/>
          <p:cNvSpPr>
            <a:spLocks noGrp="1"/>
          </p:cNvSpPr>
          <p:nvPr>
            <p:ph type="body" idx="39" hasCustomPrompt="1"/>
            <p:custDataLst>
              <p:tags r:id="rId2"/>
            </p:custDataLst>
          </p:nvPr>
        </p:nvSpPr>
        <p:spPr>
          <a:xfrm>
            <a:off x="672998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4"/>
            <p:custDataLst>
              <p:tags r:id="rId3"/>
            </p:custDataLst>
          </p:nvPr>
        </p:nvSpPr>
        <p:spPr>
          <a:xfrm>
            <a:off x="357530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37" hasCustomPrompt="1"/>
            <p:custDataLst>
              <p:tags r:id="rId4"/>
            </p:custDataLst>
          </p:nvPr>
        </p:nvSpPr>
        <p:spPr>
          <a:xfrm>
            <a:off x="357530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41"/>
            <p:custDataLst>
              <p:tags r:id="rId5"/>
            </p:custDataLst>
          </p:nvPr>
        </p:nvSpPr>
        <p:spPr>
          <a:xfrm>
            <a:off x="42062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36" hasCustomPrompt="1"/>
            <p:custDataLst>
              <p:tags r:id="rId6"/>
            </p:custDataLst>
          </p:nvPr>
        </p:nvSpPr>
        <p:spPr>
          <a:xfrm>
            <a:off x="42062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8" name="LAYOUT BODY"/>
          <p:cNvSpPr>
            <a:spLocks noGrp="1"/>
          </p:cNvSpPr>
          <p:nvPr>
            <p:ph sz="quarter" idx="46"/>
            <p:custDataLst>
              <p:tags r:id="rId7"/>
            </p:custDataLst>
          </p:nvPr>
        </p:nvSpPr>
        <p:spPr>
          <a:xfrm>
            <a:off x="672998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8"/>
            </p:custDataLst>
          </p:nvPr>
        </p:nvSpPr>
        <p:spPr>
          <a:xfrm>
            <a:off x="672998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5" name="LAYOUT BODY"/>
          <p:cNvSpPr>
            <a:spLocks noGrp="1"/>
          </p:cNvSpPr>
          <p:nvPr>
            <p:ph sz="quarter" idx="43"/>
            <p:custDataLst>
              <p:tags r:id="rId9"/>
            </p:custDataLst>
          </p:nvPr>
        </p:nvSpPr>
        <p:spPr>
          <a:xfrm>
            <a:off x="357530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357530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40"/>
            <p:custDataLst>
              <p:tags r:id="rId11"/>
            </p:custDataLst>
          </p:nvPr>
        </p:nvSpPr>
        <p:spPr>
          <a:xfrm>
            <a:off x="42062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12"/>
            </p:custDataLst>
          </p:nvPr>
        </p:nvSpPr>
        <p:spPr>
          <a:xfrm>
            <a:off x="42062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7" name="LAYOUT BODY"/>
          <p:cNvSpPr>
            <a:spLocks noGrp="1"/>
          </p:cNvSpPr>
          <p:nvPr>
            <p:ph sz="quarter" idx="45"/>
            <p:custDataLst>
              <p:tags r:id="rId13"/>
            </p:custDataLst>
          </p:nvPr>
        </p:nvSpPr>
        <p:spPr>
          <a:xfrm>
            <a:off x="6729984" y="19944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14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42"/>
            <p:custDataLst>
              <p:tags r:id="rId15"/>
            </p:custDataLst>
          </p:nvPr>
        </p:nvSpPr>
        <p:spPr>
          <a:xfrm>
            <a:off x="3575304" y="1994410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6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12"/>
            <p:custDataLst>
              <p:tags r:id="rId17"/>
            </p:custDataLst>
          </p:nvPr>
        </p:nvSpPr>
        <p:spPr>
          <a:xfrm>
            <a:off x="420624" y="1994409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3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DOCUMENT ID"/>
          <p:cNvSpPr txBox="1"/>
          <p:nvPr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4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4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2" name="Straight Connector 4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191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8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cxnSp>
        <p:nvCxnSpPr>
          <p:cNvPr id="19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60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grpSp>
        <p:nvGrpSpPr>
          <p:cNvPr id="3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5" name="Straight Connector 3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5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2658172" y="438404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8172" y="199339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5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6245352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5387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9415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"/>
          <p:cNvSpPr>
            <a:spLocks noGrp="1"/>
          </p:cNvSpPr>
          <p:nvPr>
            <p:ph type="body" idx="1"/>
          </p:nvPr>
        </p:nvSpPr>
        <p:spPr>
          <a:xfrm>
            <a:off x="420623" y="1636776"/>
            <a:ext cx="9189720" cy="4791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  <p:sldLayoutId id="2147484198" r:id="rId18"/>
    <p:sldLayoutId id="2147484215" r:id="rId19"/>
    <p:sldLayoutId id="2147484216" r:id="rId20"/>
    <p:sldLayoutId id="2147484199" r:id="rId21"/>
    <p:sldLayoutId id="2147484200" r:id="rId22"/>
    <p:sldLayoutId id="2147484201" r:id="rId23"/>
    <p:sldLayoutId id="2147484202" r:id="rId24"/>
    <p:sldLayoutId id="2147484203" r:id="rId25"/>
    <p:sldLayoutId id="2147484204" r:id="rId26"/>
    <p:sldLayoutId id="2147484205" r:id="rId27"/>
    <p:sldLayoutId id="2147484206" r:id="rId28"/>
    <p:sldLayoutId id="2147484207" r:id="rId29"/>
    <p:sldLayoutId id="2147484208" r:id="rId30"/>
    <p:sldLayoutId id="2147484209" r:id="rId31"/>
    <p:sldLayoutId id="2147484210" r:id="rId32"/>
    <p:sldLayoutId id="2147484211" r:id="rId33"/>
    <p:sldLayoutId id="2147484212" r:id="rId34"/>
    <p:sldLayoutId id="2147484213" r:id="rId35"/>
    <p:sldLayoutId id="2147484214" r:id="rId36"/>
  </p:sldLayoutIdLst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Pct val="120000"/>
        <a:buFontTx/>
        <a:buNone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1pPr>
      <a:lvl2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Tx/>
        <a:buFontTx/>
        <a:buNone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2pPr>
      <a:lvl3pPr marL="234950" marR="0" indent="-22860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>
          <a:schemeClr val="tx2"/>
        </a:buClr>
        <a:buSzTx/>
        <a:buFont typeface="Symbol" pitchFamily="18" charset="2"/>
        <a:buChar char="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3pPr>
      <a:lvl4pPr marL="457200" marR="0" indent="-22860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4pPr>
      <a:lvl5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5pPr>
      <a:lvl6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6pPr>
      <a:lvl7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7pPr>
      <a:lvl8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8pPr>
      <a:lvl9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"/>
          <p:cNvSpPr>
            <a:spLocks noGrp="1"/>
          </p:cNvSpPr>
          <p:nvPr>
            <p:ph type="body" idx="1"/>
          </p:nvPr>
        </p:nvSpPr>
        <p:spPr>
          <a:xfrm>
            <a:off x="420623" y="1636776"/>
            <a:ext cx="9189720" cy="4791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  <p:sldLayoutId id="2147484235" r:id="rId18"/>
    <p:sldLayoutId id="2147484236" r:id="rId19"/>
    <p:sldLayoutId id="2147484237" r:id="rId20"/>
    <p:sldLayoutId id="2147484238" r:id="rId21"/>
    <p:sldLayoutId id="2147484239" r:id="rId22"/>
    <p:sldLayoutId id="2147484240" r:id="rId23"/>
    <p:sldLayoutId id="2147484241" r:id="rId24"/>
    <p:sldLayoutId id="2147484242" r:id="rId25"/>
    <p:sldLayoutId id="2147484243" r:id="rId26"/>
    <p:sldLayoutId id="2147484244" r:id="rId27"/>
    <p:sldLayoutId id="2147484245" r:id="rId28"/>
    <p:sldLayoutId id="2147484246" r:id="rId29"/>
    <p:sldLayoutId id="2147484247" r:id="rId30"/>
    <p:sldLayoutId id="2147484248" r:id="rId31"/>
    <p:sldLayoutId id="2147484249" r:id="rId32"/>
    <p:sldLayoutId id="2147484250" r:id="rId33"/>
    <p:sldLayoutId id="2147484251" r:id="rId34"/>
    <p:sldLayoutId id="2147484252" r:id="rId35"/>
    <p:sldLayoutId id="2147484253" r:id="rId36"/>
  </p:sldLayoutIdLst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Pct val="120000"/>
        <a:buFontTx/>
        <a:buNone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1pPr>
      <a:lvl2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Tx/>
        <a:buFontTx/>
        <a:buNone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2pPr>
      <a:lvl3pPr marL="234950" marR="0" indent="-22860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>
          <a:schemeClr val="tx2"/>
        </a:buClr>
        <a:buSzTx/>
        <a:buFont typeface="Symbol" pitchFamily="18" charset="2"/>
        <a:buChar char="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3pPr>
      <a:lvl4pPr marL="457200" marR="0" indent="-22860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4pPr>
      <a:lvl5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5pPr>
      <a:lvl6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6pPr>
      <a:lvl7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7pPr>
      <a:lvl8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8pPr>
      <a:lvl9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714.xml"/><Relationship Id="rId7" Type="http://schemas.openxmlformats.org/officeDocument/2006/relationships/slideLayout" Target="../slideLayouts/slideLayout37.xml"/><Relationship Id="rId2" Type="http://schemas.openxmlformats.org/officeDocument/2006/relationships/tags" Target="../tags/tag713.xml"/><Relationship Id="rId1" Type="http://schemas.openxmlformats.org/officeDocument/2006/relationships/tags" Target="../tags/tag712.xml"/><Relationship Id="rId6" Type="http://schemas.openxmlformats.org/officeDocument/2006/relationships/tags" Target="../tags/tag717.xml"/><Relationship Id="rId5" Type="http://schemas.openxmlformats.org/officeDocument/2006/relationships/tags" Target="../tags/tag716.xml"/><Relationship Id="rId4" Type="http://schemas.openxmlformats.org/officeDocument/2006/relationships/tags" Target="../tags/tag715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44.xml"/><Relationship Id="rId2" Type="http://schemas.openxmlformats.org/officeDocument/2006/relationships/tags" Target="../tags/tag743.xml"/><Relationship Id="rId1" Type="http://schemas.openxmlformats.org/officeDocument/2006/relationships/tags" Target="../tags/tag74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47.xml"/><Relationship Id="rId2" Type="http://schemas.openxmlformats.org/officeDocument/2006/relationships/tags" Target="../tags/tag746.xml"/><Relationship Id="rId1" Type="http://schemas.openxmlformats.org/officeDocument/2006/relationships/tags" Target="../tags/tag745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50.xml"/><Relationship Id="rId2" Type="http://schemas.openxmlformats.org/officeDocument/2006/relationships/tags" Target="../tags/tag749.xml"/><Relationship Id="rId1" Type="http://schemas.openxmlformats.org/officeDocument/2006/relationships/tags" Target="../tags/tag74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" Type="http://schemas.openxmlformats.org/officeDocument/2006/relationships/tags" Target="../tags/tag71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23.xml"/><Relationship Id="rId2" Type="http://schemas.openxmlformats.org/officeDocument/2006/relationships/tags" Target="../tags/tag722.xml"/><Relationship Id="rId1" Type="http://schemas.openxmlformats.org/officeDocument/2006/relationships/tags" Target="../tags/tag72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26.xml"/><Relationship Id="rId2" Type="http://schemas.openxmlformats.org/officeDocument/2006/relationships/tags" Target="../tags/tag725.xml"/><Relationship Id="rId1" Type="http://schemas.openxmlformats.org/officeDocument/2006/relationships/tags" Target="../tags/tag72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29.xml"/><Relationship Id="rId2" Type="http://schemas.openxmlformats.org/officeDocument/2006/relationships/tags" Target="../tags/tag728.xml"/><Relationship Id="rId1" Type="http://schemas.openxmlformats.org/officeDocument/2006/relationships/tags" Target="../tags/tag72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32.xml"/><Relationship Id="rId2" Type="http://schemas.openxmlformats.org/officeDocument/2006/relationships/tags" Target="../tags/tag731.xml"/><Relationship Id="rId1" Type="http://schemas.openxmlformats.org/officeDocument/2006/relationships/tags" Target="../tags/tag73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35.xml"/><Relationship Id="rId2" Type="http://schemas.openxmlformats.org/officeDocument/2006/relationships/tags" Target="../tags/tag734.xml"/><Relationship Id="rId1" Type="http://schemas.openxmlformats.org/officeDocument/2006/relationships/tags" Target="../tags/tag73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38.xml"/><Relationship Id="rId2" Type="http://schemas.openxmlformats.org/officeDocument/2006/relationships/tags" Target="../tags/tag737.xml"/><Relationship Id="rId1" Type="http://schemas.openxmlformats.org/officeDocument/2006/relationships/tags" Target="../tags/tag73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41.xml"/><Relationship Id="rId2" Type="http://schemas.openxmlformats.org/officeDocument/2006/relationships/tags" Target="../tags/tag740.xml"/><Relationship Id="rId1" Type="http://schemas.openxmlformats.org/officeDocument/2006/relationships/tags" Target="../tags/tag73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3400"/>
            <a:ext cx="2789054" cy="3021822"/>
          </a:xfrm>
          <a:prstGeom prst="rect">
            <a:avLst/>
          </a:prstGeom>
        </p:spPr>
      </p:pic>
      <p:sp>
        <p:nvSpPr>
          <p:cNvPr id="20" name="CREATE DATE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1600" smtClean="0"/>
              <a:t>May 3, 2019</a:t>
            </a:r>
            <a:endParaRPr lang="en-US" sz="1600" dirty="0"/>
          </a:p>
        </p:txBody>
      </p:sp>
      <p:sp>
        <p:nvSpPr>
          <p:cNvPr id="19" name="PRESENTATION INFOLINE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r>
              <a:rPr lang="en-US" dirty="0" smtClean="0"/>
              <a:t>To be able to read almost all the data in the world</a:t>
            </a:r>
            <a:endParaRPr lang="en-US" dirty="0"/>
          </a:p>
        </p:txBody>
      </p:sp>
      <p:sp>
        <p:nvSpPr>
          <p:cNvPr id="1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21" name="PRESENTATION AUTHOR"/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>
          <a:xfrm>
            <a:off x="395926" y="4072378"/>
            <a:ext cx="4541268" cy="1187779"/>
          </a:xfrm>
        </p:spPr>
        <p:txBody>
          <a:bodyPr/>
          <a:lstStyle/>
          <a:p>
            <a:r>
              <a:rPr lang="en-US" dirty="0" smtClean="0"/>
              <a:t>Ashish Pimple</a:t>
            </a:r>
          </a:p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2" name="PRESENTATION AUTHOR FUNCTION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>
          <a:xfrm>
            <a:off x="382917" y="5448016"/>
            <a:ext cx="4535424" cy="2743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TOC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1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delete a file, you must import the OS module, and run its 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os.remove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() function: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Remove the file "demofile.txt":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os.remove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Delete a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921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avoid getting an error, you might want to check if the file exists before you try to delete it: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Check if file exists, </a:t>
            </a:r>
            <a:r>
              <a:rPr lang="en-US" i="1" dirty="0">
                <a:solidFill>
                  <a:srgbClr val="000000"/>
                </a:solidFill>
                <a:latin typeface="Verdana"/>
              </a:rPr>
              <a:t>then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 delete it: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os.path.exists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os.remove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"The file does not exist"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Check if File exist: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96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delete an entire folder, use the 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os.rmdir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() method: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Remove the folder "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myfolder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":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os.rmdir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52A2A"/>
                </a:solidFill>
                <a:latin typeface="Consolas"/>
              </a:rPr>
              <a:t>myfolder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Delete Folder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13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 key function for working with files in Python is the open() 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 open() function takes two parameters; </a:t>
            </a:r>
            <a:r>
              <a:rPr lang="en-US" i="1" dirty="0">
                <a:solidFill>
                  <a:srgbClr val="000000"/>
                </a:solidFill>
                <a:latin typeface="Verdana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, and </a:t>
            </a:r>
            <a:r>
              <a:rPr lang="en-US" i="1" dirty="0">
                <a:solidFill>
                  <a:srgbClr val="000000"/>
                </a:solidFill>
                <a:latin typeface="Verdana"/>
              </a:rPr>
              <a:t>mode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There are four different methods (modes) for opening a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"r" - Read - Default value. Opens a file for reading, error if the file does not exist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"a" - Append - Opens a file for appending, creates the file if it does not exist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"w" - Write - Opens a file for writing, creates the file if it does not exist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"x" - Create - Creates the specified file, returns an error if the file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In addition you can specify if the file should be handled as binary or text mode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"t" - Text - Default value. Text mode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"b" - Binary - Binary mode (e.g. images)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File </a:t>
            </a:r>
            <a:r>
              <a:rPr lang="en-US" dirty="0" smtClean="0">
                <a:solidFill>
                  <a:srgbClr val="000000"/>
                </a:solidFill>
                <a:latin typeface="Segoe UI"/>
              </a:rPr>
              <a:t>Handling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08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open a file for reading it is enough to specify the name of the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 code above is the same as: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rt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Because "r" for read, and "t" for text are the default values, you do not need to specify them.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Syntax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9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Assume we have the following file, located in the same folder as Python: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demofile.txt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Hello! Welcome to demofile.txt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This file is for testing purposes.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Good Luck!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open the file, use the built-in open() function.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 open() function returns a file object, which has a read() method for reading the content of the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Open a File on the </a:t>
            </a:r>
            <a:r>
              <a:rPr lang="en-US" dirty="0" smtClean="0">
                <a:solidFill>
                  <a:srgbClr val="000000"/>
                </a:solidFill>
                <a:latin typeface="Segoe UI"/>
              </a:rPr>
              <a:t>Server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49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By default the read() method returns the whole text, but you can also specify how many characters you want to return: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Return the 5 first characters of the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Read Only Parts of the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6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You can return one line by using the 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readline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() method: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Read one line of the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/>
              </a:rPr>
              <a:t>By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calling 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readline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() two times, you can read the two first lines: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Read two lines of the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/>
              </a:rPr>
              <a:t>By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looping through the lines of the file, you can read the whole file, line by line: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Loop through the file line by line: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f: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Read Lines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17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It is a good practice to always close the file when you are done with it.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Close the file when you are finish with it: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f.close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Close 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938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write to an existing file, you must add a parameter to the open() function: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"a" - Append - will append to the end of the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"w" - Write - will overwrite any existing content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Open the file "demofile2.txt" and append content to the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"demofile2.txt"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f.write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"Now the file has more content!"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f.close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#open and read the file after the appending:</a:t>
            </a:r>
            <a:br>
              <a:rPr lang="en-US" dirty="0">
                <a:solidFill>
                  <a:srgbClr val="008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"demofile2.txt"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/>
              </a:rPr>
              <a:t>Example</a:t>
            </a:r>
            <a:endParaRPr lang="en-US" dirty="0">
              <a:solidFill>
                <a:srgbClr val="000000"/>
              </a:solidFill>
              <a:latin typeface="Segoe UI"/>
            </a:endParaRP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Open the file "demofile3.txt" and overwrite the content: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"demofile3.txt"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f.write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"Woops! I have deleted the content!"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f.close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#open and read the file after the appending:</a:t>
            </a:r>
            <a:br>
              <a:rPr lang="en-US" dirty="0">
                <a:solidFill>
                  <a:srgbClr val="008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"demofile3.txt"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Write to an Existing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6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create a new file in Python, use the open() method, with one of the following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"x" - Create - will create a file, returns an error if the file exist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"a" - Append - will create a file if the specified file does not exist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"w" - Write - will create a file if the specified file does not exist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Create a file called "myfile.txt":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"myfile.txt"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"x"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/>
              </a:rPr>
              <a:t>Result: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a new empty file is created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!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/>
            </a:endParaRP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/>
              </a:rPr>
              <a:t>Example</a:t>
            </a:r>
            <a:endParaRPr lang="en-US" dirty="0">
              <a:solidFill>
                <a:srgbClr val="000000"/>
              </a:solidFill>
              <a:latin typeface="Segoe UI"/>
            </a:endParaRP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Create a new file if it does not exist: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"myfile.txt"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Create a New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798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MOST RECENT UPGRADE" val="0"/>
  <p:tag name="SERIF FONT" val="UBSHeadline"/>
  <p:tag name="SANS SERIF FONT" val="Frutiger 45 Light"/>
  <p:tag name="LANGUAGE ID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ERI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BIO_TEXT"/>
  <p:tag name="FONT STYLE" val="SANS SERIF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FONT STYLE" val="SANS SERIF"/>
  <p:tag name="TEXT_TYPE" val="BIO_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BIO_PICTURE"/>
  <p:tag name="ROW" val="1E"/>
  <p:tag name="COL" val="1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ANS SERIF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ERIF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3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4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4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4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BIO_TEXT"/>
  <p:tag name="FONT STYLE" val="SANS SERIF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FONT STYLE" val="SANS SERIF"/>
  <p:tag name="TEXT_TYPE" val="BIO_TEXT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BIO_PICTURE"/>
  <p:tag name="ROW" val="1E"/>
  <p:tag name="COL" val="1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3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3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2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1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3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heme/theme1.xml><?xml version="1.0" encoding="utf-8"?>
<a:theme xmlns:a="http://schemas.openxmlformats.org/drawingml/2006/main" name="PresXpress_Print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Fontset">
      <a:majorFont>
        <a:latin typeface="UBSHeadline"/>
        <a:ea typeface="MS PGothic"/>
        <a:cs typeface=""/>
      </a:majorFont>
      <a:minorFont>
        <a:latin typeface="Frutiger 45 Light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1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Print.potx" id="{051EB89F-4D46-4ACB-BDC0-5314925EF32D}" vid="{28A8C5C5-6360-4BB4-BA92-293F4F7D6976}"/>
    </a:ext>
  </a:extLst>
</a:theme>
</file>

<file path=ppt/theme/theme2.xml><?xml version="1.0" encoding="utf-8"?>
<a:theme xmlns:a="http://schemas.openxmlformats.org/drawingml/2006/main" name="1_PresXpress_Print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Fontset">
      <a:majorFont>
        <a:latin typeface="UBSHeadline"/>
        <a:ea typeface="MS PGothic"/>
        <a:cs typeface=""/>
      </a:majorFont>
      <a:minorFont>
        <a:latin typeface="Frutiger 45 Light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1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.potx" id="{051EB89F-4D46-4ACB-BDC0-5314925EF32D}" vid="{28A8C5C5-6360-4BB4-BA92-293F4F7D6976}"/>
    </a:ext>
  </a:extLst>
</a:theme>
</file>

<file path=ppt/theme/theme3.xml><?xml version="1.0" encoding="utf-8"?>
<a:theme xmlns:a="http://schemas.openxmlformats.org/drawingml/2006/main" name="Office Theme">
  <a:themeElements>
    <a:clrScheme name="UBS Colorset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4E8AA9"/>
      </a:accent1>
      <a:accent2>
        <a:srgbClr val="AF9681"/>
      </a:accent2>
      <a:accent3>
        <a:srgbClr val="57514B"/>
      </a:accent3>
      <a:accent4>
        <a:srgbClr val="B2BCCD"/>
      </a:accent4>
      <a:accent5>
        <a:srgbClr val="748746"/>
      </a:accent5>
      <a:accent6>
        <a:srgbClr val="8C3F3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1288CCE0-C24B-43C6-A87C-A123CEBF6884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4621</TotalTime>
  <Words>242</Words>
  <Application>Microsoft Office PowerPoint</Application>
  <Paragraphs>106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PresXpress_Print_Theme</vt:lpstr>
      <vt:lpstr>1_PresXpress_Print_Theme</vt:lpstr>
      <vt:lpstr>File Handling</vt:lpstr>
      <vt:lpstr>File Handling</vt:lpstr>
      <vt:lpstr>Syntax</vt:lpstr>
      <vt:lpstr>Open a File on the Server</vt:lpstr>
      <vt:lpstr>Read Only Parts of the File</vt:lpstr>
      <vt:lpstr>Read Lines</vt:lpstr>
      <vt:lpstr>Close Files</vt:lpstr>
      <vt:lpstr>Write to an Existing File</vt:lpstr>
      <vt:lpstr>Create a New File</vt:lpstr>
      <vt:lpstr>Delete a File</vt:lpstr>
      <vt:lpstr>Check if File exist:</vt:lpstr>
      <vt:lpstr>Delete Folder</vt:lpstr>
    </vt:vector>
  </TitlesOfParts>
  <Company>UBS</Company>
  <LinksUpToDate>false</LinksUpToDate>
  <SharedDoc>false</SharedDoc>
  <HyperlinksChanged>false</HyperlinksChanged>
  <AppVersion>14.0000</AppVersion>
  <PresentationFormat>Custom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Print Presentation</dc:title>
  <dc:creator>Palande, Prathmesh</dc:creator>
  <cp:lastModifiedBy>Palande, Prathmesh</cp:lastModifiedBy>
  <cp:revision>20</cp:revision>
  <cp:lastPrinted>2002-05-24T21:26:29Z</cp:lastPrinted>
  <dcterms:created xsi:type="dcterms:W3CDTF">2002-05-03T03:00:09Z</dcterms:created>
  <dcterms:modified xsi:type="dcterms:W3CDTF">2019-05-03T07:36:56Z</dcterms:modified>
  <cp:version>3.4.05</cp:ver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False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5/3/2019 12:49:14 PM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3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</vt:lpwstr>
  </property>
  <property fmtid="{D5CDD505-2E9C-101B-9397-08002B2CF9AE}" pid="23" name="IncludeID.Ppt">
    <vt:lpwstr>True</vt:lpwstr>
  </property>
  <property fmtid="{D5CDD505-2E9C-101B-9397-08002B2CF9AE}" pid="24" name="IDStampItems">
    <vt:lpwstr>15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False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Confidential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true</vt:bool>
  </property>
  <property fmtid="{D5CDD505-2E9C-101B-9397-08002B2CF9AE}" pid="157" name="_SIProp12DataClass+cc5a530f-41a6-45ea-9bc4-32c4db9fb913">
    <vt:lpwstr>v=1.2&gt;I=cc5a530f-41a6-45ea-9bc4-32c4db9fb913&amp;N=NotProtectedAttachment&amp;V=1.3&amp;U=System&amp;D=System&amp;A=Associated&amp;H=False</vt:lpwstr>
  </property>
  <property fmtid="{D5CDD505-2E9C-101B-9397-08002B2CF9AE}" pid="158" name="IQP_Classification">
    <vt:lpwstr>NotProtectedAttachment</vt:lpwstr>
  </property>
</Properties>
</file>