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notesSlides/notesSlide1.xml" ContentType="application/vnd.openxmlformats-officedocument.presentationml.notesSlide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notesSlides/notesSlide2.xml" ContentType="application/vnd.openxmlformats-officedocument.presentationml.notesSlide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notesSlides/notesSlide3.xml" ContentType="application/vnd.openxmlformats-officedocument.presentationml.notesSlid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notesSlides/notesSlide4.xml" ContentType="application/vnd.openxmlformats-officedocument.presentationml.notesSlide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notesSlides/notesSlide5.xml" ContentType="application/vnd.openxmlformats-officedocument.presentationml.notesSlide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notesSlides/notesSlide6.xml" ContentType="application/vnd.openxmlformats-officedocument.presentationml.notesSlide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80" r:id="rId2"/>
  </p:sldMasterIdLst>
  <p:notesMasterIdLst>
    <p:notesMasterId r:id="rId10"/>
  </p:notesMasterIdLst>
  <p:handoutMasterIdLst>
    <p:handoutMasterId r:id="rId11"/>
  </p:handoutMasterIdLst>
  <p:sldIdLst>
    <p:sldId id="273" r:id="rId3"/>
    <p:sldId id="267" r:id="rId4"/>
    <p:sldId id="268" r:id="rId5"/>
    <p:sldId id="269" r:id="rId6"/>
    <p:sldId id="270" r:id="rId7"/>
    <p:sldId id="271" r:id="rId8"/>
    <p:sldId id="272" r:id="rId9"/>
  </p:sldIdLst>
  <p:sldSz cx="10058400" cy="7543800"/>
  <p:notesSz cx="6996113" cy="9282113"/>
  <p:custDataLst>
    <p:tags r:id="rId12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Frutiger 45 Light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0FD161F-5710-4583-9E73-8C5736FB2612}">
          <p14:sldIdLst>
            <p14:sldId id="273"/>
          </p14:sldIdLst>
        </p14:section>
        <p14:section name="Untitled Section" id="{309E04B7-63B6-45AA-AC16-1661E0E2127A}">
          <p14:sldIdLst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Untitled Section" id="{46D328FE-FC08-4716-8C3A-834F200EEC85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529">
          <p15:clr>
            <a:srgbClr val="A4A3A4"/>
          </p15:clr>
        </p15:guide>
        <p15:guide id="2" orient="horz" pos="355">
          <p15:clr>
            <a:srgbClr val="A4A3A4"/>
          </p15:clr>
        </p15:guide>
        <p15:guide id="3" orient="horz" pos="687">
          <p15:clr>
            <a:srgbClr val="A4A3A4"/>
          </p15:clr>
        </p15:guide>
        <p15:guide id="4" orient="horz" pos="536">
          <p15:clr>
            <a:srgbClr val="A4A3A4"/>
          </p15:clr>
        </p15:guide>
        <p15:guide id="5" orient="horz" pos="1039">
          <p15:clr>
            <a:srgbClr val="A4A3A4"/>
          </p15:clr>
        </p15:guide>
        <p15:guide id="6" orient="horz" pos="4163">
          <p15:clr>
            <a:srgbClr val="A4A3A4"/>
          </p15:clr>
        </p15:guide>
        <p15:guide id="7" orient="horz" pos="2753">
          <p15:clr>
            <a:srgbClr val="A4A3A4"/>
          </p15:clr>
        </p15:guide>
        <p15:guide id="8" orient="horz" pos="4360">
          <p15:clr>
            <a:srgbClr val="A4A3A4"/>
          </p15:clr>
        </p15:guide>
        <p15:guide id="9" orient="horz" pos="1260">
          <p15:clr>
            <a:srgbClr val="A4A3A4"/>
          </p15:clr>
        </p15:guide>
        <p15:guide id="10" pos="3168">
          <p15:clr>
            <a:srgbClr val="A4A3A4"/>
          </p15:clr>
        </p15:guide>
        <p15:guide id="11" pos="265">
          <p15:clr>
            <a:srgbClr val="A4A3A4"/>
          </p15:clr>
        </p15:guide>
        <p15:guide id="12" pos="1681">
          <p15:clr>
            <a:srgbClr val="A4A3A4"/>
          </p15:clr>
        </p15:guide>
        <p15:guide id="13" pos="5052">
          <p15:clr>
            <a:srgbClr val="A4A3A4"/>
          </p15:clr>
        </p15:guide>
        <p15:guide id="14" pos="60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:p14="http://schemas.microsoft.com/office/powerpoint/2007/7/12/main" xmlns="">
        <p14:section name="Default Section" slideIdLst="263 258" id="{5C98BB79-27BD-4380-8FA2-F2C40EBD185D}"/>
        <p14:section name="Untitled Section" slideIdLst="259 260" id="{8481DB14-7621-4777-BF9D-F7FFE0D6D9F9}"/>
        <p14:section name="Untitled Section" slideIdLst="261 262" id="{0424402B-84E0-4D5B-9C91-9D6D21E09A56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749"/>
    <a:srgbClr val="F1702C"/>
    <a:srgbClr val="F7B50C"/>
    <a:srgbClr val="BC142B"/>
    <a:srgbClr val="7B7D80"/>
    <a:srgbClr val="919191"/>
    <a:srgbClr val="929395"/>
    <a:srgbClr val="969696"/>
    <a:srgbClr val="66008C"/>
    <a:srgbClr val="CC7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5" autoAdjust="0"/>
    <p:restoredTop sz="94669" autoAdjust="0"/>
  </p:normalViewPr>
  <p:slideViewPr>
    <p:cSldViewPr snapToGrid="0">
      <p:cViewPr varScale="1">
        <p:scale>
          <a:sx n="101" d="100"/>
          <a:sy n="101" d="100"/>
        </p:scale>
        <p:origin x="-3462" y="-84"/>
      </p:cViewPr>
      <p:guideLst>
        <p:guide orient="horz" pos="2529"/>
        <p:guide orient="horz" pos="355"/>
        <p:guide orient="horz" pos="687"/>
        <p:guide orient="horz" pos="536"/>
        <p:guide orient="horz" pos="1039"/>
        <p:guide orient="horz" pos="4163"/>
        <p:guide orient="horz" pos="2753"/>
        <p:guide orient="horz" pos="4360"/>
        <p:guide orient="horz" pos="1260"/>
        <p:guide pos="3168"/>
        <p:guide pos="265"/>
        <p:guide pos="1681"/>
        <p:guide pos="5052"/>
        <p:guide pos="60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466" y="-7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53026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8175" y="257175"/>
            <a:ext cx="3544888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altLang="zh-TW" smtClean="0">
                <a:solidFill>
                  <a:prstClr val="black"/>
                </a:solidFill>
              </a:rPr>
              <a:pPr/>
              <a:t>0</a:t>
            </a:fld>
            <a:endParaRPr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647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79508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79508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79508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79508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79508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79508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image" Target="../media/image1.emf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10" Type="http://schemas.openxmlformats.org/officeDocument/2006/relationships/tags" Target="../tags/tag82.xml"/><Relationship Id="rId19" Type="http://schemas.openxmlformats.org/officeDocument/2006/relationships/image" Target="../media/image1.emf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image" Target="../media/image1.emf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5" Type="http://schemas.openxmlformats.org/officeDocument/2006/relationships/tags" Target="../tags/tag9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image" Target="../media/image1.emf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5" Type="http://schemas.openxmlformats.org/officeDocument/2006/relationships/tags" Target="../tags/tag105.xml"/><Relationship Id="rId10" Type="http://schemas.openxmlformats.org/officeDocument/2006/relationships/tags" Target="../tags/tag110.xml"/><Relationship Id="rId4" Type="http://schemas.openxmlformats.org/officeDocument/2006/relationships/tags" Target="../tags/tag104.xml"/><Relationship Id="rId9" Type="http://schemas.openxmlformats.org/officeDocument/2006/relationships/tags" Target="../tags/tag109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image" Target="../media/image1.emf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tags" Target="../tags/tag122.xml"/><Relationship Id="rId5" Type="http://schemas.openxmlformats.org/officeDocument/2006/relationships/tags" Target="../tags/tag116.xml"/><Relationship Id="rId10" Type="http://schemas.openxmlformats.org/officeDocument/2006/relationships/tags" Target="../tags/tag121.xml"/><Relationship Id="rId4" Type="http://schemas.openxmlformats.org/officeDocument/2006/relationships/tags" Target="../tags/tag115.xml"/><Relationship Id="rId9" Type="http://schemas.openxmlformats.org/officeDocument/2006/relationships/tags" Target="../tags/tag120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tags" Target="../tags/tag135.xml"/><Relationship Id="rId18" Type="http://schemas.openxmlformats.org/officeDocument/2006/relationships/tags" Target="../tags/tag140.xml"/><Relationship Id="rId3" Type="http://schemas.openxmlformats.org/officeDocument/2006/relationships/tags" Target="../tags/tag125.xml"/><Relationship Id="rId21" Type="http://schemas.openxmlformats.org/officeDocument/2006/relationships/tags" Target="../tags/tag143.xml"/><Relationship Id="rId7" Type="http://schemas.openxmlformats.org/officeDocument/2006/relationships/tags" Target="../tags/tag129.xml"/><Relationship Id="rId12" Type="http://schemas.openxmlformats.org/officeDocument/2006/relationships/tags" Target="../tags/tag134.xml"/><Relationship Id="rId17" Type="http://schemas.openxmlformats.org/officeDocument/2006/relationships/tags" Target="../tags/tag139.xml"/><Relationship Id="rId2" Type="http://schemas.openxmlformats.org/officeDocument/2006/relationships/tags" Target="../tags/tag124.xml"/><Relationship Id="rId16" Type="http://schemas.openxmlformats.org/officeDocument/2006/relationships/tags" Target="../tags/tag138.xml"/><Relationship Id="rId20" Type="http://schemas.openxmlformats.org/officeDocument/2006/relationships/tags" Target="../tags/tag142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5" Type="http://schemas.openxmlformats.org/officeDocument/2006/relationships/tags" Target="../tags/tag137.xml"/><Relationship Id="rId23" Type="http://schemas.openxmlformats.org/officeDocument/2006/relationships/image" Target="../media/image1.emf"/><Relationship Id="rId10" Type="http://schemas.openxmlformats.org/officeDocument/2006/relationships/tags" Target="../tags/tag132.xml"/><Relationship Id="rId19" Type="http://schemas.openxmlformats.org/officeDocument/2006/relationships/tags" Target="../tags/tag141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tags" Target="../tags/tag136.xml"/><Relationship Id="rId22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tags" Target="../tags/tag156.xml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12" Type="http://schemas.openxmlformats.org/officeDocument/2006/relationships/tags" Target="../tags/tag155.xml"/><Relationship Id="rId17" Type="http://schemas.openxmlformats.org/officeDocument/2006/relationships/image" Target="../media/image1.emf"/><Relationship Id="rId2" Type="http://schemas.openxmlformats.org/officeDocument/2006/relationships/tags" Target="../tags/tag145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tags" Target="../tags/tag154.xml"/><Relationship Id="rId5" Type="http://schemas.openxmlformats.org/officeDocument/2006/relationships/tags" Target="../tags/tag148.xml"/><Relationship Id="rId15" Type="http://schemas.openxmlformats.org/officeDocument/2006/relationships/tags" Target="../tags/tag158.xml"/><Relationship Id="rId10" Type="http://schemas.openxmlformats.org/officeDocument/2006/relationships/tags" Target="../tags/tag153.xml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tags" Target="../tags/tag157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tags" Target="../tags/tag171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17" Type="http://schemas.openxmlformats.org/officeDocument/2006/relationships/tags" Target="../tags/tag175.xml"/><Relationship Id="rId2" Type="http://schemas.openxmlformats.org/officeDocument/2006/relationships/tags" Target="../tags/tag160.xml"/><Relationship Id="rId16" Type="http://schemas.openxmlformats.org/officeDocument/2006/relationships/tags" Target="../tags/tag174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5" Type="http://schemas.openxmlformats.org/officeDocument/2006/relationships/tags" Target="../tags/tag163.xml"/><Relationship Id="rId15" Type="http://schemas.openxmlformats.org/officeDocument/2006/relationships/tags" Target="../tags/tag173.xml"/><Relationship Id="rId10" Type="http://schemas.openxmlformats.org/officeDocument/2006/relationships/tags" Target="../tags/tag168.xml"/><Relationship Id="rId19" Type="http://schemas.openxmlformats.org/officeDocument/2006/relationships/image" Target="../media/image1.emf"/><Relationship Id="rId4" Type="http://schemas.openxmlformats.org/officeDocument/2006/relationships/tags" Target="../tags/tag162.xml"/><Relationship Id="rId9" Type="http://schemas.openxmlformats.org/officeDocument/2006/relationships/tags" Target="../tags/tag167.xml"/><Relationship Id="rId14" Type="http://schemas.openxmlformats.org/officeDocument/2006/relationships/tags" Target="../tags/tag17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tags" Target="../tags/tag188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12" Type="http://schemas.openxmlformats.org/officeDocument/2006/relationships/tags" Target="../tags/tag187.xml"/><Relationship Id="rId17" Type="http://schemas.openxmlformats.org/officeDocument/2006/relationships/image" Target="../media/image1.emf"/><Relationship Id="rId2" Type="http://schemas.openxmlformats.org/officeDocument/2006/relationships/tags" Target="../tags/tag177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tags" Target="../tags/tag186.xml"/><Relationship Id="rId5" Type="http://schemas.openxmlformats.org/officeDocument/2006/relationships/tags" Target="../tags/tag180.xml"/><Relationship Id="rId15" Type="http://schemas.openxmlformats.org/officeDocument/2006/relationships/tags" Target="../tags/tag190.xml"/><Relationship Id="rId10" Type="http://schemas.openxmlformats.org/officeDocument/2006/relationships/tags" Target="../tags/tag185.xml"/><Relationship Id="rId4" Type="http://schemas.openxmlformats.org/officeDocument/2006/relationships/tags" Target="../tags/tag179.xml"/><Relationship Id="rId9" Type="http://schemas.openxmlformats.org/officeDocument/2006/relationships/tags" Target="../tags/tag184.xml"/><Relationship Id="rId14" Type="http://schemas.openxmlformats.org/officeDocument/2006/relationships/tags" Target="../tags/tag189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9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05.xml"/><Relationship Id="rId3" Type="http://schemas.openxmlformats.org/officeDocument/2006/relationships/tags" Target="../tags/tag200.xml"/><Relationship Id="rId7" Type="http://schemas.openxmlformats.org/officeDocument/2006/relationships/tags" Target="../tags/tag204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10" Type="http://schemas.openxmlformats.org/officeDocument/2006/relationships/image" Target="../media/image1.emf"/><Relationship Id="rId4" Type="http://schemas.openxmlformats.org/officeDocument/2006/relationships/tags" Target="../tags/tag201.xml"/><Relationship Id="rId9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0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4" Type="http://schemas.openxmlformats.org/officeDocument/2006/relationships/tags" Target="../tags/tag215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37.xml"/><Relationship Id="rId3" Type="http://schemas.openxmlformats.org/officeDocument/2006/relationships/tags" Target="../tags/tag232.xml"/><Relationship Id="rId7" Type="http://schemas.openxmlformats.org/officeDocument/2006/relationships/tags" Target="../tags/tag236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10" Type="http://schemas.openxmlformats.org/officeDocument/2006/relationships/image" Target="../media/image1.emf"/><Relationship Id="rId4" Type="http://schemas.openxmlformats.org/officeDocument/2006/relationships/tags" Target="../tags/tag233.xml"/><Relationship Id="rId9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45.xml"/><Relationship Id="rId3" Type="http://schemas.openxmlformats.org/officeDocument/2006/relationships/tags" Target="../tags/tag240.xml"/><Relationship Id="rId7" Type="http://schemas.openxmlformats.org/officeDocument/2006/relationships/tags" Target="../tags/tag244.xml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10" Type="http://schemas.openxmlformats.org/officeDocument/2006/relationships/image" Target="../media/image1.emf"/><Relationship Id="rId4" Type="http://schemas.openxmlformats.org/officeDocument/2006/relationships/tags" Target="../tags/tag241.xml"/><Relationship Id="rId9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53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248.xml"/><Relationship Id="rId7" Type="http://schemas.openxmlformats.org/officeDocument/2006/relationships/tags" Target="../tags/tag252.xml"/><Relationship Id="rId12" Type="http://schemas.openxmlformats.org/officeDocument/2006/relationships/tags" Target="../tags/tag257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tags" Target="../tags/tag251.xml"/><Relationship Id="rId11" Type="http://schemas.openxmlformats.org/officeDocument/2006/relationships/tags" Target="../tags/tag256.xml"/><Relationship Id="rId5" Type="http://schemas.openxmlformats.org/officeDocument/2006/relationships/tags" Target="../tags/tag250.xml"/><Relationship Id="rId10" Type="http://schemas.openxmlformats.org/officeDocument/2006/relationships/tags" Target="../tags/tag255.xml"/><Relationship Id="rId4" Type="http://schemas.openxmlformats.org/officeDocument/2006/relationships/tags" Target="../tags/tag249.xml"/><Relationship Id="rId9" Type="http://schemas.openxmlformats.org/officeDocument/2006/relationships/tags" Target="../tags/tag254.xml"/><Relationship Id="rId1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65.xml"/><Relationship Id="rId3" Type="http://schemas.openxmlformats.org/officeDocument/2006/relationships/tags" Target="../tags/tag260.xml"/><Relationship Id="rId7" Type="http://schemas.openxmlformats.org/officeDocument/2006/relationships/tags" Target="../tags/tag264.xml"/><Relationship Id="rId12" Type="http://schemas.openxmlformats.org/officeDocument/2006/relationships/image" Target="../media/image1.emf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tags" Target="../tags/tag26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62.xml"/><Relationship Id="rId10" Type="http://schemas.openxmlformats.org/officeDocument/2006/relationships/tags" Target="../tags/tag267.xml"/><Relationship Id="rId4" Type="http://schemas.openxmlformats.org/officeDocument/2006/relationships/tags" Target="../tags/tag261.xml"/><Relationship Id="rId9" Type="http://schemas.openxmlformats.org/officeDocument/2006/relationships/tags" Target="../tags/tag266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75.xml"/><Relationship Id="rId3" Type="http://schemas.openxmlformats.org/officeDocument/2006/relationships/tags" Target="../tags/tag270.xml"/><Relationship Id="rId7" Type="http://schemas.openxmlformats.org/officeDocument/2006/relationships/tags" Target="../tags/tag274.xml"/><Relationship Id="rId12" Type="http://schemas.openxmlformats.org/officeDocument/2006/relationships/image" Target="../media/image1.emf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tags" Target="../tags/tag27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72.xml"/><Relationship Id="rId10" Type="http://schemas.openxmlformats.org/officeDocument/2006/relationships/tags" Target="../tags/tag277.xml"/><Relationship Id="rId4" Type="http://schemas.openxmlformats.org/officeDocument/2006/relationships/tags" Target="../tags/tag271.xml"/><Relationship Id="rId9" Type="http://schemas.openxmlformats.org/officeDocument/2006/relationships/tags" Target="../tags/tag27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.emf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3" Type="http://schemas.openxmlformats.org/officeDocument/2006/relationships/tags" Target="../tags/tag280.xml"/><Relationship Id="rId7" Type="http://schemas.openxmlformats.org/officeDocument/2006/relationships/tags" Target="../tags/tag284.xml"/><Relationship Id="rId12" Type="http://schemas.openxmlformats.org/officeDocument/2006/relationships/image" Target="../media/image1.emf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6" Type="http://schemas.openxmlformats.org/officeDocument/2006/relationships/tags" Target="../tags/tag28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82.xml"/><Relationship Id="rId10" Type="http://schemas.openxmlformats.org/officeDocument/2006/relationships/tags" Target="../tags/tag287.xml"/><Relationship Id="rId4" Type="http://schemas.openxmlformats.org/officeDocument/2006/relationships/tags" Target="../tags/tag281.xml"/><Relationship Id="rId9" Type="http://schemas.openxmlformats.org/officeDocument/2006/relationships/tags" Target="../tags/tag286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95.xml"/><Relationship Id="rId3" Type="http://schemas.openxmlformats.org/officeDocument/2006/relationships/tags" Target="../tags/tag290.xml"/><Relationship Id="rId7" Type="http://schemas.openxmlformats.org/officeDocument/2006/relationships/tags" Target="../tags/tag294.xml"/><Relationship Id="rId12" Type="http://schemas.openxmlformats.org/officeDocument/2006/relationships/image" Target="../media/image1.emf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tags" Target="../tags/tag29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92.xml"/><Relationship Id="rId10" Type="http://schemas.openxmlformats.org/officeDocument/2006/relationships/tags" Target="../tags/tag297.xml"/><Relationship Id="rId4" Type="http://schemas.openxmlformats.org/officeDocument/2006/relationships/tags" Target="../tags/tag291.xml"/><Relationship Id="rId9" Type="http://schemas.openxmlformats.org/officeDocument/2006/relationships/tags" Target="../tags/tag296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305.xml"/><Relationship Id="rId13" Type="http://schemas.openxmlformats.org/officeDocument/2006/relationships/tags" Target="../tags/tag310.xml"/><Relationship Id="rId3" Type="http://schemas.openxmlformats.org/officeDocument/2006/relationships/tags" Target="../tags/tag300.xml"/><Relationship Id="rId7" Type="http://schemas.openxmlformats.org/officeDocument/2006/relationships/tags" Target="../tags/tag304.xml"/><Relationship Id="rId12" Type="http://schemas.openxmlformats.org/officeDocument/2006/relationships/tags" Target="../tags/tag309.xml"/><Relationship Id="rId2" Type="http://schemas.openxmlformats.org/officeDocument/2006/relationships/tags" Target="../tags/tag299.xml"/><Relationship Id="rId16" Type="http://schemas.openxmlformats.org/officeDocument/2006/relationships/image" Target="../media/image1.emf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11" Type="http://schemas.openxmlformats.org/officeDocument/2006/relationships/tags" Target="../tags/tag308.xml"/><Relationship Id="rId5" Type="http://schemas.openxmlformats.org/officeDocument/2006/relationships/tags" Target="../tags/tag302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307.xml"/><Relationship Id="rId4" Type="http://schemas.openxmlformats.org/officeDocument/2006/relationships/tags" Target="../tags/tag301.xml"/><Relationship Id="rId9" Type="http://schemas.openxmlformats.org/officeDocument/2006/relationships/tags" Target="../tags/tag306.xml"/><Relationship Id="rId14" Type="http://schemas.openxmlformats.org/officeDocument/2006/relationships/tags" Target="../tags/tag31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319.xml"/><Relationship Id="rId13" Type="http://schemas.openxmlformats.org/officeDocument/2006/relationships/tags" Target="../tags/tag324.xml"/><Relationship Id="rId18" Type="http://schemas.openxmlformats.org/officeDocument/2006/relationships/image" Target="../media/image1.emf"/><Relationship Id="rId3" Type="http://schemas.openxmlformats.org/officeDocument/2006/relationships/tags" Target="../tags/tag314.xml"/><Relationship Id="rId7" Type="http://schemas.openxmlformats.org/officeDocument/2006/relationships/tags" Target="../tags/tag318.xml"/><Relationship Id="rId12" Type="http://schemas.openxmlformats.org/officeDocument/2006/relationships/tags" Target="../tags/tag323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313.xml"/><Relationship Id="rId16" Type="http://schemas.openxmlformats.org/officeDocument/2006/relationships/tags" Target="../tags/tag327.xml"/><Relationship Id="rId1" Type="http://schemas.openxmlformats.org/officeDocument/2006/relationships/tags" Target="../tags/tag312.xml"/><Relationship Id="rId6" Type="http://schemas.openxmlformats.org/officeDocument/2006/relationships/tags" Target="../tags/tag317.xml"/><Relationship Id="rId11" Type="http://schemas.openxmlformats.org/officeDocument/2006/relationships/tags" Target="../tags/tag322.xml"/><Relationship Id="rId5" Type="http://schemas.openxmlformats.org/officeDocument/2006/relationships/tags" Target="../tags/tag316.xml"/><Relationship Id="rId15" Type="http://schemas.openxmlformats.org/officeDocument/2006/relationships/tags" Target="../tags/tag326.xml"/><Relationship Id="rId10" Type="http://schemas.openxmlformats.org/officeDocument/2006/relationships/tags" Target="../tags/tag321.xml"/><Relationship Id="rId4" Type="http://schemas.openxmlformats.org/officeDocument/2006/relationships/tags" Target="../tags/tag315.xml"/><Relationship Id="rId9" Type="http://schemas.openxmlformats.org/officeDocument/2006/relationships/tags" Target="../tags/tag320.xml"/><Relationship Id="rId14" Type="http://schemas.openxmlformats.org/officeDocument/2006/relationships/tags" Target="../tags/tag325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13" Type="http://schemas.openxmlformats.org/officeDocument/2006/relationships/tags" Target="../tags/tag340.xml"/><Relationship Id="rId18" Type="http://schemas.openxmlformats.org/officeDocument/2006/relationships/tags" Target="../tags/tag345.xml"/><Relationship Id="rId3" Type="http://schemas.openxmlformats.org/officeDocument/2006/relationships/tags" Target="../tags/tag330.xml"/><Relationship Id="rId21" Type="http://schemas.openxmlformats.org/officeDocument/2006/relationships/tags" Target="../tags/tag348.xml"/><Relationship Id="rId7" Type="http://schemas.openxmlformats.org/officeDocument/2006/relationships/tags" Target="../tags/tag334.xml"/><Relationship Id="rId12" Type="http://schemas.openxmlformats.org/officeDocument/2006/relationships/tags" Target="../tags/tag339.xml"/><Relationship Id="rId17" Type="http://schemas.openxmlformats.org/officeDocument/2006/relationships/tags" Target="../tags/tag344.xml"/><Relationship Id="rId2" Type="http://schemas.openxmlformats.org/officeDocument/2006/relationships/tags" Target="../tags/tag329.xml"/><Relationship Id="rId16" Type="http://schemas.openxmlformats.org/officeDocument/2006/relationships/tags" Target="../tags/tag343.xml"/><Relationship Id="rId20" Type="http://schemas.openxmlformats.org/officeDocument/2006/relationships/tags" Target="../tags/tag347.xml"/><Relationship Id="rId1" Type="http://schemas.openxmlformats.org/officeDocument/2006/relationships/tags" Target="../tags/tag328.xml"/><Relationship Id="rId6" Type="http://schemas.openxmlformats.org/officeDocument/2006/relationships/tags" Target="../tags/tag333.xml"/><Relationship Id="rId11" Type="http://schemas.openxmlformats.org/officeDocument/2006/relationships/tags" Target="../tags/tag338.xml"/><Relationship Id="rId24" Type="http://schemas.openxmlformats.org/officeDocument/2006/relationships/image" Target="../media/image1.emf"/><Relationship Id="rId5" Type="http://schemas.openxmlformats.org/officeDocument/2006/relationships/tags" Target="../tags/tag332.xml"/><Relationship Id="rId15" Type="http://schemas.openxmlformats.org/officeDocument/2006/relationships/tags" Target="../tags/tag34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337.xml"/><Relationship Id="rId19" Type="http://schemas.openxmlformats.org/officeDocument/2006/relationships/tags" Target="../tags/tag346.xml"/><Relationship Id="rId4" Type="http://schemas.openxmlformats.org/officeDocument/2006/relationships/tags" Target="../tags/tag331.xml"/><Relationship Id="rId9" Type="http://schemas.openxmlformats.org/officeDocument/2006/relationships/tags" Target="../tags/tag336.xml"/><Relationship Id="rId14" Type="http://schemas.openxmlformats.org/officeDocument/2006/relationships/tags" Target="../tags/tag341.xml"/><Relationship Id="rId22" Type="http://schemas.openxmlformats.org/officeDocument/2006/relationships/tags" Target="../tags/tag349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352.xml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355.xml"/><Relationship Id="rId2" Type="http://schemas.openxmlformats.org/officeDocument/2006/relationships/tags" Target="../tags/tag354.xml"/><Relationship Id="rId1" Type="http://schemas.openxmlformats.org/officeDocument/2006/relationships/tags" Target="../tags/tag35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56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9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1.emf"/><Relationship Id="rId5" Type="http://schemas.openxmlformats.org/officeDocument/2006/relationships/tags" Target="../tags/tag4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5.xml"/><Relationship Id="rId9" Type="http://schemas.openxmlformats.org/officeDocument/2006/relationships/tags" Target="../tags/tag50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1.emf"/><Relationship Id="rId5" Type="http://schemas.openxmlformats.org/officeDocument/2006/relationships/tags" Target="../tags/tag5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420624" y="7063200"/>
            <a:ext cx="3575304" cy="246221"/>
          </a:xfrm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z="1600" b="0" dirty="0" smtClean="0"/>
              <a:t>&lt;&lt;COVER PAGE DATE&gt;&gt;</a:t>
            </a:r>
            <a:endParaRPr lang="en-US" sz="1600" b="0" dirty="0"/>
          </a:p>
        </p:txBody>
      </p:sp>
      <p:sp>
        <p:nvSpPr>
          <p:cNvPr id="3" name="PRESENTATION INFOLIN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20624" y="3474720"/>
            <a:ext cx="8202168" cy="30175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2200"/>
              </a:spcAft>
              <a:buNone/>
              <a:defRPr sz="2000" i="0" baseline="0">
                <a:solidFill>
                  <a:schemeClr val="tx1"/>
                </a:solidFill>
                <a:latin typeface="UBSHeadline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subtitle / info line&gt;&gt;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36576" rIns="0" bIns="36576" anchor="b" anchorCtr="0">
            <a:noAutofit/>
          </a:bodyPr>
          <a:lstStyle>
            <a:lvl1pPr>
              <a:lnSpc>
                <a:spcPts val="4200"/>
              </a:lnSpc>
              <a:spcAft>
                <a:spcPts val="4200"/>
              </a:spcAft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&lt;&lt;Presentation title&gt;&gt;</a:t>
            </a:r>
            <a:endParaRPr lang="en-US" dirty="0"/>
          </a:p>
        </p:txBody>
      </p:sp>
      <p:sp>
        <p:nvSpPr>
          <p:cNvPr id="10" name="SECURITY TEXT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607808" y="742950"/>
            <a:ext cx="1993392" cy="182880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atin typeface="Frutiger 45 Light"/>
              </a:rPr>
              <a:t>Confidential</a:t>
            </a:r>
            <a:endParaRPr lang="en-US" dirty="0">
              <a:latin typeface="Frutiger 45 Light"/>
            </a:endParaRPr>
          </a:p>
        </p:txBody>
      </p:sp>
      <p:sp>
        <p:nvSpPr>
          <p:cNvPr id="7" name="PRESENTATION AUTHOR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420624" y="4352544"/>
            <a:ext cx="4535424" cy="274320"/>
          </a:xfrm>
        </p:spPr>
        <p:txBody>
          <a:bodyPr lIns="0" tIns="0" rIns="0" bIns="0" anchor="b" anchorCtr="0"/>
          <a:lstStyle>
            <a:lvl1pPr>
              <a:spcAft>
                <a:spcPts val="1800"/>
              </a:spcAft>
              <a:defRPr sz="1600" baseline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&lt;&lt;Presenter / Author&gt;&gt;</a:t>
            </a:r>
            <a:endParaRPr lang="en-US" dirty="0"/>
          </a:p>
        </p:txBody>
      </p:sp>
      <p:sp>
        <p:nvSpPr>
          <p:cNvPr id="9" name="PRESENTATION AUTHOR FUNCTION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420624" y="4599432"/>
            <a:ext cx="4535424" cy="274320"/>
          </a:xfrm>
        </p:spPr>
        <p:txBody>
          <a:bodyPr lIns="0" tIns="0" rIns="0" bIns="0" anchor="b" anchorCtr="0"/>
          <a:lstStyle>
            <a:lvl1pPr>
              <a:spcAft>
                <a:spcPts val="1800"/>
              </a:spcAft>
              <a:defRPr sz="1600" baseline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&lt;&lt;Presenter / Author function&gt;&gt;</a:t>
            </a:r>
            <a:endParaRPr lang="en-US" dirty="0"/>
          </a:p>
        </p:txBody>
      </p:sp>
      <p:sp>
        <p:nvSpPr>
          <p:cNvPr id="4" name="DraftStamp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566928"/>
            <a:ext cx="1108260" cy="405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AYOUT BODY"/>
          <p:cNvSpPr>
            <a:spLocks noGrp="1"/>
          </p:cNvSpPr>
          <p:nvPr>
            <p:ph sz="quarter" idx="30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2"/>
            </p:custDataLst>
          </p:nvPr>
        </p:nvSpPr>
        <p:spPr>
          <a:xfrm>
            <a:off x="6245352" y="3998563"/>
            <a:ext cx="3346704" cy="371253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2658173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2658173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5"/>
            </p:custDataLst>
          </p:nvPr>
        </p:nvSpPr>
        <p:spPr>
          <a:xfrm>
            <a:off x="6245352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6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12"/>
            <p:custDataLst>
              <p:tags r:id="rId7"/>
            </p:custDataLst>
          </p:nvPr>
        </p:nvSpPr>
        <p:spPr>
          <a:xfrm>
            <a:off x="2658173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8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MESSAGE CONCLUSION"/>
          <p:cNvSpPr>
            <a:spLocks noGrp="1"/>
          </p:cNvSpPr>
          <p:nvPr>
            <p:ph type="body" sz="quarter" idx="27" hasCustomPrompt="1"/>
            <p:custDataLst>
              <p:tags r:id="rId9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6" name="DOCUMENT ID"/>
          <p:cNvSpPr txBox="1"/>
          <p:nvPr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LAYOUT BODY"/>
          <p:cNvSpPr>
            <a:spLocks noGrp="1"/>
          </p:cNvSpPr>
          <p:nvPr>
            <p:ph sz="quarter" idx="32"/>
            <p:custDataLst>
              <p:tags r:id="rId1"/>
            </p:custDataLst>
          </p:nvPr>
        </p:nvSpPr>
        <p:spPr>
          <a:xfrm>
            <a:off x="6245352" y="5193792"/>
            <a:ext cx="3346704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6" name="LAYOUT HEADER"/>
          <p:cNvSpPr>
            <a:spLocks noGrp="1"/>
          </p:cNvSpPr>
          <p:nvPr>
            <p:ph type="body" idx="26" hasCustomPrompt="1"/>
            <p:custDataLst>
              <p:tags r:id="rId2"/>
            </p:custDataLst>
          </p:nvPr>
        </p:nvSpPr>
        <p:spPr>
          <a:xfrm>
            <a:off x="6245352" y="4846320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2658173" y="5193792"/>
            <a:ext cx="3346704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4" name="LAYOUT HEADER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2658173" y="4846320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1"/>
            <p:custDataLst>
              <p:tags r:id="rId5"/>
            </p:custDataLst>
          </p:nvPr>
        </p:nvSpPr>
        <p:spPr>
          <a:xfrm>
            <a:off x="6245352" y="3581869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6245352" y="32369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8"/>
            <p:custDataLst>
              <p:tags r:id="rId7"/>
            </p:custDataLst>
          </p:nvPr>
        </p:nvSpPr>
        <p:spPr>
          <a:xfrm>
            <a:off x="2658173" y="3581869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8"/>
            </p:custDataLst>
          </p:nvPr>
        </p:nvSpPr>
        <p:spPr>
          <a:xfrm>
            <a:off x="2658173" y="32369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LAYOUT BODY"/>
          <p:cNvSpPr>
            <a:spLocks noGrp="1"/>
          </p:cNvSpPr>
          <p:nvPr>
            <p:ph sz="quarter" idx="30"/>
            <p:custDataLst>
              <p:tags r:id="rId9"/>
            </p:custDataLst>
          </p:nvPr>
        </p:nvSpPr>
        <p:spPr>
          <a:xfrm>
            <a:off x="6245352" y="1993392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10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2658173" y="1993392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2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27" hasCustomPrompt="1"/>
            <p:custDataLst>
              <p:tags r:id="rId1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3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(1and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2"/>
            </p:custDataLst>
          </p:nvPr>
        </p:nvSpPr>
        <p:spPr>
          <a:xfrm>
            <a:off x="6245352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6245352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4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334670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6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1and2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2"/>
            </p:custDataLst>
          </p:nvPr>
        </p:nvSpPr>
        <p:spPr>
          <a:xfrm>
            <a:off x="6245352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2658173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2658173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6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2and1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58173" y="4361438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58172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6245352" y="1993625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4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5"/>
            </p:custDataLst>
          </p:nvPr>
        </p:nvSpPr>
        <p:spPr>
          <a:xfrm>
            <a:off x="2658173" y="199364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6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26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4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AYOUT BODY"/>
          <p:cNvSpPr>
            <a:spLocks noGrp="1"/>
          </p:cNvSpPr>
          <p:nvPr>
            <p:ph sz="quarter" idx="40"/>
            <p:custDataLst>
              <p:tags r:id="rId1"/>
            </p:custDataLst>
          </p:nvPr>
        </p:nvSpPr>
        <p:spPr>
          <a:xfrm>
            <a:off x="8046720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3" name="LAYOUT HEADER"/>
          <p:cNvSpPr>
            <a:spLocks noGrp="1"/>
          </p:cNvSpPr>
          <p:nvPr>
            <p:ph type="body" idx="33" hasCustomPrompt="1"/>
            <p:custDataLst>
              <p:tags r:id="rId2"/>
            </p:custDataLst>
          </p:nvPr>
        </p:nvSpPr>
        <p:spPr>
          <a:xfrm>
            <a:off x="8046720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4" name="LAYOUT BODY"/>
          <p:cNvSpPr>
            <a:spLocks noGrp="1"/>
          </p:cNvSpPr>
          <p:nvPr>
            <p:ph sz="quarter" idx="39"/>
            <p:custDataLst>
              <p:tags r:id="rId3"/>
            </p:custDataLst>
          </p:nvPr>
        </p:nvSpPr>
        <p:spPr>
          <a:xfrm>
            <a:off x="6245352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9" name="LAYOUT HEADER"/>
          <p:cNvSpPr>
            <a:spLocks noGrp="1"/>
          </p:cNvSpPr>
          <p:nvPr>
            <p:ph type="body" idx="29" hasCustomPrompt="1"/>
            <p:custDataLst>
              <p:tags r:id="rId4"/>
            </p:custDataLst>
          </p:nvPr>
        </p:nvSpPr>
        <p:spPr>
          <a:xfrm>
            <a:off x="6245352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1" name="LAYOUT BODY"/>
          <p:cNvSpPr>
            <a:spLocks noGrp="1"/>
          </p:cNvSpPr>
          <p:nvPr>
            <p:ph sz="quarter" idx="36"/>
            <p:custDataLst>
              <p:tags r:id="rId5"/>
            </p:custDataLst>
          </p:nvPr>
        </p:nvSpPr>
        <p:spPr>
          <a:xfrm>
            <a:off x="4453128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4453128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0" name="LAYOUT BODY"/>
          <p:cNvSpPr>
            <a:spLocks noGrp="1"/>
          </p:cNvSpPr>
          <p:nvPr>
            <p:ph sz="quarter" idx="35"/>
            <p:custDataLst>
              <p:tags r:id="rId7"/>
            </p:custDataLst>
          </p:nvPr>
        </p:nvSpPr>
        <p:spPr>
          <a:xfrm>
            <a:off x="2658173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8"/>
            </p:custDataLst>
          </p:nvPr>
        </p:nvSpPr>
        <p:spPr>
          <a:xfrm>
            <a:off x="2658173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6" name="LAYOUT BODY"/>
          <p:cNvSpPr>
            <a:spLocks noGrp="1"/>
          </p:cNvSpPr>
          <p:nvPr>
            <p:ph sz="quarter" idx="41"/>
            <p:custDataLst>
              <p:tags r:id="rId9"/>
            </p:custDataLst>
          </p:nvPr>
        </p:nvSpPr>
        <p:spPr>
          <a:xfrm>
            <a:off x="8046720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" name="LAYOUT HEADER"/>
          <p:cNvSpPr>
            <a:spLocks noGrp="1"/>
          </p:cNvSpPr>
          <p:nvPr>
            <p:ph type="body" idx="31" hasCustomPrompt="1"/>
            <p:custDataLst>
              <p:tags r:id="rId10"/>
            </p:custDataLst>
          </p:nvPr>
        </p:nvSpPr>
        <p:spPr>
          <a:xfrm>
            <a:off x="8046720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3" name="LAYOUT BODY"/>
          <p:cNvSpPr>
            <a:spLocks noGrp="1"/>
          </p:cNvSpPr>
          <p:nvPr>
            <p:ph sz="quarter" idx="38"/>
            <p:custDataLst>
              <p:tags r:id="rId11"/>
            </p:custDataLst>
          </p:nvPr>
        </p:nvSpPr>
        <p:spPr>
          <a:xfrm>
            <a:off x="6245352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12"/>
            </p:custDataLst>
          </p:nvPr>
        </p:nvSpPr>
        <p:spPr>
          <a:xfrm>
            <a:off x="6245352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2" name="LAYOUT BODY"/>
          <p:cNvSpPr>
            <a:spLocks noGrp="1"/>
          </p:cNvSpPr>
          <p:nvPr>
            <p:ph sz="quarter" idx="37"/>
            <p:custDataLst>
              <p:tags r:id="rId13"/>
            </p:custDataLst>
          </p:nvPr>
        </p:nvSpPr>
        <p:spPr>
          <a:xfrm>
            <a:off x="4453128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3" name="LAYOUT HEADER"/>
          <p:cNvSpPr>
            <a:spLocks noGrp="1"/>
          </p:cNvSpPr>
          <p:nvPr>
            <p:ph type="body" idx="23" hasCustomPrompt="1"/>
            <p:custDataLst>
              <p:tags r:id="rId14"/>
            </p:custDataLst>
          </p:nvPr>
        </p:nvSpPr>
        <p:spPr>
          <a:xfrm>
            <a:off x="4453128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12"/>
            <p:custDataLst>
              <p:tags r:id="rId15"/>
            </p:custDataLst>
          </p:nvPr>
        </p:nvSpPr>
        <p:spPr>
          <a:xfrm>
            <a:off x="2658173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6"/>
            </p:custDataLst>
          </p:nvPr>
        </p:nvSpPr>
        <p:spPr>
          <a:xfrm>
            <a:off x="2658173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MESSAGE CONCLUSION"/>
          <p:cNvSpPr>
            <a:spLocks noGrp="1"/>
          </p:cNvSpPr>
          <p:nvPr>
            <p:ph type="body" sz="quarter" idx="42" hasCustomPrompt="1"/>
            <p:custDataLst>
              <p:tags r:id="rId1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4" name="DOCUMENT ID"/>
          <p:cNvSpPr txBox="1"/>
          <p:nvPr>
            <p:custDataLst>
              <p:tags r:id="rId1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2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4and1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AYOUT BODY"/>
          <p:cNvSpPr>
            <a:spLocks noGrp="1"/>
          </p:cNvSpPr>
          <p:nvPr>
            <p:ph sz="quarter" idx="36"/>
            <p:custDataLst>
              <p:tags r:id="rId1"/>
            </p:custDataLst>
          </p:nvPr>
        </p:nvSpPr>
        <p:spPr>
          <a:xfrm>
            <a:off x="2658171" y="4361688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2658171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5"/>
            <p:custDataLst>
              <p:tags r:id="rId3"/>
            </p:custDataLst>
          </p:nvPr>
        </p:nvSpPr>
        <p:spPr>
          <a:xfrm>
            <a:off x="8046720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" name="LAYOUT HEADER"/>
          <p:cNvSpPr>
            <a:spLocks noGrp="1"/>
          </p:cNvSpPr>
          <p:nvPr>
            <p:ph type="body" idx="31" hasCustomPrompt="1"/>
            <p:custDataLst>
              <p:tags r:id="rId4"/>
            </p:custDataLst>
          </p:nvPr>
        </p:nvSpPr>
        <p:spPr>
          <a:xfrm>
            <a:off x="8046720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4"/>
            <p:custDataLst>
              <p:tags r:id="rId5"/>
            </p:custDataLst>
          </p:nvPr>
        </p:nvSpPr>
        <p:spPr>
          <a:xfrm>
            <a:off x="6245352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6"/>
            </p:custDataLst>
          </p:nvPr>
        </p:nvSpPr>
        <p:spPr>
          <a:xfrm>
            <a:off x="6245352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3"/>
            <p:custDataLst>
              <p:tags r:id="rId7"/>
            </p:custDataLst>
          </p:nvPr>
        </p:nvSpPr>
        <p:spPr>
          <a:xfrm>
            <a:off x="4453128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3" name="LAYOUT HEADER"/>
          <p:cNvSpPr>
            <a:spLocks noGrp="1"/>
          </p:cNvSpPr>
          <p:nvPr>
            <p:ph type="body" idx="23" hasCustomPrompt="1"/>
            <p:custDataLst>
              <p:tags r:id="rId8"/>
            </p:custDataLst>
          </p:nvPr>
        </p:nvSpPr>
        <p:spPr>
          <a:xfrm>
            <a:off x="4453128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2658173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0"/>
            </p:custDataLst>
          </p:nvPr>
        </p:nvSpPr>
        <p:spPr>
          <a:xfrm>
            <a:off x="2658173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MESSAGE CONCLUSION"/>
          <p:cNvSpPr>
            <a:spLocks noGrp="1"/>
          </p:cNvSpPr>
          <p:nvPr>
            <p:ph type="body" sz="quarter" idx="37" hasCustomPrompt="1"/>
            <p:custDataLst>
              <p:tags r:id="rId11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8" name="DOCUMENT ID"/>
          <p:cNvSpPr txBox="1"/>
          <p:nvPr>
            <p:custDataLst>
              <p:tags r:id="rId1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7424928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7424928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5047488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4"/>
            </p:custDataLst>
          </p:nvPr>
        </p:nvSpPr>
        <p:spPr>
          <a:xfrm>
            <a:off x="5047488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LAYOUT BODY"/>
          <p:cNvSpPr>
            <a:spLocks noGrp="1"/>
          </p:cNvSpPr>
          <p:nvPr>
            <p:ph sz="quarter" idx="31"/>
            <p:custDataLst>
              <p:tags r:id="rId5"/>
            </p:custDataLst>
          </p:nvPr>
        </p:nvSpPr>
        <p:spPr>
          <a:xfrm>
            <a:off x="2658173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6"/>
            </p:custDataLst>
          </p:nvPr>
        </p:nvSpPr>
        <p:spPr>
          <a:xfrm>
            <a:off x="2658173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0"/>
            <p:custDataLst>
              <p:tags r:id="rId7"/>
            </p:custDataLst>
          </p:nvPr>
        </p:nvSpPr>
        <p:spPr>
          <a:xfrm>
            <a:off x="742492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8"/>
            </p:custDataLst>
          </p:nvPr>
        </p:nvSpPr>
        <p:spPr>
          <a:xfrm>
            <a:off x="742492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9"/>
            <p:custDataLst>
              <p:tags r:id="rId9"/>
            </p:custDataLst>
          </p:nvPr>
        </p:nvSpPr>
        <p:spPr>
          <a:xfrm>
            <a:off x="504748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10"/>
            </p:custDataLst>
          </p:nvPr>
        </p:nvSpPr>
        <p:spPr>
          <a:xfrm>
            <a:off x="504748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2658173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2"/>
            </p:custDataLst>
          </p:nvPr>
        </p:nvSpPr>
        <p:spPr>
          <a:xfrm>
            <a:off x="2658173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34" hasCustomPrompt="1"/>
            <p:custDataLst>
              <p:tags r:id="rId1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3and2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6229174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229174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3851734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4"/>
            </p:custDataLst>
          </p:nvPr>
        </p:nvSpPr>
        <p:spPr>
          <a:xfrm>
            <a:off x="3851734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0"/>
            <p:custDataLst>
              <p:tags r:id="rId5"/>
            </p:custDataLst>
          </p:nvPr>
        </p:nvSpPr>
        <p:spPr>
          <a:xfrm>
            <a:off x="742492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742492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9"/>
            <p:custDataLst>
              <p:tags r:id="rId7"/>
            </p:custDataLst>
          </p:nvPr>
        </p:nvSpPr>
        <p:spPr>
          <a:xfrm>
            <a:off x="504748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8"/>
            </p:custDataLst>
          </p:nvPr>
        </p:nvSpPr>
        <p:spPr>
          <a:xfrm>
            <a:off x="504748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2658173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0"/>
            </p:custDataLst>
          </p:nvPr>
        </p:nvSpPr>
        <p:spPr>
          <a:xfrm>
            <a:off x="2658173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34" hasCustomPrompt="1"/>
            <p:custDataLst>
              <p:tags r:id="rId11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82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_Slid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"/>
            </p:custDataLst>
          </p:nvPr>
        </p:nvSpPr>
        <p:spPr>
          <a:xfrm>
            <a:off x="265817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BIO_TEXT"/>
          <p:cNvSpPr>
            <a:spLocks noGrp="1"/>
          </p:cNvSpPr>
          <p:nvPr>
            <p:ph type="body" sz="quarter" idx="34" hasCustomPrompt="1"/>
            <p:custDataLst>
              <p:tags r:id="rId2"/>
            </p:custDataLst>
          </p:nvPr>
        </p:nvSpPr>
        <p:spPr>
          <a:xfrm>
            <a:off x="420624" y="1636776"/>
            <a:ext cx="1828800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200" b="0">
                <a:solidFill>
                  <a:schemeClr val="tx1"/>
                </a:solidFill>
                <a:latin typeface="Frutiger 45 Light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+mj-lt"/>
              </a:defRPr>
            </a:lvl2pPr>
            <a:lvl3pPr>
              <a:buFont typeface="Symbol" pitchFamily="18" charset="2"/>
              <a:buChar char="·"/>
              <a:defRPr baseline="0">
                <a:latin typeface="+mj-lt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+mj-lt"/>
              </a:defRPr>
            </a:lvl4pPr>
            <a:lvl5pPr marL="457200" indent="0">
              <a:buFont typeface="Times New Roman" pitchFamily="18" charset="0"/>
              <a:buNone/>
              <a:defRPr>
                <a:latin typeface="+mj-lt"/>
              </a:defRPr>
            </a:lvl5pPr>
            <a:lvl6pPr>
              <a:defRPr>
                <a:latin typeface="+mj-lt"/>
              </a:defRPr>
            </a:lvl6pPr>
            <a:lvl7pPr>
              <a:defRPr>
                <a:latin typeface="+mj-lt"/>
              </a:defRPr>
            </a:lvl7pPr>
            <a:lvl8pPr>
              <a:defRPr>
                <a:latin typeface="+mj-lt"/>
              </a:defRPr>
            </a:lvl8pPr>
            <a:lvl9pPr>
              <a:defRPr>
                <a:latin typeface="+mj-lt"/>
              </a:defRPr>
            </a:lvl9pPr>
          </a:lstStyle>
          <a:p>
            <a:pPr lvl="0"/>
            <a:r>
              <a:rPr lang="en-US" dirty="0" smtClean="0"/>
              <a:t>&lt;&lt;</a:t>
            </a:r>
            <a:r>
              <a:rPr lang="en-US" dirty="0" err="1" smtClean="0"/>
              <a:t>Bio_Details</a:t>
            </a:r>
            <a:r>
              <a:rPr lang="en-US" dirty="0" smtClean="0"/>
              <a:t>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430682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39" name="BIO_DIVIDERLINE"/>
          <p:cNvCxnSpPr/>
          <p:nvPr userDrawn="1"/>
        </p:nvCxnSpPr>
        <p:spPr>
          <a:xfrm>
            <a:off x="2461044" y="1658548"/>
            <a:ext cx="0" cy="4459223"/>
          </a:xfrm>
          <a:prstGeom prst="line">
            <a:avLst/>
          </a:prstGeom>
          <a:ln w="5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2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20624" y="2432304"/>
            <a:ext cx="7616952" cy="1929384"/>
          </a:xfrm>
          <a:prstGeom prst="rect">
            <a:avLst/>
          </a:prstGeom>
        </p:spPr>
        <p:txBody>
          <a:bodyPr lIns="0" tIns="45720" rIns="0" bIns="45720"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20624" y="2084832"/>
            <a:ext cx="6858000" cy="384048"/>
          </a:xfrm>
        </p:spPr>
        <p:txBody>
          <a:bodyPr lIns="0" tIns="45720" rIns="0" bIns="45720" anchor="t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UBSHeadline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9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_Slide_Textand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"/>
            </p:custDataLst>
          </p:nvPr>
        </p:nvSpPr>
        <p:spPr>
          <a:xfrm>
            <a:off x="265817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BIO_TEXT"/>
          <p:cNvSpPr>
            <a:spLocks noGrp="1"/>
          </p:cNvSpPr>
          <p:nvPr>
            <p:ph type="body" sz="quarter" idx="34" hasCustomPrompt="1"/>
            <p:custDataLst>
              <p:tags r:id="rId2"/>
            </p:custDataLst>
          </p:nvPr>
        </p:nvSpPr>
        <p:spPr>
          <a:xfrm>
            <a:off x="420624" y="3364992"/>
            <a:ext cx="1828800" cy="27523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200" b="0">
                <a:solidFill>
                  <a:schemeClr val="tx1"/>
                </a:solidFill>
                <a:latin typeface="Frutiger 45 Light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+mj-lt"/>
              </a:defRPr>
            </a:lvl2pPr>
            <a:lvl3pPr>
              <a:buFont typeface="Symbol" pitchFamily="18" charset="2"/>
              <a:buChar char="·"/>
              <a:defRPr baseline="0">
                <a:latin typeface="+mj-lt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+mj-lt"/>
              </a:defRPr>
            </a:lvl4pPr>
            <a:lvl5pPr marL="457200" indent="0">
              <a:buFont typeface="Times New Roman" pitchFamily="18" charset="0"/>
              <a:buNone/>
              <a:defRPr>
                <a:latin typeface="+mj-lt"/>
              </a:defRPr>
            </a:lvl5pPr>
            <a:lvl6pPr>
              <a:defRPr>
                <a:latin typeface="+mj-lt"/>
              </a:defRPr>
            </a:lvl6pPr>
            <a:lvl7pPr>
              <a:defRPr>
                <a:latin typeface="+mj-lt"/>
              </a:defRPr>
            </a:lvl7pPr>
            <a:lvl8pPr>
              <a:defRPr>
                <a:latin typeface="+mj-lt"/>
              </a:defRPr>
            </a:lvl8pPr>
            <a:lvl9pPr>
              <a:defRPr>
                <a:latin typeface="+mj-lt"/>
              </a:defRPr>
            </a:lvl9pPr>
          </a:lstStyle>
          <a:p>
            <a:pPr lvl="0"/>
            <a:r>
              <a:rPr lang="en-US" dirty="0" smtClean="0"/>
              <a:t>&lt;&lt;</a:t>
            </a:r>
            <a:r>
              <a:rPr lang="en-US" dirty="0" err="1" smtClean="0"/>
              <a:t>Bio_Details</a:t>
            </a:r>
            <a:r>
              <a:rPr lang="en-US" dirty="0" smtClean="0"/>
              <a:t>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430682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39" name="BIO_DIVIDERLINE"/>
          <p:cNvCxnSpPr/>
          <p:nvPr userDrawn="1"/>
        </p:nvCxnSpPr>
        <p:spPr>
          <a:xfrm>
            <a:off x="2461044" y="1658548"/>
            <a:ext cx="0" cy="4459223"/>
          </a:xfrm>
          <a:prstGeom prst="line">
            <a:avLst/>
          </a:prstGeom>
          <a:ln w="5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IO_PICTURE"/>
          <p:cNvSpPr>
            <a:spLocks noGrp="1"/>
          </p:cNvSpPr>
          <p:nvPr>
            <p:ph sz="quarter" idx="35" hasCustomPrompt="1"/>
            <p:custDataLst>
              <p:tags r:id="rId6"/>
            </p:custDataLst>
          </p:nvPr>
        </p:nvSpPr>
        <p:spPr>
          <a:xfrm>
            <a:off x="420688" y="1636776"/>
            <a:ext cx="1828800" cy="1635125"/>
          </a:xfrm>
        </p:spPr>
        <p:txBody>
          <a:bodyPr/>
          <a:lstStyle>
            <a:lvl1pPr>
              <a:defRPr baseline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&lt;&lt;Bio Picture&gt;&gt;</a:t>
            </a:r>
            <a:endParaRPr lang="en-US" dirty="0"/>
          </a:p>
        </p:txBody>
      </p:sp>
      <p:sp>
        <p:nvSpPr>
          <p:cNvPr id="2" name="DraftStamp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17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um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994409"/>
            <a:ext cx="758952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/>
            </a:lvl1pPr>
            <a:lvl2pPr marL="0" indent="0">
              <a:buFontTx/>
              <a:buNone/>
              <a:defRPr sz="1100"/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/>
            </a:lvl3pPr>
            <a:lvl4pPr marL="460375" indent="-228600">
              <a:buSzPct val="84000"/>
              <a:buFont typeface="Times New Roman" pitchFamily="18" charset="0"/>
              <a:buChar char="–"/>
              <a:defRPr sz="1100"/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3" y="1636776"/>
            <a:ext cx="75895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um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994407"/>
            <a:ext cx="7589520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3" y="1636776"/>
            <a:ext cx="75895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4" y="1994407"/>
            <a:ext cx="918972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4" y="1636776"/>
            <a:ext cx="91897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4" y="1994407"/>
            <a:ext cx="9189720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4" y="1636776"/>
            <a:ext cx="91897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26"/>
            <p:custDataLst>
              <p:tags r:id="rId1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2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4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1" name="DOCUMENT ID"/>
          <p:cNvSpPr txBox="1"/>
          <p:nvPr>
            <p:custDataLst>
              <p:tags r:id="rId6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26"/>
            <p:custDataLst>
              <p:tags r:id="rId1"/>
            </p:custDataLst>
          </p:nvPr>
        </p:nvSpPr>
        <p:spPr>
          <a:xfrm>
            <a:off x="5148072" y="1994410"/>
            <a:ext cx="444398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2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20624" y="1994409"/>
            <a:ext cx="444398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4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1" name="DOCUMENT ID"/>
          <p:cNvSpPr txBox="1"/>
          <p:nvPr>
            <p:custDataLst>
              <p:tags r:id="rId6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31"/>
            <p:custDataLst>
              <p:tags r:id="rId1"/>
            </p:custDataLst>
          </p:nvPr>
        </p:nvSpPr>
        <p:spPr>
          <a:xfrm>
            <a:off x="5148072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29" hasCustomPrompt="1"/>
            <p:custDataLst>
              <p:tags r:id="rId2"/>
            </p:custDataLst>
          </p:nvPr>
        </p:nvSpPr>
        <p:spPr>
          <a:xfrm>
            <a:off x="5148072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30"/>
            <p:custDataLst>
              <p:tags r:id="rId3"/>
            </p:custDataLst>
          </p:nvPr>
        </p:nvSpPr>
        <p:spPr>
          <a:xfrm>
            <a:off x="420624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7" name="LAYOUT HEADER"/>
          <p:cNvSpPr>
            <a:spLocks noGrp="1"/>
          </p:cNvSpPr>
          <p:nvPr>
            <p:ph type="body" idx="28" hasCustomPrompt="1"/>
            <p:custDataLst>
              <p:tags r:id="rId4"/>
            </p:custDataLst>
          </p:nvPr>
        </p:nvSpPr>
        <p:spPr>
          <a:xfrm>
            <a:off x="420624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32"/>
            <p:custDataLst>
              <p:tags r:id="rId5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12"/>
            <p:custDataLst>
              <p:tags r:id="rId7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6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1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and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420624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7" name="LAYOUT HEADER"/>
          <p:cNvSpPr>
            <a:spLocks noGrp="1"/>
          </p:cNvSpPr>
          <p:nvPr>
            <p:ph type="body" idx="28" hasCustomPrompt="1"/>
            <p:custDataLst>
              <p:tags r:id="rId2"/>
            </p:custDataLst>
          </p:nvPr>
        </p:nvSpPr>
        <p:spPr>
          <a:xfrm>
            <a:off x="420624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30"/>
            <p:custDataLst>
              <p:tags r:id="rId3"/>
            </p:custDataLst>
          </p:nvPr>
        </p:nvSpPr>
        <p:spPr>
          <a:xfrm>
            <a:off x="5148072" y="1994410"/>
            <a:ext cx="444398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9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and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5148072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2"/>
            </p:custDataLst>
          </p:nvPr>
        </p:nvSpPr>
        <p:spPr>
          <a:xfrm>
            <a:off x="5148072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27"/>
            <p:custDataLst>
              <p:tags r:id="rId3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444398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20624" y="1500748"/>
            <a:ext cx="9189720" cy="5198689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76238" indent="-376238">
              <a:buNone/>
              <a:defRPr sz="1200">
                <a:latin typeface="Frutiger 45 Ligh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28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cxnSp>
        <p:nvCxnSpPr>
          <p:cNvPr id="20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6" name="Straight Connector 2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729984" y="199440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729984" y="1994408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3575304" y="1994410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(2and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3575304" y="437184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2"/>
            </p:custDataLst>
          </p:nvPr>
        </p:nvSpPr>
        <p:spPr>
          <a:xfrm>
            <a:off x="357530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420624" y="437184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4"/>
            </p:custDataLst>
          </p:nvPr>
        </p:nvSpPr>
        <p:spPr>
          <a:xfrm>
            <a:off x="42062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5"/>
            <p:custDataLst>
              <p:tags r:id="rId5"/>
            </p:custDataLst>
          </p:nvPr>
        </p:nvSpPr>
        <p:spPr>
          <a:xfrm>
            <a:off x="6729984" y="1994408"/>
            <a:ext cx="2871216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6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4"/>
            <p:custDataLst>
              <p:tags r:id="rId7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8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0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8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7" name="DOCUMENT ID"/>
          <p:cNvSpPr txBox="1"/>
          <p:nvPr>
            <p:custDataLst>
              <p:tags r:id="rId1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8"/>
            <p:custDataLst>
              <p:tags r:id="rId1"/>
            </p:custDataLst>
          </p:nvPr>
        </p:nvSpPr>
        <p:spPr>
          <a:xfrm>
            <a:off x="672998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33" hasCustomPrompt="1"/>
            <p:custDataLst>
              <p:tags r:id="rId2"/>
            </p:custDataLst>
          </p:nvPr>
        </p:nvSpPr>
        <p:spPr>
          <a:xfrm>
            <a:off x="6729984" y="4010660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5"/>
            <p:custDataLst>
              <p:tags r:id="rId3"/>
            </p:custDataLst>
          </p:nvPr>
        </p:nvSpPr>
        <p:spPr>
          <a:xfrm>
            <a:off x="357530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4"/>
            </p:custDataLst>
          </p:nvPr>
        </p:nvSpPr>
        <p:spPr>
          <a:xfrm>
            <a:off x="357530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4"/>
            <p:custDataLst>
              <p:tags r:id="rId5"/>
            </p:custDataLst>
          </p:nvPr>
        </p:nvSpPr>
        <p:spPr>
          <a:xfrm>
            <a:off x="42062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6"/>
            </p:custDataLst>
          </p:nvPr>
        </p:nvSpPr>
        <p:spPr>
          <a:xfrm>
            <a:off x="42062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7"/>
            <p:custDataLst>
              <p:tags r:id="rId7"/>
            </p:custDataLst>
          </p:nvPr>
        </p:nvSpPr>
        <p:spPr>
          <a:xfrm>
            <a:off x="6729984" y="1994408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8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36"/>
            <p:custDataLst>
              <p:tags r:id="rId9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10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2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9" name="DOCUMENT ID"/>
          <p:cNvSpPr txBox="1"/>
          <p:nvPr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AYOUT BODY"/>
          <p:cNvSpPr>
            <a:spLocks noGrp="1"/>
          </p:cNvSpPr>
          <p:nvPr>
            <p:ph sz="quarter" idx="47"/>
            <p:custDataLst>
              <p:tags r:id="rId1"/>
            </p:custDataLst>
          </p:nvPr>
        </p:nvSpPr>
        <p:spPr>
          <a:xfrm>
            <a:off x="672998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8" name="LAYOUT HEADER"/>
          <p:cNvSpPr>
            <a:spLocks noGrp="1"/>
          </p:cNvSpPr>
          <p:nvPr>
            <p:ph type="body" idx="39" hasCustomPrompt="1"/>
            <p:custDataLst>
              <p:tags r:id="rId2"/>
            </p:custDataLst>
          </p:nvPr>
        </p:nvSpPr>
        <p:spPr>
          <a:xfrm>
            <a:off x="672998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6" name="LAYOUT BODY"/>
          <p:cNvSpPr>
            <a:spLocks noGrp="1"/>
          </p:cNvSpPr>
          <p:nvPr>
            <p:ph sz="quarter" idx="44"/>
            <p:custDataLst>
              <p:tags r:id="rId3"/>
            </p:custDataLst>
          </p:nvPr>
        </p:nvSpPr>
        <p:spPr>
          <a:xfrm>
            <a:off x="357530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6" name="LAYOUT HEADER"/>
          <p:cNvSpPr>
            <a:spLocks noGrp="1"/>
          </p:cNvSpPr>
          <p:nvPr>
            <p:ph type="body" idx="37" hasCustomPrompt="1"/>
            <p:custDataLst>
              <p:tags r:id="rId4"/>
            </p:custDataLst>
          </p:nvPr>
        </p:nvSpPr>
        <p:spPr>
          <a:xfrm>
            <a:off x="357530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3" name="LAYOUT BODY"/>
          <p:cNvSpPr>
            <a:spLocks noGrp="1"/>
          </p:cNvSpPr>
          <p:nvPr>
            <p:ph sz="quarter" idx="41"/>
            <p:custDataLst>
              <p:tags r:id="rId5"/>
            </p:custDataLst>
          </p:nvPr>
        </p:nvSpPr>
        <p:spPr>
          <a:xfrm>
            <a:off x="42062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36" hasCustomPrompt="1"/>
            <p:custDataLst>
              <p:tags r:id="rId6"/>
            </p:custDataLst>
          </p:nvPr>
        </p:nvSpPr>
        <p:spPr>
          <a:xfrm>
            <a:off x="42062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8" name="LAYOUT BODY"/>
          <p:cNvSpPr>
            <a:spLocks noGrp="1"/>
          </p:cNvSpPr>
          <p:nvPr>
            <p:ph sz="quarter" idx="46"/>
            <p:custDataLst>
              <p:tags r:id="rId7"/>
            </p:custDataLst>
          </p:nvPr>
        </p:nvSpPr>
        <p:spPr>
          <a:xfrm>
            <a:off x="672998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33" hasCustomPrompt="1"/>
            <p:custDataLst>
              <p:tags r:id="rId8"/>
            </p:custDataLst>
          </p:nvPr>
        </p:nvSpPr>
        <p:spPr>
          <a:xfrm>
            <a:off x="672998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5" name="LAYOUT BODY"/>
          <p:cNvSpPr>
            <a:spLocks noGrp="1"/>
          </p:cNvSpPr>
          <p:nvPr>
            <p:ph sz="quarter" idx="43"/>
            <p:custDataLst>
              <p:tags r:id="rId9"/>
            </p:custDataLst>
          </p:nvPr>
        </p:nvSpPr>
        <p:spPr>
          <a:xfrm>
            <a:off x="357530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10"/>
            </p:custDataLst>
          </p:nvPr>
        </p:nvSpPr>
        <p:spPr>
          <a:xfrm>
            <a:off x="357530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2" name="LAYOUT BODY"/>
          <p:cNvSpPr>
            <a:spLocks noGrp="1"/>
          </p:cNvSpPr>
          <p:nvPr>
            <p:ph sz="quarter" idx="40"/>
            <p:custDataLst>
              <p:tags r:id="rId11"/>
            </p:custDataLst>
          </p:nvPr>
        </p:nvSpPr>
        <p:spPr>
          <a:xfrm>
            <a:off x="42062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12"/>
            </p:custDataLst>
          </p:nvPr>
        </p:nvSpPr>
        <p:spPr>
          <a:xfrm>
            <a:off x="42062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7" name="LAYOUT BODY"/>
          <p:cNvSpPr>
            <a:spLocks noGrp="1"/>
          </p:cNvSpPr>
          <p:nvPr>
            <p:ph sz="quarter" idx="45"/>
            <p:custDataLst>
              <p:tags r:id="rId13"/>
            </p:custDataLst>
          </p:nvPr>
        </p:nvSpPr>
        <p:spPr>
          <a:xfrm>
            <a:off x="6729984" y="19944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14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4" name="LAYOUT BODY"/>
          <p:cNvSpPr>
            <a:spLocks noGrp="1"/>
          </p:cNvSpPr>
          <p:nvPr>
            <p:ph sz="quarter" idx="42"/>
            <p:custDataLst>
              <p:tags r:id="rId15"/>
            </p:custDataLst>
          </p:nvPr>
        </p:nvSpPr>
        <p:spPr>
          <a:xfrm>
            <a:off x="3575304" y="1994410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16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1" name="LAYOUT BODY"/>
          <p:cNvSpPr>
            <a:spLocks noGrp="1"/>
          </p:cNvSpPr>
          <p:nvPr>
            <p:ph sz="quarter" idx="12"/>
            <p:custDataLst>
              <p:tags r:id="rId17"/>
            </p:custDataLst>
          </p:nvPr>
        </p:nvSpPr>
        <p:spPr>
          <a:xfrm>
            <a:off x="420624" y="1994409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3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DOCUMENT ID"/>
          <p:cNvSpPr txBox="1"/>
          <p:nvPr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4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4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2" name="Straight Connector 4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18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cxnSp>
        <p:nvCxnSpPr>
          <p:cNvPr id="19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cxnSp>
        <p:nvCxnSpPr>
          <p:cNvPr id="20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grpSp>
        <p:nvGrpSpPr>
          <p:cNvPr id="3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5" name="Straight Connector 3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636776"/>
            <a:ext cx="9189719" cy="47898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60"/>
              </a:spcBef>
              <a:buFontTx/>
              <a:buNone/>
              <a:defRPr sz="1100">
                <a:latin typeface="+mn-lt"/>
                <a:cs typeface="Aharoni" pitchFamily="2" charset="-79"/>
              </a:defRPr>
            </a:lvl1pPr>
            <a:lvl2pPr marL="0" indent="0">
              <a:spcBef>
                <a:spcPts val="660"/>
              </a:spcBef>
              <a:buFontTx/>
              <a:buNone/>
              <a:defRPr sz="1100">
                <a:latin typeface="+mn-lt"/>
                <a:cs typeface="Aharoni" pitchFamily="2" charset="-79"/>
              </a:defRPr>
            </a:lvl2pPr>
            <a:lvl3pPr marL="227013" indent="-227013">
              <a:spcBef>
                <a:spcPts val="660"/>
              </a:spcBef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  <a:cs typeface="Aharoni" pitchFamily="2" charset="-79"/>
              </a:defRPr>
            </a:lvl3pPr>
            <a:lvl4pPr marL="460375" indent="-228600">
              <a:spcBef>
                <a:spcPts val="330"/>
              </a:spcBef>
              <a:buClr>
                <a:schemeClr val="tx1"/>
              </a:buClr>
              <a:buSzPct val="84000"/>
              <a:buFont typeface="Times New Roman" pitchFamily="18" charset="0"/>
              <a:buChar char="–"/>
              <a:defRPr sz="1100">
                <a:latin typeface="+mn-lt"/>
                <a:cs typeface="Aharoni" pitchFamily="2" charset="-79"/>
              </a:defRPr>
            </a:lvl4pPr>
            <a:lvl5pPr marL="687388" indent="-225425">
              <a:spcBef>
                <a:spcPts val="330"/>
              </a:spcBef>
              <a:buClr>
                <a:schemeClr val="tx1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5pPr>
            <a:lvl6pPr marL="687388" indent="-225425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THIN BLUE LINE"/>
          <p:cNvCxnSpPr/>
          <p:nvPr>
            <p:custDataLst>
              <p:tags r:id="rId2"/>
            </p:custDataLst>
          </p:nvPr>
        </p:nvCxnSpPr>
        <p:spPr>
          <a:xfrm>
            <a:off x="420624" y="1031875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4" name="DOCUMENT ID"/>
          <p:cNvSpPr txBox="1"/>
          <p:nvPr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18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1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0" name="Straight Connector 1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60903" y="1993392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Clr>
                <a:schemeClr val="tx1"/>
              </a:buClr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chemeClr val="tx1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6090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1" name="MESSAGE CONCLUSION"/>
          <p:cNvSpPr>
            <a:spLocks noGrp="1"/>
          </p:cNvSpPr>
          <p:nvPr>
            <p:ph type="body" sz="quarter" idx="27" hasCustomPrompt="1"/>
            <p:custDataLst>
              <p:tags r:id="rId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Clr>
                <a:schemeClr val="tx1"/>
              </a:buClr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Clr>
                <a:schemeClr val="tx1"/>
              </a:buClr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buClr>
                <a:schemeClr val="tx1"/>
              </a:buClr>
              <a:buSzPct val="84000"/>
              <a:defRPr>
                <a:latin typeface="UBSHeadline"/>
              </a:defRPr>
            </a:lvl6pPr>
            <a:lvl7pPr>
              <a:buClr>
                <a:schemeClr val="tx1"/>
              </a:buClr>
              <a:buSzPct val="84000"/>
              <a:defRPr>
                <a:latin typeface="UBSHeadline"/>
              </a:defRPr>
            </a:lvl7pPr>
            <a:lvl8pPr>
              <a:buClr>
                <a:schemeClr val="tx1"/>
              </a:buClr>
              <a:buSzPct val="84000"/>
              <a:defRPr>
                <a:latin typeface="UBSHeadline"/>
              </a:defRPr>
            </a:lvl8pPr>
            <a:lvl9pPr>
              <a:buClr>
                <a:schemeClr val="tx1"/>
              </a:buClr>
              <a:buSzPct val="84000"/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0" name="DOCUMENT ID"/>
          <p:cNvSpPr txBox="1"/>
          <p:nvPr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58172" y="1993392"/>
            <a:ext cx="6949440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MESSAGE CONCLUSION"/>
          <p:cNvSpPr>
            <a:spLocks noGrp="1"/>
          </p:cNvSpPr>
          <p:nvPr>
            <p:ph type="body" sz="quarter" idx="15" hasCustomPrompt="1"/>
            <p:custDataLst>
              <p:tags r:id="rId3"/>
            </p:custDataLst>
          </p:nvPr>
        </p:nvSpPr>
        <p:spPr>
          <a:xfrm>
            <a:off x="420624" y="1636774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0" name="DOCUMENT ID"/>
          <p:cNvSpPr txBox="1"/>
          <p:nvPr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2658172" y="4384044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2658172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2658172" y="1993394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4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5" name="MESSAGE CONCLUSION"/>
          <p:cNvSpPr>
            <a:spLocks noGrp="1"/>
          </p:cNvSpPr>
          <p:nvPr>
            <p:ph type="body" sz="quarter" idx="27" hasCustomPrompt="1"/>
            <p:custDataLst>
              <p:tags r:id="rId5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7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8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6245352" y="1993392"/>
            <a:ext cx="334670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2655387" y="1993392"/>
            <a:ext cx="334670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4"/>
            </p:custDataLst>
          </p:nvPr>
        </p:nvSpPr>
        <p:spPr>
          <a:xfrm>
            <a:off x="2659415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MESSAGE CONCLUSION"/>
          <p:cNvSpPr>
            <a:spLocks noGrp="1"/>
          </p:cNvSpPr>
          <p:nvPr>
            <p:ph type="body" sz="quarter" idx="27" hasCustomPrompt="1"/>
            <p:custDataLst>
              <p:tags r:id="rId5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7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UBSPROD\t608113 [printed: ____] [saved: May 3, 2019 12:52 PM] P:\Documents\Teaching\Functions.pptx </a:t>
            </a:r>
            <a:endParaRPr lang="en-US" dirty="0" smtClean="0"/>
          </a:p>
        </p:txBody>
      </p:sp>
      <p:sp>
        <p:nvSpPr>
          <p:cNvPr id="2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8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"/>
          <p:cNvSpPr>
            <a:spLocks noGrp="1"/>
          </p:cNvSpPr>
          <p:nvPr>
            <p:ph type="body" idx="1"/>
          </p:nvPr>
        </p:nvSpPr>
        <p:spPr>
          <a:xfrm>
            <a:off x="420623" y="1636776"/>
            <a:ext cx="9189720" cy="47914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  <p:sldLayoutId id="2147484192" r:id="rId12"/>
    <p:sldLayoutId id="2147484193" r:id="rId13"/>
    <p:sldLayoutId id="2147484194" r:id="rId14"/>
    <p:sldLayoutId id="2147484195" r:id="rId15"/>
    <p:sldLayoutId id="2147484196" r:id="rId16"/>
    <p:sldLayoutId id="2147484197" r:id="rId17"/>
    <p:sldLayoutId id="2147484198" r:id="rId18"/>
    <p:sldLayoutId id="2147484215" r:id="rId19"/>
    <p:sldLayoutId id="2147484216" r:id="rId20"/>
    <p:sldLayoutId id="2147484199" r:id="rId21"/>
    <p:sldLayoutId id="2147484200" r:id="rId22"/>
    <p:sldLayoutId id="2147484201" r:id="rId23"/>
    <p:sldLayoutId id="2147484202" r:id="rId24"/>
    <p:sldLayoutId id="2147484203" r:id="rId25"/>
    <p:sldLayoutId id="2147484204" r:id="rId26"/>
    <p:sldLayoutId id="2147484205" r:id="rId27"/>
    <p:sldLayoutId id="2147484206" r:id="rId28"/>
    <p:sldLayoutId id="2147484207" r:id="rId29"/>
    <p:sldLayoutId id="2147484208" r:id="rId30"/>
    <p:sldLayoutId id="2147484209" r:id="rId31"/>
    <p:sldLayoutId id="2147484210" r:id="rId32"/>
    <p:sldLayoutId id="2147484211" r:id="rId33"/>
    <p:sldLayoutId id="2147484212" r:id="rId34"/>
    <p:sldLayoutId id="2147484213" r:id="rId35"/>
    <p:sldLayoutId id="2147484214" r:id="rId36"/>
  </p:sldLayoutIdLst>
  <p:hf hdr="0" ftr="0" dt="0"/>
  <p:txStyles>
    <p:titleStyle>
      <a:lvl1pPr algn="l" defTabSz="100550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tx1"/>
          </a:solidFill>
          <a:latin typeface="+mn-lt"/>
          <a:ea typeface="Arial Unicode MS" pitchFamily="34" charset="-128"/>
          <a:cs typeface="+mj-cs"/>
        </a:defRPr>
      </a:lvl1pPr>
    </p:titleStyle>
    <p:bodyStyle>
      <a:lvl1pPr marL="0" marR="0" indent="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Tx/>
        <a:buSzPct val="120000"/>
        <a:buFontTx/>
        <a:buNone/>
        <a:tabLst/>
        <a:defRPr lang="en-US" sz="1100" b="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1pPr>
      <a:lvl2pPr marL="0" marR="0" indent="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Tx/>
        <a:buSzTx/>
        <a:buFontTx/>
        <a:buNone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2pPr>
      <a:lvl3pPr marL="234950" marR="0" indent="-22860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>
          <a:schemeClr val="tx2"/>
        </a:buClr>
        <a:buSzTx/>
        <a:buFont typeface="Symbol" pitchFamily="18" charset="2"/>
        <a:buChar char="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3pPr>
      <a:lvl4pPr marL="457200" marR="0" indent="-22860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4pPr>
      <a:lvl5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5pPr>
      <a:lvl6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b="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6pPr>
      <a:lvl7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7pPr>
      <a:lvl8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8pPr>
      <a:lvl9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5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6" Type="http://schemas.openxmlformats.org/officeDocument/2006/relationships/tags" Target="../tags/tag362.xml"/><Relationship Id="rId5" Type="http://schemas.openxmlformats.org/officeDocument/2006/relationships/tags" Target="../tags/tag361.xml"/><Relationship Id="rId4" Type="http://schemas.openxmlformats.org/officeDocument/2006/relationships/tags" Target="../tags/tag360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" Type="http://schemas.openxmlformats.org/officeDocument/2006/relationships/tags" Target="../tags/tag363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68.xml"/><Relationship Id="rId2" Type="http://schemas.openxmlformats.org/officeDocument/2006/relationships/tags" Target="../tags/tag367.xml"/><Relationship Id="rId1" Type="http://schemas.openxmlformats.org/officeDocument/2006/relationships/tags" Target="../tags/tag36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71.xml"/><Relationship Id="rId2" Type="http://schemas.openxmlformats.org/officeDocument/2006/relationships/tags" Target="../tags/tag370.xml"/><Relationship Id="rId1" Type="http://schemas.openxmlformats.org/officeDocument/2006/relationships/tags" Target="../tags/tag369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74.xml"/><Relationship Id="rId2" Type="http://schemas.openxmlformats.org/officeDocument/2006/relationships/tags" Target="../tags/tag373.xml"/><Relationship Id="rId1" Type="http://schemas.openxmlformats.org/officeDocument/2006/relationships/tags" Target="../tags/tag372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77.xml"/><Relationship Id="rId2" Type="http://schemas.openxmlformats.org/officeDocument/2006/relationships/tags" Target="../tags/tag376.xml"/><Relationship Id="rId1" Type="http://schemas.openxmlformats.org/officeDocument/2006/relationships/tags" Target="../tags/tag375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80.xml"/><Relationship Id="rId2" Type="http://schemas.openxmlformats.org/officeDocument/2006/relationships/tags" Target="../tags/tag379.xml"/><Relationship Id="rId1" Type="http://schemas.openxmlformats.org/officeDocument/2006/relationships/tags" Target="../tags/tag378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0" y="4343400"/>
            <a:ext cx="2789054" cy="3021822"/>
          </a:xfrm>
          <a:prstGeom prst="rect">
            <a:avLst/>
          </a:prstGeom>
        </p:spPr>
      </p:pic>
      <p:sp>
        <p:nvSpPr>
          <p:cNvPr id="20" name="CREATE DATE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1600" smtClean="0"/>
              <a:t>May 3, 2019</a:t>
            </a:r>
            <a:endParaRPr lang="en-US" sz="1600" dirty="0"/>
          </a:p>
        </p:txBody>
      </p:sp>
      <p:sp>
        <p:nvSpPr>
          <p:cNvPr id="19" name="PRESENTATION INFOLINE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Reusable patches of code, in a nutshell</a:t>
            </a:r>
            <a:endParaRPr lang="en-US" dirty="0"/>
          </a:p>
        </p:txBody>
      </p:sp>
      <p:sp>
        <p:nvSpPr>
          <p:cNvPr id="18" name="PRESENTATION TITLE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US" dirty="0"/>
          </a:p>
        </p:txBody>
      </p:sp>
      <p:sp>
        <p:nvSpPr>
          <p:cNvPr id="21" name="PRESENTATION AUTHOR"/>
          <p:cNvSpPr>
            <a:spLocks noGrp="1"/>
          </p:cNvSpPr>
          <p:nvPr>
            <p:ph type="body" sz="quarter" idx="11"/>
            <p:custDataLst>
              <p:tags r:id="rId5"/>
            </p:custDataLst>
          </p:nvPr>
        </p:nvSpPr>
        <p:spPr>
          <a:xfrm>
            <a:off x="395926" y="4072378"/>
            <a:ext cx="4541268" cy="1187779"/>
          </a:xfrm>
        </p:spPr>
        <p:txBody>
          <a:bodyPr/>
          <a:lstStyle/>
          <a:p>
            <a:r>
              <a:rPr lang="en-US" dirty="0" smtClean="0"/>
              <a:t>Ashish Pimple</a:t>
            </a:r>
          </a:p>
          <a:p>
            <a:r>
              <a:rPr lang="en-US" dirty="0" smtClean="0"/>
              <a:t>Prathmesh </a:t>
            </a:r>
            <a:r>
              <a:rPr lang="en-US" dirty="0" smtClean="0"/>
              <a:t>Palande</a:t>
            </a:r>
          </a:p>
          <a:p>
            <a:r>
              <a:rPr lang="en-US" dirty="0" smtClean="0"/>
              <a:t>Pratik Loya</a:t>
            </a:r>
            <a:endParaRPr lang="en-US" dirty="0"/>
          </a:p>
        </p:txBody>
      </p:sp>
      <p:sp>
        <p:nvSpPr>
          <p:cNvPr id="22" name="PRESENTATION AUTHOR FUNCTION"/>
          <p:cNvSpPr>
            <a:spLocks noGrp="1"/>
          </p:cNvSpPr>
          <p:nvPr>
            <p:ph type="body" sz="quarter" idx="12"/>
            <p:custDataLst>
              <p:tags r:id="rId6"/>
            </p:custDataLst>
          </p:nvPr>
        </p:nvSpPr>
        <p:spPr>
          <a:xfrm>
            <a:off x="382917" y="5448016"/>
            <a:ext cx="4535424" cy="27432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TOC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770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In Python a function is defined using the </a:t>
            </a:r>
            <a:r>
              <a:rPr lang="en-US" dirty="0" err="1">
                <a:solidFill>
                  <a:srgbClr val="DC143C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 keyword</a:t>
            </a:r>
            <a:r>
              <a:rPr lang="en-US" dirty="0" smtClean="0">
                <a:solidFill>
                  <a:srgbClr val="000000"/>
                </a:solidFill>
                <a:latin typeface="Verdana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/>
            </a:endParaRP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CD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"Hello from a function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Creating a Function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126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/>
              </a:rPr>
              <a:t>Calling </a:t>
            </a:r>
            <a:r>
              <a:rPr lang="en-US" dirty="0">
                <a:solidFill>
                  <a:srgbClr val="000000"/>
                </a:solidFill>
                <a:latin typeface="Segoe UI"/>
              </a:rPr>
              <a:t>a Function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To call a function, use the function name followed by parenthesis: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CD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"Hello from a function"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b="1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Calling a Function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446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Information can be passed to functions as parameter.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Parameters are specified after the function name, inside the parentheses. You can add as many parameters as you want, just separate them with a comma.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The following example has a function with one parameter (</a:t>
            </a:r>
            <a:r>
              <a:rPr lang="en-US" dirty="0" err="1">
                <a:solidFill>
                  <a:srgbClr val="000000"/>
                </a:solidFill>
                <a:latin typeface="Verdana"/>
              </a:rPr>
              <a:t>fname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). When the function is called, we pass along a first name, which is used inside the function to print the full name: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CD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fname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 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Refsnes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A52A2A"/>
                </a:solidFill>
                <a:latin typeface="Consolas"/>
              </a:rPr>
              <a:t>"Emil"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A52A2A"/>
                </a:solidFill>
                <a:latin typeface="Consolas"/>
              </a:rPr>
              <a:t>"Tobias"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A52A2A"/>
                </a:solidFill>
                <a:latin typeface="Consolas"/>
              </a:rPr>
              <a:t>"Linus"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Parameters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882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The following example shows how to use a default parameter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If we call the function without parameter, it uses the default value: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CD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country = </a:t>
            </a:r>
            <a:r>
              <a:rPr lang="en-US" b="1" dirty="0">
                <a:solidFill>
                  <a:srgbClr val="A52A2A"/>
                </a:solidFill>
                <a:latin typeface="Consolas"/>
              </a:rPr>
              <a:t>"Norway"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"I am from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+ country)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"Sweden"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"India"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"Brazil"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Default Parameter Value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102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You can send any data types of parameter to a function (string, number, list, dictionary etc.), and it will be treated as the same data type inside the function.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E.g. if you send a List as a parameter, it will still be a List when it reaches the function: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CD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(food):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food: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(x)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fruits = 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(fruits)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Passing a List as a Parameter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21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To let a function return a value, use the return statement: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/>
              </a:rPr>
              <a:t>Example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CD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(x):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b="1" dirty="0">
                <a:solidFill>
                  <a:srgbClr val="0000CD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 * x</a:t>
            </a:r>
            <a:br>
              <a:rPr lang="en-US" b="1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/>
              </a:rPr>
              <a:t>Return Values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998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45 Light"/>
  <p:tag name="LANGUAGE ID" val="1033"/>
  <p:tag name="MOST RECENT UPGRADE" val="0"/>
  <p:tag name="ASIANSANS SERIF FONT" val="DFPHei Std W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  <p:tag name="FONT STYLE" val="SERIF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HIN BLUE LIN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BIO_TEXT"/>
  <p:tag name="FONT STYLE" val="SANS SERIF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FONT STYLE" val="SANS SERIF"/>
  <p:tag name="TEXT_TYPE" val="BIO_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BIO_PICTURE"/>
  <p:tag name="ROW" val="1E"/>
  <p:tag name="COL" val="1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SUBTITLE"/>
  <p:tag name="FONT STYLE" val="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3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3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2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3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SUBTITLE"/>
  <p:tag name="FONT STYLE" val="SERIF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"/>
  <p:tag name="FONT STYLE" val="SANS SERIF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 FUNCTION"/>
  <p:tag name="FONT STYLE" val="SANS SERIF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 FUNCTION"/>
  <p:tag name="FONT STYLE" val="SANS SERIF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33.84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heme/theme1.xml><?xml version="1.0" encoding="utf-8"?>
<a:theme xmlns:a="http://schemas.openxmlformats.org/drawingml/2006/main" name="PresXpress_Print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Fontset">
      <a:majorFont>
        <a:latin typeface="UBSHeadline"/>
        <a:ea typeface="MS PGothic"/>
        <a:cs typeface=""/>
      </a:majorFont>
      <a:minorFont>
        <a:latin typeface="Frutiger 45 Light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lIns="0" tIns="0" rIns="0" bIns="0"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1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Print.potx" id="{051EB89F-4D46-4ACB-BDC0-5314925EF32D}" vid="{28A8C5C5-6360-4BB4-BA92-293F4F7D6976}"/>
    </a:ext>
  </a:extLst>
</a:theme>
</file>

<file path=ppt/theme/theme2.xml><?xml version="1.0" encoding="utf-8"?>
<a:theme xmlns:a="http://schemas.openxmlformats.org/drawingml/2006/main" name="Office Theme">
  <a:themeElements>
    <a:clrScheme name="UBS Colorset">
      <a:dk1>
        <a:sysClr val="windowText" lastClr="000000"/>
      </a:dk1>
      <a:lt1>
        <a:sysClr val="window" lastClr="FFFFFF"/>
      </a:lt1>
      <a:dk2>
        <a:srgbClr val="FF0000"/>
      </a:dk2>
      <a:lt2>
        <a:srgbClr val="FFFFFF"/>
      </a:lt2>
      <a:accent1>
        <a:srgbClr val="4E8AA9"/>
      </a:accent1>
      <a:accent2>
        <a:srgbClr val="AF9681"/>
      </a:accent2>
      <a:accent3>
        <a:srgbClr val="57514B"/>
      </a:accent3>
      <a:accent4>
        <a:srgbClr val="B2BCCD"/>
      </a:accent4>
      <a:accent5>
        <a:srgbClr val="748746"/>
      </a:accent5>
      <a:accent6>
        <a:srgbClr val="8C3F3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1288CCE0-C24B-43C6-A87C-A123CEBF6884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4620</TotalTime>
  <Words>246</Words>
  <Application>Microsoft Office PowerPoint</Application>
  <Paragraphs>44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PresXpress_Print_Theme</vt:lpstr>
      <vt:lpstr>Functions</vt:lpstr>
      <vt:lpstr>Creating a Function</vt:lpstr>
      <vt:lpstr>Calling a Function</vt:lpstr>
      <vt:lpstr>Parameters</vt:lpstr>
      <vt:lpstr>Default Parameter Value</vt:lpstr>
      <vt:lpstr>Passing a List as a Parameter</vt:lpstr>
      <vt:lpstr>Return Values</vt:lpstr>
    </vt:vector>
  </TitlesOfParts>
  <Company>UBS</Company>
  <LinksUpToDate>false</LinksUpToDate>
  <SharedDoc>false</SharedDoc>
  <HyperlinksChanged>false</HyperlinksChanged>
  <AppVersion>14.0000</AppVersion>
  <PresentationFormat>Custom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Print Presentation</dc:title>
  <dc:creator>Palande, Prathmesh</dc:creator>
  <cp:lastModifiedBy>Palande, Prathmesh</cp:lastModifiedBy>
  <cp:revision>17</cp:revision>
  <cp:lastPrinted>2002-05-24T21:26:29Z</cp:lastPrinted>
  <dcterms:created xsi:type="dcterms:W3CDTF">2002-05-03T03:00:09Z</dcterms:created>
  <dcterms:modified xsi:type="dcterms:W3CDTF">2019-05-03T07:24:03Z</dcterms:modified>
  <cp:version>3.4.05</cp:version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False</vt:lpwstr>
  </property>
  <property fmtid="{D5CDD505-2E9C-101B-9397-08002B2CF9AE}" pid="5" name="PresPrint4x3OnScreen">
    <vt:lpwstr>False</vt:lpwstr>
  </property>
  <property fmtid="{D5CDD505-2E9C-101B-9397-08002B2CF9AE}" pid="6" name="split-s">
    <vt:lpwstr>0</vt:lpwstr>
  </property>
  <property fmtid="{D5CDD505-2E9C-101B-9397-08002B2CF9AE}" pid="7" name="split-a">
    <vt:lpwstr>0</vt:lpwstr>
  </property>
  <property fmtid="{D5CDD505-2E9C-101B-9397-08002B2CF9AE}" pid="8" name="CreatedAddinVersion">
    <vt:lpwstr>3.4.06</vt:lpwstr>
  </property>
  <property fmtid="{D5CDD505-2E9C-101B-9397-08002B2CF9AE}" pid="9" name="CurrentAddinVersion">
    <vt:lpwstr>3.4.05</vt:lpwstr>
  </property>
  <property fmtid="{D5CDD505-2E9C-101B-9397-08002B2CF9AE}" pid="10" name="CreateDate">
    <vt:lpwstr>5/3/2019 12:37:30 PM</vt:lpwstr>
  </property>
  <property fmtid="{D5CDD505-2E9C-101B-9397-08002B2CF9AE}" pid="11" name="CreatedTemplateVersion">
    <vt:lpwstr>3.4.06</vt:lpwstr>
  </property>
  <property fmtid="{D5CDD505-2E9C-101B-9397-08002B2CF9AE}" pid="12" name="MOST RECENT UPGRADE">
    <vt:lpwstr>0</vt:lpwstr>
  </property>
  <property fmtid="{D5CDD505-2E9C-101B-9397-08002B2CF9AE}" pid="13" name="CoverLogoIncluded">
    <vt:lpwstr>True</vt:lpwstr>
  </property>
  <property fmtid="{D5CDD505-2E9C-101B-9397-08002B2CF9AE}" pid="14" name="CoverLogoID">
    <vt:lpwstr>plain_co</vt:lpwstr>
  </property>
  <property fmtid="{D5CDD505-2E9C-101B-9397-08002B2CF9AE}" pid="15" name="CoverPage.Ppt">
    <vt:lpwstr>True</vt:lpwstr>
  </property>
  <property fmtid="{D5CDD505-2E9C-101B-9397-08002B2CF9AE}" pid="16" name="CoverPhoto.Ppt">
    <vt:lpwstr/>
  </property>
  <property fmtid="{D5CDD505-2E9C-101B-9397-08002B2CF9AE}" pid="17" name="CoverPhotoPath">
    <vt:lpwstr/>
  </property>
  <property fmtid="{D5CDD505-2E9C-101B-9397-08002B2CF9AE}" pid="18" name="SecurityLevel">
    <vt:lpwstr>3</vt:lpwstr>
  </property>
  <property fmtid="{D5CDD505-2E9C-101B-9397-08002B2CF9AE}" pid="19" name="CoverPhotoIncluded">
    <vt:lpwstr>False</vt:lpwstr>
  </property>
  <property fmtid="{D5CDD505-2E9C-101B-9397-08002B2CF9AE}" pid="20" name="CoverPhotoIsCustom">
    <vt:lpwstr>False</vt:lpwstr>
  </property>
  <property fmtid="{D5CDD505-2E9C-101B-9397-08002B2CF9AE}" pid="21" name="InsideLogoIncluded">
    <vt:lpwstr>True</vt:lpwstr>
  </property>
  <property fmtid="{D5CDD505-2E9C-101B-9397-08002B2CF9AE}" pid="22" name="InsideLogoID">
    <vt:lpwstr>plain_co</vt:lpwstr>
  </property>
  <property fmtid="{D5CDD505-2E9C-101B-9397-08002B2CF9AE}" pid="23" name="IncludeID.Ppt">
    <vt:lpwstr>True</vt:lpwstr>
  </property>
  <property fmtid="{D5CDD505-2E9C-101B-9397-08002B2CF9AE}" pid="24" name="IDStampItems">
    <vt:lpwstr>15</vt:lpwstr>
  </property>
  <property fmtid="{D5CDD505-2E9C-101B-9397-08002B2CF9AE}" pid="25" name="TOC.Ppt">
    <vt:lpwstr>True</vt:lpwstr>
  </property>
  <property fmtid="{D5CDD505-2E9C-101B-9397-08002B2CF9AE}" pid="26" name="TocSecLevel1">
    <vt:lpwstr>1</vt:lpwstr>
  </property>
  <property fmtid="{D5CDD505-2E9C-101B-9397-08002B2CF9AE}" pid="27" name="TocSecLevel2">
    <vt:lpwstr>2</vt:lpwstr>
  </property>
  <property fmtid="{D5CDD505-2E9C-101B-9397-08002B2CF9AE}" pid="28" name="TocSecLevel3">
    <vt:lpwstr>3</vt:lpwstr>
  </property>
  <property fmtid="{D5CDD505-2E9C-101B-9397-08002B2CF9AE}" pid="29" name="TocApdxLevel1">
    <vt:lpwstr>4</vt:lpwstr>
  </property>
  <property fmtid="{D5CDD505-2E9C-101B-9397-08002B2CF9AE}" pid="30" name="TocApdxLevel2">
    <vt:lpwstr>5</vt:lpwstr>
  </property>
  <property fmtid="{D5CDD505-2E9C-101B-9397-08002B2CF9AE}" pid="31" name="TocApdxLevel3">
    <vt:lpwstr>6</vt:lpwstr>
  </property>
  <property fmtid="{D5CDD505-2E9C-101B-9397-08002B2CF9AE}" pid="32" name="SPageNumbering1.Ppt">
    <vt:lpwstr>True</vt:lpwstr>
  </property>
  <property fmtid="{D5CDD505-2E9C-101B-9397-08002B2CF9AE}" pid="33" name="SPageNumbering2.Ppt">
    <vt:lpwstr>False</vt:lpwstr>
  </property>
  <property fmtid="{D5CDD505-2E9C-101B-9397-08002B2CF9AE}" pid="34" name="SPageNumbering3.Ppt">
    <vt:lpwstr>False</vt:lpwstr>
  </property>
  <property fmtid="{D5CDD505-2E9C-101B-9397-08002B2CF9AE}" pid="35" name="APageNumbering1.Ppt">
    <vt:lpwstr>True</vt:lpwstr>
  </property>
  <property fmtid="{D5CDD505-2E9C-101B-9397-08002B2CF9AE}" pid="36" name="APageNumbering2.Ppt">
    <vt:lpwstr>False</vt:lpwstr>
  </property>
  <property fmtid="{D5CDD505-2E9C-101B-9397-08002B2CF9AE}" pid="37" name="APageNumbering3.Ppt">
    <vt:lpwstr>False</vt:lpwstr>
  </property>
  <property fmtid="{D5CDD505-2E9C-101B-9397-08002B2CF9AE}" pid="38" name="Language">
    <vt:lpwstr>1033</vt:lpwstr>
  </property>
  <property fmtid="{D5CDD505-2E9C-101B-9397-08002B2CF9AE}" pid="39" name="CCSTemplate">
    <vt:lpwstr>False</vt:lpwstr>
  </property>
  <property fmtid="{D5CDD505-2E9C-101B-9397-08002B2CF9AE}" pid="40" name="ContactPage.Ppt">
    <vt:lpwstr>True</vt:lpwstr>
  </property>
  <property fmtid="{D5CDD505-2E9C-101B-9397-08002B2CF9AE}" pid="41" name="CompanyName">
    <vt:lpwstr/>
  </property>
  <property fmtid="{D5CDD505-2E9C-101B-9397-08002B2CF9AE}" pid="42" name="CompanyNameExtension">
    <vt:lpwstr/>
  </property>
  <property fmtid="{D5CDD505-2E9C-101B-9397-08002B2CF9AE}" pid="43" name="CompanyDescriptor">
    <vt:lpwstr/>
  </property>
  <property fmtid="{D5CDD505-2E9C-101B-9397-08002B2CF9AE}" pid="44" name="CompanyType">
    <vt:lpwstr>0</vt:lpwstr>
  </property>
  <property fmtid="{D5CDD505-2E9C-101B-9397-08002B2CF9AE}" pid="45" name="BusinessUnit">
    <vt:lpwstr>UBSCC</vt:lpwstr>
  </property>
  <property fmtid="{D5CDD505-2E9C-101B-9397-08002B2CF9AE}" pid="46" name="Address.Office">
    <vt:lpwstr/>
  </property>
  <property fmtid="{D5CDD505-2E9C-101B-9397-08002B2CF9AE}" pid="47" name="Fax1.Office">
    <vt:lpwstr/>
  </property>
  <property fmtid="{D5CDD505-2E9C-101B-9397-08002B2CF9AE}" pid="48" name="Phone1.Office">
    <vt:lpwstr/>
  </property>
  <property fmtid="{D5CDD505-2E9C-101B-9397-08002B2CF9AE}" pid="49" name="CompanyID">
    <vt:lpwstr/>
  </property>
  <property fmtid="{D5CDD505-2E9C-101B-9397-08002B2CF9AE}" pid="50" name="CompanyLCID">
    <vt:lpwstr>0</vt:lpwstr>
  </property>
  <property fmtid="{D5CDD505-2E9C-101B-9397-08002B2CF9AE}" pid="51" name="AuthorInfoIncluded">
    <vt:lpwstr>False</vt:lpwstr>
  </property>
  <property fmtid="{D5CDD505-2E9C-101B-9397-08002B2CF9AE}" pid="52" name="AuthorInfoName">
    <vt:lpwstr/>
  </property>
  <property fmtid="{D5CDD505-2E9C-101B-9397-08002B2CF9AE}" pid="53" name="AuthorInfoDetails1">
    <vt:lpwstr/>
  </property>
  <property fmtid="{D5CDD505-2E9C-101B-9397-08002B2CF9AE}" pid="54" name="AuthorInfoDetails2">
    <vt:lpwstr/>
  </property>
  <property fmtid="{D5CDD505-2E9C-101B-9397-08002B2CF9AE}" pid="55" name="AuthorInfoEmail">
    <vt:lpwstr/>
  </property>
  <property fmtid="{D5CDD505-2E9C-101B-9397-08002B2CF9AE}" pid="56" name="AuthorInfoPhone">
    <vt:lpwstr/>
  </property>
  <property fmtid="{D5CDD505-2E9C-101B-9397-08002B2CF9AE}" pid="57" name="Endorsement">
    <vt:lpwstr/>
  </property>
  <property fmtid="{D5CDD505-2E9C-101B-9397-08002B2CF9AE}" pid="58" name="OnScreenShowPageNums">
    <vt:lpwstr>False</vt:lpwstr>
  </property>
  <property fmtid="{D5CDD505-2E9C-101B-9397-08002B2CF9AE}" pid="59" name="OnScreenTOCHyperlink">
    <vt:lpwstr>True</vt:lpwstr>
  </property>
  <property fmtid="{D5CDD505-2E9C-101B-9397-08002B2CF9AE}" pid="60" name="SectionDivider.Ppt">
    <vt:lpwstr>True</vt:lpwstr>
  </property>
  <property fmtid="{D5CDD505-2E9C-101B-9397-08002B2CF9AE}" pid="61" name="IDStampDateFormatID">
    <vt:lpwstr>F1</vt:lpwstr>
  </property>
  <property fmtid="{D5CDD505-2E9C-101B-9397-08002B2CF9AE}" pid="62" name="IDStampDateFormat-T">
    <vt:lpwstr>MMMM d, yyyy h:mm AM/PM</vt:lpwstr>
  </property>
  <property fmtid="{D5CDD505-2E9C-101B-9397-08002B2CF9AE}" pid="63" name="CalendarDateFormatID">
    <vt:lpwstr>F1</vt:lpwstr>
  </property>
  <property fmtid="{D5CDD505-2E9C-101B-9397-08002B2CF9AE}" pid="64" name="CalendarDateFormat-T">
    <vt:lpwstr>MMMM yyyy</vt:lpwstr>
  </property>
  <property fmtid="{D5CDD505-2E9C-101B-9397-08002B2CF9AE}" pid="65" name="CalendarStartDay">
    <vt:lpwstr>1</vt:lpwstr>
  </property>
  <property fmtid="{D5CDD505-2E9C-101B-9397-08002B2CF9AE}" pid="66" name="CoverPageDateFormatFilter">
    <vt:lpwstr>1</vt:lpwstr>
  </property>
  <property fmtid="{D5CDD505-2E9C-101B-9397-08002B2CF9AE}" pid="67" name="CoverPageDateFormatID">
    <vt:lpwstr>F1</vt:lpwstr>
  </property>
  <property fmtid="{D5CDD505-2E9C-101B-9397-08002B2CF9AE}" pid="68" name="CoverPageDateFormat-T">
    <vt:lpwstr>MMMM d, yyyy</vt:lpwstr>
  </property>
  <property fmtid="{D5CDD505-2E9C-101B-9397-08002B2CF9AE}" pid="69" name="DisclaimerPage.Ppt">
    <vt:lpwstr>False</vt:lpwstr>
  </property>
  <property fmtid="{D5CDD505-2E9C-101B-9397-08002B2CF9AE}" pid="70" name="DisclaimerID.Ppt">
    <vt:lpwstr>D1</vt:lpwstr>
  </property>
  <property fmtid="{D5CDD505-2E9C-101B-9397-08002B2CF9AE}" pid="71" name="UseInternalUBSFont.Office">
    <vt:lpwstr>True</vt:lpwstr>
  </property>
  <property fmtid="{D5CDD505-2E9C-101B-9397-08002B2CF9AE}" pid="72" name="EmbedFonts">
    <vt:lpwstr>False</vt:lpwstr>
  </property>
  <property fmtid="{D5CDD505-2E9C-101B-9397-08002B2CF9AE}" pid="73" name="TableSpacerBorder">
    <vt:lpwstr>False</vt:lpwstr>
  </property>
  <property fmtid="{D5CDD505-2E9C-101B-9397-08002B2CF9AE}" pid="74" name="Address-T">
    <vt:lpwstr>&lt;&lt;Address&gt;&gt;</vt:lpwstr>
  </property>
  <property fmtid="{D5CDD505-2E9C-101B-9397-08002B2CF9AE}" pid="75" name="AmountDealType-T">
    <vt:lpwstr>&lt;&lt;Amt./deal-Type&gt;&gt;</vt:lpwstr>
  </property>
  <property fmtid="{D5CDD505-2E9C-101B-9397-08002B2CF9AE}" pid="76" name="ContactDetails-T">
    <vt:lpwstr>&lt;&lt;Contact details&gt;&gt;</vt:lpwstr>
  </property>
  <property fmtid="{D5CDD505-2E9C-101B-9397-08002B2CF9AE}" pid="77" name="ContactName-T">
    <vt:lpwstr>&lt;&lt;Contact name&gt;&gt;</vt:lpwstr>
  </property>
  <property fmtid="{D5CDD505-2E9C-101B-9397-08002B2CF9AE}" pid="78" name="Date-T">
    <vt:lpwstr>&lt;&lt;Date&gt;&gt;</vt:lpwstr>
  </property>
  <property fmtid="{D5CDD505-2E9C-101B-9397-08002B2CF9AE}" pid="79" name="EMailAddress-T">
    <vt:lpwstr>&lt;&lt;Email address&gt;&gt;</vt:lpwstr>
  </property>
  <property fmtid="{D5CDD505-2E9C-101B-9397-08002B2CF9AE}" pid="80" name="LegalEntity-T">
    <vt:lpwstr>&lt;&lt;Legal entity&gt;&gt;</vt:lpwstr>
  </property>
  <property fmtid="{D5CDD505-2E9C-101B-9397-08002B2CF9AE}" pid="81" name="Logo-T">
    <vt:lpwstr>&lt;&lt;Logo&gt;&gt;</vt:lpwstr>
  </property>
  <property fmtid="{D5CDD505-2E9C-101B-9397-08002B2CF9AE}" pid="82" name="Summary-T">
    <vt:lpwstr>&lt;&lt;Summary&gt;&gt;</vt:lpwstr>
  </property>
  <property fmtid="{D5CDD505-2E9C-101B-9397-08002B2CF9AE}" pid="83" name="TableHeading-T">
    <vt:lpwstr>&lt;&lt;Table heading&gt;&gt;</vt:lpwstr>
  </property>
  <property fmtid="{D5CDD505-2E9C-101B-9397-08002B2CF9AE}" pid="84" name="TableSubheading-T">
    <vt:lpwstr>&lt;&lt;Table subheading&gt;&gt;</vt:lpwstr>
  </property>
  <property fmtid="{D5CDD505-2E9C-101B-9397-08002B2CF9AE}" pid="85" name="Subheading-T">
    <vt:lpwstr>&lt;&lt;Table subheading&gt;&gt;</vt:lpwstr>
  </property>
  <property fmtid="{D5CDD505-2E9C-101B-9397-08002B2CF9AE}" pid="86" name="TelephoneNumber-T">
    <vt:lpwstr>&lt;&lt;Telephone number&gt;&gt;</vt:lpwstr>
  </property>
  <property fmtid="{D5CDD505-2E9C-101B-9397-08002B2CF9AE}" pid="87" name="Text-T">
    <vt:lpwstr>&lt;&lt;Text&gt;&gt;</vt:lpwstr>
  </property>
  <property fmtid="{D5CDD505-2E9C-101B-9397-08002B2CF9AE}" pid="88" name="WebAddress-T">
    <vt:lpwstr>&lt;&lt;Web address</vt:lpwstr>
  </property>
  <property fmtid="{D5CDD505-2E9C-101B-9397-08002B2CF9AE}" pid="89" name="Year-T">
    <vt:lpwstr>&lt;&lt;Year&gt;&gt;</vt:lpwstr>
  </property>
  <property fmtid="{D5CDD505-2E9C-101B-9397-08002B2CF9AE}" pid="90" name="Appendix-T">
    <vt:lpwstr>Appendix</vt:lpwstr>
  </property>
  <property fmtid="{D5CDD505-2E9C-101B-9397-08002B2CF9AE}" pid="91" name="Appendices-T">
    <vt:lpwstr>Appendices</vt:lpwstr>
  </property>
  <property fmtid="{D5CDD505-2E9C-101B-9397-08002B2CF9AE}" pid="92" name="AwardTitle-T">
    <vt:lpwstr>&lt;&lt;Award title&gt;&gt;</vt:lpwstr>
  </property>
  <property fmtid="{D5CDD505-2E9C-101B-9397-08002B2CF9AE}" pid="93" name="AwardSubTitle-T">
    <vt:lpwstr>&lt;&lt;Award subtitle&gt;&gt;</vt:lpwstr>
  </property>
  <property fmtid="{D5CDD505-2E9C-101B-9397-08002B2CF9AE}" pid="94" name="BiographicalDetails-T">
    <vt:lpwstr>&lt;&lt;Biographical details&gt;&gt;</vt:lpwstr>
  </property>
  <property fmtid="{D5CDD505-2E9C-101B-9397-08002B2CF9AE}" pid="95" name="Conclusion-T">
    <vt:lpwstr>&lt;&lt;Conclusion&gt;&gt;</vt:lpwstr>
  </property>
  <property fmtid="{D5CDD505-2E9C-101B-9397-08002B2CF9AE}" pid="96" name="ContactInformation-T">
    <vt:lpwstr>Contact information</vt:lpwstr>
  </property>
  <property fmtid="{D5CDD505-2E9C-101B-9397-08002B2CF9AE}" pid="97" name="Continued-T">
    <vt:lpwstr>Continued</vt:lpwstr>
  </property>
  <property fmtid="{D5CDD505-2E9C-101B-9397-08002B2CF9AE}" pid="98" name="DividerTitle-T">
    <vt:lpwstr>&lt;&lt;Divider title&gt;&gt;</vt:lpwstr>
  </property>
  <property fmtid="{D5CDD505-2E9C-101B-9397-08002B2CF9AE}" pid="99" name="Draft-T">
    <vt:lpwstr>Draft</vt:lpwstr>
  </property>
  <property fmtid="{D5CDD505-2E9C-101B-9397-08002B2CF9AE}" pid="100" name="LayoutHeading-T">
    <vt:lpwstr>&lt;&lt;Layout heading&gt;&gt;</vt:lpwstr>
  </property>
  <property fmtid="{D5CDD505-2E9C-101B-9397-08002B2CF9AE}" pid="101" name="MessageText-T">
    <vt:lpwstr>&lt;&lt;Message&gt;&gt;</vt:lpwstr>
  </property>
  <property fmtid="{D5CDD505-2E9C-101B-9397-08002B2CF9AE}" pid="102" name="Name-T">
    <vt:lpwstr>&lt;&lt;Name&gt;&gt;</vt:lpwstr>
  </property>
  <property fmtid="{D5CDD505-2E9C-101B-9397-08002B2CF9AE}" pid="103" name="Notes-T">
    <vt:lpwstr>Notes</vt:lpwstr>
  </property>
  <property fmtid="{D5CDD505-2E9C-101B-9397-08002B2CF9AE}" pid="104" name="PageHeading-T">
    <vt:lpwstr>&lt;&lt;Page heading&gt;&gt;</vt:lpwstr>
  </property>
  <property fmtid="{D5CDD505-2E9C-101B-9397-08002B2CF9AE}" pid="105" name="PresentationTitle-T">
    <vt:lpwstr>&lt;&lt;Presentation title&gt;&gt;</vt:lpwstr>
  </property>
  <property fmtid="{D5CDD505-2E9C-101B-9397-08002B2CF9AE}" pid="106" name="PresentationSubTitle-T">
    <vt:lpwstr>&lt;&lt;Presentation subtitle&gt;&gt;</vt:lpwstr>
  </property>
  <property fmtid="{D5CDD505-2E9C-101B-9397-08002B2CF9AE}" pid="107" name="PresentationPresenter-T">
    <vt:lpwstr>&lt;&lt;Presentation presenter&gt;&gt;</vt:lpwstr>
  </property>
  <property fmtid="{D5CDD505-2E9C-101B-9397-08002B2CF9AE}" pid="108" name="PresPresenterFunction-T">
    <vt:lpwstr>&lt;&lt;Presenter function&gt;&gt;</vt:lpwstr>
  </property>
  <property fmtid="{D5CDD505-2E9C-101B-9397-08002B2CF9AE}" pid="109" name="Quote-T">
    <vt:lpwstr>&lt;&lt;Quote&gt;&gt;</vt:lpwstr>
  </property>
  <property fmtid="{D5CDD505-2E9C-101B-9397-08002B2CF9AE}" pid="110" name="QuoteSource-T">
    <vt:lpwstr>&lt;&lt;Quote source&gt;&gt;</vt:lpwstr>
  </property>
  <property fmtid="{D5CDD505-2E9C-101B-9397-08002B2CF9AE}" pid="111" name="Section-T">
    <vt:lpwstr>Section</vt:lpwstr>
  </property>
  <property fmtid="{D5CDD505-2E9C-101B-9397-08002B2CF9AE}" pid="112" name="Sections-T">
    <vt:lpwstr>Sections</vt:lpwstr>
  </property>
  <property fmtid="{D5CDD505-2E9C-101B-9397-08002B2CF9AE}" pid="113" name="Source-T">
    <vt:lpwstr>Source</vt:lpwstr>
  </property>
  <property fmtid="{D5CDD505-2E9C-101B-9397-08002B2CF9AE}" pid="114" name="Subappendix-T">
    <vt:lpwstr>Subappendix</vt:lpwstr>
  </property>
  <property fmtid="{D5CDD505-2E9C-101B-9397-08002B2CF9AE}" pid="115" name="Subsection-T">
    <vt:lpwstr>Subsection</vt:lpwstr>
  </property>
  <property fmtid="{D5CDD505-2E9C-101B-9397-08002B2CF9AE}" pid="116" name="Subsubappendix-T">
    <vt:lpwstr>Subsubappendix</vt:lpwstr>
  </property>
  <property fmtid="{D5CDD505-2E9C-101B-9397-08002B2CF9AE}" pid="117" name="Subsubsection-T">
    <vt:lpwstr>Subsubsection</vt:lpwstr>
  </property>
  <property fmtid="{D5CDD505-2E9C-101B-9397-08002B2CF9AE}" pid="118" name="TableOfContents-T">
    <vt:lpwstr>Table of contents</vt:lpwstr>
  </property>
  <property fmtid="{D5CDD505-2E9C-101B-9397-08002B2CF9AE}" pid="119" name="Title-T">
    <vt:lpwstr>&lt;&lt;Title&gt;&gt;</vt:lpwstr>
  </property>
  <property fmtid="{D5CDD505-2E9C-101B-9397-08002B2CF9AE}" pid="120" name="Security-T">
    <vt:lpwstr>Confidential</vt:lpwstr>
  </property>
  <property fmtid="{D5CDD505-2E9C-101B-9397-08002B2CF9AE}" pid="121" name="Month1">
    <vt:lpwstr>January</vt:lpwstr>
  </property>
  <property fmtid="{D5CDD505-2E9C-101B-9397-08002B2CF9AE}" pid="122" name="Month2">
    <vt:lpwstr>February</vt:lpwstr>
  </property>
  <property fmtid="{D5CDD505-2E9C-101B-9397-08002B2CF9AE}" pid="123" name="Month3">
    <vt:lpwstr>March</vt:lpwstr>
  </property>
  <property fmtid="{D5CDD505-2E9C-101B-9397-08002B2CF9AE}" pid="124" name="Month4">
    <vt:lpwstr>April</vt:lpwstr>
  </property>
  <property fmtid="{D5CDD505-2E9C-101B-9397-08002B2CF9AE}" pid="125" name="Month5">
    <vt:lpwstr>May</vt:lpwstr>
  </property>
  <property fmtid="{D5CDD505-2E9C-101B-9397-08002B2CF9AE}" pid="126" name="Month6">
    <vt:lpwstr>June</vt:lpwstr>
  </property>
  <property fmtid="{D5CDD505-2E9C-101B-9397-08002B2CF9AE}" pid="127" name="Month7">
    <vt:lpwstr>July</vt:lpwstr>
  </property>
  <property fmtid="{D5CDD505-2E9C-101B-9397-08002B2CF9AE}" pid="128" name="Month8">
    <vt:lpwstr>August</vt:lpwstr>
  </property>
  <property fmtid="{D5CDD505-2E9C-101B-9397-08002B2CF9AE}" pid="129" name="Month9">
    <vt:lpwstr>September</vt:lpwstr>
  </property>
  <property fmtid="{D5CDD505-2E9C-101B-9397-08002B2CF9AE}" pid="130" name="Month10">
    <vt:lpwstr>October</vt:lpwstr>
  </property>
  <property fmtid="{D5CDD505-2E9C-101B-9397-08002B2CF9AE}" pid="131" name="Month11">
    <vt:lpwstr>November</vt:lpwstr>
  </property>
  <property fmtid="{D5CDD505-2E9C-101B-9397-08002B2CF9AE}" pid="132" name="Month12">
    <vt:lpwstr>December</vt:lpwstr>
  </property>
  <property fmtid="{D5CDD505-2E9C-101B-9397-08002B2CF9AE}" pid="133" name="D1">
    <vt:lpwstr>S</vt:lpwstr>
  </property>
  <property fmtid="{D5CDD505-2E9C-101B-9397-08002B2CF9AE}" pid="134" name="D2">
    <vt:lpwstr>M</vt:lpwstr>
  </property>
  <property fmtid="{D5CDD505-2E9C-101B-9397-08002B2CF9AE}" pid="135" name="D3">
    <vt:lpwstr>T</vt:lpwstr>
  </property>
  <property fmtid="{D5CDD505-2E9C-101B-9397-08002B2CF9AE}" pid="136" name="D4">
    <vt:lpwstr>W</vt:lpwstr>
  </property>
  <property fmtid="{D5CDD505-2E9C-101B-9397-08002B2CF9AE}" pid="137" name="D5">
    <vt:lpwstr>T</vt:lpwstr>
  </property>
  <property fmtid="{D5CDD505-2E9C-101B-9397-08002B2CF9AE}" pid="138" name="D6">
    <vt:lpwstr>F</vt:lpwstr>
  </property>
  <property fmtid="{D5CDD505-2E9C-101B-9397-08002B2CF9AE}" pid="139" name="D7">
    <vt:lpwstr>S</vt:lpwstr>
  </property>
  <property fmtid="{D5CDD505-2E9C-101B-9397-08002B2CF9AE}" pid="140" name="Chart_Num_Categories_On_XAxis">
    <vt:lpwstr>6</vt:lpwstr>
  </property>
  <property fmtid="{D5CDD505-2E9C-101B-9397-08002B2CF9AE}" pid="141" name="Chart_Annotation_Add_Date">
    <vt:lpwstr>True</vt:lpwstr>
  </property>
  <property fmtid="{D5CDD505-2E9C-101B-9397-08002B2CF9AE}" pid="142" name="Chart_Annotation_Date_Bold">
    <vt:lpwstr>True</vt:lpwstr>
  </property>
  <property fmtid="{D5CDD505-2E9C-101B-9397-08002B2CF9AE}" pid="143" name="Chart_Annotation_Date_Format">
    <vt:lpwstr>F1</vt:lpwstr>
  </property>
  <property fmtid="{D5CDD505-2E9C-101B-9397-08002B2CF9AE}" pid="144" name="Chart_Pie_Chart_Labels">
    <vt:lpwstr>True</vt:lpwstr>
  </property>
  <property fmtid="{D5CDD505-2E9C-101B-9397-08002B2CF9AE}" pid="145" name="Chart_Pie_Chart_Legend">
    <vt:lpwstr>False</vt:lpwstr>
  </property>
  <property fmtid="{D5CDD505-2E9C-101B-9397-08002B2CF9AE}" pid="146" name="Chart_Average_Translated-T">
    <vt:lpwstr>Average</vt:lpwstr>
  </property>
  <property fmtid="{D5CDD505-2E9C-101B-9397-08002B2CF9AE}" pid="147" name="Chart_Share_PX-T">
    <vt:lpwstr>Stock price</vt:lpwstr>
  </property>
  <property fmtid="{D5CDD505-2E9C-101B-9397-08002B2CF9AE}" pid="148" name="Chart_Stock_Volume_XAxis-T">
    <vt:lpwstr>Closing date</vt:lpwstr>
  </property>
  <property fmtid="{D5CDD505-2E9C-101B-9397-08002B2CF9AE}" pid="149" name="Chart_Volume_Label-T">
    <vt:lpwstr>Volume (000s)</vt:lpwstr>
  </property>
  <property fmtid="{D5CDD505-2E9C-101B-9397-08002B2CF9AE}" pid="150" name="Chart_Thick_Lines">
    <vt:lpwstr>False</vt:lpwstr>
  </property>
  <property fmtid="{D5CDD505-2E9C-101B-9397-08002B2CF9AE}" pid="151" name="Chart_Show_Gridlines">
    <vt:lpwstr>True</vt:lpwstr>
  </property>
  <property fmtid="{D5CDD505-2E9C-101B-9397-08002B2CF9AE}" pid="152" name="Chart_Show_YAxis">
    <vt:lpwstr>False</vt:lpwstr>
  </property>
  <property fmtid="{D5CDD505-2E9C-101B-9397-08002B2CF9AE}" pid="153" name="Chart_Use_Stack_White_Border">
    <vt:lpwstr>True</vt:lpwstr>
  </property>
  <property fmtid="{D5CDD505-2E9C-101B-9397-08002B2CF9AE}" pid="154" name="Chart_Use_Dash_Style">
    <vt:lpwstr>False</vt:lpwstr>
  </property>
  <property fmtid="{D5CDD505-2E9C-101B-9397-08002B2CF9AE}" pid="155" name="DateFormat.Ppt">
    <vt:lpwstr>F1</vt:lpwstr>
  </property>
  <property fmtid="{D5CDD505-2E9C-101B-9397-08002B2CF9AE}" pid="156" name="DraftStamp.Ppt">
    <vt:bool>true</vt:bool>
  </property>
  <property fmtid="{D5CDD505-2E9C-101B-9397-08002B2CF9AE}" pid="157" name="_SIProp12DataClass+cc5a530f-41a6-45ea-9bc4-32c4db9fb913">
    <vt:lpwstr>v=1.2&gt;I=cc5a530f-41a6-45ea-9bc4-32c4db9fb913&amp;N=NotProtectedAttachment&amp;V=1.3&amp;U=System&amp;D=System&amp;A=Associated&amp;H=False</vt:lpwstr>
  </property>
  <property fmtid="{D5CDD505-2E9C-101B-9397-08002B2CF9AE}" pid="158" name="IQP_Classification">
    <vt:lpwstr>NotProtectedAttachment</vt:lpwstr>
  </property>
</Properties>
</file>