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4"/>
  </p:normalViewPr>
  <p:slideViewPr>
    <p:cSldViewPr snapToGrid="0" snapToObjects="1">
      <p:cViewPr varScale="1">
        <p:scale>
          <a:sx n="107" d="100"/>
          <a:sy n="107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14D28-BBBE-ED49-9FEB-31BA308E0742}" type="datetimeFigureOut">
              <a:rPr lang="en-US" smtClean="0"/>
              <a:t>1/31/17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C5317-66EA-734B-8CDE-60180255D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6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C5317-66EA-734B-8CDE-60180255D3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9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27127F9-68FE-D245-8045-D6F23D92BDC6}" type="datetime1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3D4E-225C-604C-9D2E-50363988759C}" type="datetime1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65A2-13A8-E84A-8E70-1A8EBEDE96E3}" type="datetime1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0654-2A5D-1A4A-AE2B-664EAE17E8E3}" type="datetime1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D32B-55FC-8947-AF3D-3084D4954BE1}" type="datetime1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03DC-9634-2B4D-97A3-CAD31D13A635}" type="datetime1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1625-15EE-3545-B30A-ED56D540F710}" type="datetime1">
              <a:rPr lang="en-US" smtClean="0"/>
              <a:t>1/31/17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5A05-70D5-3549-B8FA-471FC07DA92A}" type="datetime1">
              <a:rPr lang="en-US" smtClean="0"/>
              <a:t>1/31/17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7926-0612-E444-B2E4-534C882F91C4}" type="datetime1">
              <a:rPr lang="en-US" smtClean="0"/>
              <a:t>1/31/17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AD66-06DB-A543-B4A5-8E13300B49BF}" type="datetime1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3788-F4F7-C743-A9FD-9ECE738DFC40}" type="datetime1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5FE257A-52E6-1A47-B7BC-974FBAEEE097}" type="datetime1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br>
              <a:rPr lang="en-US" dirty="0" smtClean="0"/>
            </a:br>
            <a:r>
              <a:rPr lang="en-US" dirty="0" smtClean="0"/>
              <a:t>Mobile</a:t>
            </a:r>
            <a:br>
              <a:rPr lang="en-US" dirty="0" smtClean="0"/>
            </a:b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3 </a:t>
            </a:r>
            <a:r>
              <a:rPr lang="mr-IN" dirty="0" smtClean="0"/>
              <a:t>–</a:t>
            </a:r>
            <a:r>
              <a:rPr lang="en-US" dirty="0" smtClean="0"/>
              <a:t> Debugging and Additional Activities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3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 smtClean="0"/>
              <a:t>Android Programming</a:t>
            </a:r>
            <a:r>
              <a:rPr lang="en-US" sz="2400" dirty="0" smtClean="0"/>
              <a:t>, </a:t>
            </a:r>
            <a:r>
              <a:rPr lang="en-US" sz="2400" dirty="0" smtClean="0"/>
              <a:t>75-109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Diagnosing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3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Basic debugging tool to display information about state of an application </a:t>
            </a:r>
          </a:p>
          <a:p>
            <a:r>
              <a:rPr lang="en-US" sz="2000" dirty="0" smtClean="0"/>
              <a:t>Android </a:t>
            </a:r>
            <a:r>
              <a:rPr lang="en-US" sz="2000" i="1" dirty="0" smtClean="0"/>
              <a:t>Log </a:t>
            </a:r>
            <a:r>
              <a:rPr lang="en-US" sz="2000" dirty="0" smtClean="0"/>
              <a:t>class provides static methods to create log messages</a:t>
            </a:r>
          </a:p>
          <a:p>
            <a:r>
              <a:rPr lang="en-US" sz="2000" dirty="0" smtClean="0"/>
              <a:t>Log levels include </a:t>
            </a:r>
            <a:r>
              <a:rPr lang="en-US" sz="2000" i="1" dirty="0" smtClean="0"/>
              <a:t>Error</a:t>
            </a:r>
            <a:r>
              <a:rPr lang="en-US" sz="2000" dirty="0" smtClean="0"/>
              <a:t>, </a:t>
            </a:r>
            <a:r>
              <a:rPr lang="en-US" sz="2000" i="1" dirty="0" smtClean="0"/>
              <a:t>Warn</a:t>
            </a:r>
            <a:r>
              <a:rPr lang="en-US" sz="2000" dirty="0" smtClean="0"/>
              <a:t>, </a:t>
            </a:r>
            <a:r>
              <a:rPr lang="en-US" sz="2000" i="1" dirty="0" smtClean="0"/>
              <a:t>Info</a:t>
            </a:r>
            <a:r>
              <a:rPr lang="en-US" sz="2000" dirty="0" smtClean="0"/>
              <a:t>, </a:t>
            </a:r>
            <a:r>
              <a:rPr lang="en-US" sz="2000" i="1" dirty="0" smtClean="0"/>
              <a:t>Debug</a:t>
            </a:r>
            <a:r>
              <a:rPr lang="en-US" sz="2000" dirty="0" smtClean="0"/>
              <a:t>, and </a:t>
            </a:r>
            <a:r>
              <a:rPr lang="en-US" sz="2000" i="1" dirty="0" smtClean="0"/>
              <a:t>Verbose</a:t>
            </a:r>
            <a:r>
              <a:rPr lang="en-US" sz="2000" dirty="0" smtClean="0"/>
              <a:t> in order of severity, from high to low</a:t>
            </a:r>
          </a:p>
          <a:p>
            <a:r>
              <a:rPr lang="en-US" sz="2000" dirty="0" smtClean="0"/>
              <a:t>Log methods require two arguments: a tag used to identify the source of the message and the message itself</a:t>
            </a:r>
          </a:p>
          <a:p>
            <a:r>
              <a:rPr lang="en-US" sz="2000" dirty="0" smtClean="0"/>
              <a:t>View logs in Android Studio using logcat in the Android Monitors view</a:t>
            </a:r>
          </a:p>
          <a:p>
            <a:r>
              <a:rPr lang="en-US" sz="2000" dirty="0" smtClean="0"/>
              <a:t>Optionally filter logs in logcat to easily locate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2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Often useful to know the state of multiple objects or execute code line-by-line</a:t>
            </a:r>
          </a:p>
          <a:p>
            <a:r>
              <a:rPr lang="en-US" sz="2400" dirty="0" smtClean="0"/>
              <a:t>A breakpoint is a place in code where execution is paused</a:t>
            </a:r>
          </a:p>
          <a:p>
            <a:r>
              <a:rPr lang="en-US" sz="2400" dirty="0" smtClean="0"/>
              <a:t>To use breakpoints, app must be run with the debugger</a:t>
            </a:r>
          </a:p>
          <a:p>
            <a:r>
              <a:rPr lang="en-US" sz="2400" dirty="0" smtClean="0"/>
              <a:t>When at a breakpoint, we can see frames, the state of different threads, the stack trace of a thread, and declared variables in the current scope</a:t>
            </a:r>
          </a:p>
          <a:p>
            <a:r>
              <a:rPr lang="en-US" sz="2400" dirty="0" smtClean="0"/>
              <a:t>Android Studio allows us to set exception breakpoints </a:t>
            </a:r>
            <a:r>
              <a:rPr lang="mr-IN" sz="2400" dirty="0" smtClean="0"/>
              <a:t>–</a:t>
            </a:r>
            <a:r>
              <a:rPr lang="en-US" sz="2400" dirty="0" smtClean="0"/>
              <a:t> allowing us to debug anytime a specified exception occurs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5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Lint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Android specific issues can be detected by analyzing code</a:t>
            </a:r>
          </a:p>
          <a:p>
            <a:r>
              <a:rPr lang="en-US" sz="2400" dirty="0" smtClean="0"/>
              <a:t>Access the linter by selecting </a:t>
            </a:r>
            <a:r>
              <a:rPr lang="en-US" sz="2400" b="1" dirty="0" smtClean="0"/>
              <a:t>Analyze</a:t>
            </a:r>
            <a:r>
              <a:rPr lang="en-US" sz="2400" dirty="0" smtClean="0"/>
              <a:t> and </a:t>
            </a:r>
            <a:r>
              <a:rPr lang="en-US" sz="2400" b="1" dirty="0" smtClean="0"/>
              <a:t>Inspect Code</a:t>
            </a:r>
            <a:r>
              <a:rPr lang="en-US" sz="2400" dirty="0" smtClean="0"/>
              <a:t> from the menu bar</a:t>
            </a:r>
          </a:p>
          <a:p>
            <a:r>
              <a:rPr lang="en-US" sz="2400" dirty="0" smtClean="0"/>
              <a:t>Occasionally encounter errors with resources related to the </a:t>
            </a:r>
            <a:r>
              <a:rPr lang="en-US" sz="2400" i="1" dirty="0" smtClean="0"/>
              <a:t>R </a:t>
            </a:r>
            <a:r>
              <a:rPr lang="en-US" sz="2400" dirty="0" smtClean="0"/>
              <a:t>class, if Android Lint doesn’t help resolve the issue try the following</a:t>
            </a:r>
          </a:p>
          <a:p>
            <a:pPr lvl="1"/>
            <a:r>
              <a:rPr lang="en-US" sz="2000" dirty="0" smtClean="0"/>
              <a:t>Check the XML in the resource files for syntax errors</a:t>
            </a:r>
          </a:p>
          <a:p>
            <a:pPr lvl="1"/>
            <a:r>
              <a:rPr lang="en-US" sz="2000" dirty="0" smtClean="0"/>
              <a:t>Clean the project build files by selecting </a:t>
            </a:r>
            <a:r>
              <a:rPr lang="en-US" sz="2000" b="1" dirty="0" smtClean="0"/>
              <a:t>Build</a:t>
            </a:r>
            <a:r>
              <a:rPr lang="en-US" sz="2000" dirty="0" smtClean="0"/>
              <a:t> and </a:t>
            </a:r>
            <a:r>
              <a:rPr lang="en-US" sz="2000" b="1" dirty="0" smtClean="0"/>
              <a:t>Clean project</a:t>
            </a:r>
            <a:r>
              <a:rPr lang="en-US" sz="2000" dirty="0" smtClean="0"/>
              <a:t> from the menu bar</a:t>
            </a:r>
          </a:p>
          <a:p>
            <a:pPr lvl="1"/>
            <a:r>
              <a:rPr lang="en-US" sz="2000" dirty="0" smtClean="0"/>
              <a:t>Sync </a:t>
            </a:r>
            <a:r>
              <a:rPr lang="en-US" sz="2000" dirty="0" err="1" smtClean="0"/>
              <a:t>Gradle</a:t>
            </a:r>
            <a:r>
              <a:rPr lang="en-US" sz="2000" dirty="0" smtClean="0"/>
              <a:t> by selecting </a:t>
            </a:r>
            <a:r>
              <a:rPr lang="en-US" sz="2000" b="1" dirty="0" smtClean="0"/>
              <a:t>Tools, Android, </a:t>
            </a:r>
            <a:r>
              <a:rPr lang="en-US" sz="2000" dirty="0" smtClean="0"/>
              <a:t>and </a:t>
            </a:r>
            <a:r>
              <a:rPr lang="en-US" sz="2000" b="1" dirty="0" smtClean="0"/>
              <a:t>Sync Project with </a:t>
            </a:r>
            <a:r>
              <a:rPr lang="en-US" sz="2000" b="1" dirty="0" err="1" smtClean="0"/>
              <a:t>Gradle</a:t>
            </a:r>
            <a:r>
              <a:rPr lang="en-US" sz="2000" b="1" dirty="0" smtClean="0"/>
              <a:t> Files</a:t>
            </a:r>
            <a:r>
              <a:rPr lang="en-US" sz="2000" dirty="0" smtClean="0"/>
              <a:t> from the menu 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07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Activities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Presenting different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Second Activity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With each new activity, typically create two files: a Java class and a layout</a:t>
            </a:r>
          </a:p>
          <a:p>
            <a:r>
              <a:rPr lang="en-US" sz="2000" dirty="0" smtClean="0"/>
              <a:t>Manifest has to be updated with information about new activity</a:t>
            </a:r>
          </a:p>
          <a:p>
            <a:r>
              <a:rPr lang="en-US" sz="2000" dirty="0" smtClean="0"/>
              <a:t>The </a:t>
            </a:r>
            <a:r>
              <a:rPr lang="en-US" sz="2000" dirty="0" err="1" smtClean="0"/>
              <a:t>ActivityManager</a:t>
            </a:r>
            <a:r>
              <a:rPr lang="en-US" sz="2000" dirty="0" smtClean="0"/>
              <a:t>, a class responsible for interacting with and getting information about activities, is responsible for starting a new activity</a:t>
            </a:r>
          </a:p>
          <a:p>
            <a:r>
              <a:rPr lang="en-US" sz="2000" dirty="0" smtClean="0"/>
              <a:t>Use an existing activity’s </a:t>
            </a:r>
            <a:r>
              <a:rPr lang="en-US" sz="2000" i="1" dirty="0" err="1" smtClean="0"/>
              <a:t>startActivity</a:t>
            </a:r>
            <a:r>
              <a:rPr lang="en-US" sz="2000" i="1" dirty="0" smtClean="0"/>
              <a:t>()</a:t>
            </a:r>
            <a:r>
              <a:rPr lang="en-US" sz="2000" dirty="0" smtClean="0"/>
              <a:t> method to start a new activity using the </a:t>
            </a:r>
            <a:r>
              <a:rPr lang="en-US" sz="2000" dirty="0" err="1" smtClean="0"/>
              <a:t>ActivityManager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Provide an </a:t>
            </a:r>
            <a:r>
              <a:rPr lang="en-US" sz="2000" i="1" dirty="0" smtClean="0"/>
              <a:t>Intent </a:t>
            </a:r>
            <a:r>
              <a:rPr lang="en-US" sz="2000" dirty="0" smtClean="0"/>
              <a:t>parameter, specifying the activity to start</a:t>
            </a:r>
          </a:p>
          <a:p>
            <a:r>
              <a:rPr lang="en-US" sz="2000" dirty="0" smtClean="0"/>
              <a:t>Additional information for the new activity can be specified as an </a:t>
            </a:r>
            <a:r>
              <a:rPr lang="en-US" sz="2000" i="1" dirty="0" smtClean="0"/>
              <a:t>Intent Extra</a:t>
            </a:r>
          </a:p>
          <a:p>
            <a:endParaRPr lang="en-US" sz="20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2972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245</TotalTime>
  <Words>380</Words>
  <Application>Microsoft Macintosh PowerPoint</Application>
  <PresentationFormat>Widescreen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Century Schoolbook</vt:lpstr>
      <vt:lpstr>Mangal</vt:lpstr>
      <vt:lpstr>Wingdings 2</vt:lpstr>
      <vt:lpstr>Arial</vt:lpstr>
      <vt:lpstr>View</vt:lpstr>
      <vt:lpstr>Android Mobile Applications</vt:lpstr>
      <vt:lpstr>Corresponding Text</vt:lpstr>
      <vt:lpstr>Debugging</vt:lpstr>
      <vt:lpstr>Logging</vt:lpstr>
      <vt:lpstr>Breakpoints</vt:lpstr>
      <vt:lpstr>Android Lint</vt:lpstr>
      <vt:lpstr>Additional Activities</vt:lpstr>
      <vt:lpstr>Creating a Second Activity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Mobile Applications</dc:title>
  <dc:creator>Arthur Neuman</dc:creator>
  <cp:lastModifiedBy>Arthur Neuman</cp:lastModifiedBy>
  <cp:revision>15</cp:revision>
  <dcterms:created xsi:type="dcterms:W3CDTF">2017-01-18T21:21:38Z</dcterms:created>
  <dcterms:modified xsi:type="dcterms:W3CDTF">2017-01-31T22:00:25Z</dcterms:modified>
</cp:coreProperties>
</file>