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9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guide/topics/ui/setting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14 </a:t>
            </a:r>
            <a:r>
              <a:rPr lang="mr-IN" dirty="0" smtClean="0"/>
              <a:t>–</a:t>
            </a:r>
            <a:r>
              <a:rPr lang="en-US" dirty="0" smtClean="0"/>
              <a:t> Layout Flexibility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Corresponding Text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94" y="1828800"/>
            <a:ext cx="10615945" cy="43513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developer.android.com/guide/topics/ui/settings.html</a:t>
            </a:r>
            <a:endParaRPr lang="en-US" sz="2400" dirty="0"/>
          </a:p>
          <a:p>
            <a:r>
              <a:rPr lang="en-US" sz="2400" i="1" dirty="0" smtClean="0"/>
              <a:t>Android </a:t>
            </a:r>
            <a:r>
              <a:rPr lang="en-US" sz="2400" i="1" dirty="0"/>
              <a:t>Programming</a:t>
            </a:r>
            <a:r>
              <a:rPr lang="en-US" sz="2400" dirty="0"/>
              <a:t>, pp. </a:t>
            </a:r>
            <a:r>
              <a:rPr lang="en-US" sz="2400" dirty="0" smtClean="0"/>
              <a:t>307 </a:t>
            </a:r>
            <a:r>
              <a:rPr lang="mr-IN" sz="2400" dirty="0" smtClean="0"/>
              <a:t>–</a:t>
            </a:r>
            <a:r>
              <a:rPr lang="en-US" sz="2400" dirty="0" smtClean="0"/>
              <a:t> 322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Our Goal</a:t>
            </a:r>
            <a:endParaRPr lang="en-US" sz="5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25" y="1953419"/>
            <a:ext cx="7112000" cy="4102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Steps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1872" y="1828800"/>
            <a:ext cx="9596628" cy="4351337"/>
          </a:xfrm>
        </p:spPr>
        <p:txBody>
          <a:bodyPr anchor="ctr"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Update </a:t>
            </a:r>
            <a:r>
              <a:rPr lang="en-US" sz="4000" i="1" dirty="0" err="1" smtClean="0"/>
              <a:t>SingleFragmentActivity</a:t>
            </a:r>
            <a:r>
              <a:rPr lang="en-US" sz="4000" dirty="0" smtClean="0"/>
              <a:t> to allow subclasses to specify layout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Create layout with two </a:t>
            </a:r>
            <a:r>
              <a:rPr lang="en-US" sz="4000" i="1" dirty="0" err="1" smtClean="0"/>
              <a:t>FrameLayout</a:t>
            </a:r>
            <a:r>
              <a:rPr lang="en-US" sz="4000" dirty="0" err="1" smtClean="0"/>
              <a:t>s</a:t>
            </a:r>
            <a:r>
              <a:rPr lang="en-US" sz="4000" dirty="0" smtClean="0"/>
              <a:t> </a:t>
            </a:r>
            <a:r>
              <a:rPr lang="mr-IN" sz="4000" dirty="0" smtClean="0"/>
              <a:t>–</a:t>
            </a:r>
            <a:r>
              <a:rPr lang="en-US" sz="4000" dirty="0" smtClean="0"/>
              <a:t> one for each fragment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Create alias resources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Delegate some fragment functionality to hosting activity using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15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790</TotalTime>
  <Words>57</Words>
  <Application>Microsoft Macintosh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Mangal</vt:lpstr>
      <vt:lpstr>Wingdings 2</vt:lpstr>
      <vt:lpstr>View</vt:lpstr>
      <vt:lpstr>Android Mobile Applications</vt:lpstr>
      <vt:lpstr>Corresponding Text</vt:lpstr>
      <vt:lpstr>Our Goal</vt:lpstr>
      <vt:lpstr>Steps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65</cp:revision>
  <cp:lastPrinted>2017-03-02T21:59:48Z</cp:lastPrinted>
  <dcterms:created xsi:type="dcterms:W3CDTF">2017-01-18T21:21:38Z</dcterms:created>
  <dcterms:modified xsi:type="dcterms:W3CDTF">2017-04-27T19:02:30Z</dcterms:modified>
</cp:coreProperties>
</file>