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6"/>
  </p:notesMasterIdLst>
  <p:sldIdLst>
    <p:sldId id="256" r:id="rId2"/>
    <p:sldId id="257" r:id="rId3"/>
    <p:sldId id="259" r:id="rId4"/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63"/>
    <p:restoredTop sz="94674"/>
  </p:normalViewPr>
  <p:slideViewPr>
    <p:cSldViewPr snapToGrid="0" snapToObjects="1">
      <p:cViewPr varScale="1">
        <p:scale>
          <a:sx n="100" d="100"/>
          <a:sy n="100" d="100"/>
        </p:scale>
        <p:origin x="19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14D28-BBBE-ED49-9FEB-31BA308E0742}" type="datetimeFigureOut">
              <a:rPr lang="en-US" smtClean="0"/>
              <a:t>4/20/17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C5317-66EA-734B-8CDE-60180255D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6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C5317-66EA-734B-8CDE-60180255D3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9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27127F9-68FE-D245-8045-D6F23D92BDC6}" type="datetime1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3D4E-225C-604C-9D2E-50363988759C}" type="datetime1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65A2-13A8-E84A-8E70-1A8EBEDE96E3}" type="datetime1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0654-2A5D-1A4A-AE2B-664EAE17E8E3}" type="datetime1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D32B-55FC-8947-AF3D-3084D4954BE1}" type="datetime1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03DC-9634-2B4D-97A3-CAD31D13A635}" type="datetime1">
              <a:rPr lang="en-US" smtClean="0"/>
              <a:t>4/20/17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1625-15EE-3545-B30A-ED56D540F710}" type="datetime1">
              <a:rPr lang="en-US" smtClean="0"/>
              <a:t>4/20/17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5A05-70D5-3549-B8FA-471FC07DA92A}" type="datetime1">
              <a:rPr lang="en-US" smtClean="0"/>
              <a:t>4/20/17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7926-0612-E444-B2E4-534C882F91C4}" type="datetime1">
              <a:rPr lang="en-US" smtClean="0"/>
              <a:t>4/20/17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AD66-06DB-A543-B4A5-8E13300B49BF}" type="datetime1">
              <a:rPr lang="en-US" smtClean="0"/>
              <a:t>4/20/17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3788-F4F7-C743-A9FD-9ECE738DFC40}" type="datetime1">
              <a:rPr lang="en-US" smtClean="0"/>
              <a:t>4/20/17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5FE257A-52E6-1A47-B7BC-974FBAEEE097}" type="datetime1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ndroid.com/guide/topics/ui/setting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zarthur/restful-todo/tree/contacts" TargetMode="External"/><Relationship Id="rId3" Type="http://schemas.openxmlformats.org/officeDocument/2006/relationships/hyperlink" Target="https://github.com/zarthur/CSCC-Fundamentals-Android-Notes/blob/master/week_15/readme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br>
              <a:rPr lang="en-US" dirty="0" smtClean="0"/>
            </a:br>
            <a:r>
              <a:rPr lang="en-US" dirty="0" smtClean="0"/>
              <a:t>Mobile</a:t>
            </a:r>
            <a:br>
              <a:rPr lang="en-US" dirty="0" smtClean="0"/>
            </a:b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13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Consuming RESTful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3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Corresponding Text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894" y="1828800"/>
            <a:ext cx="10615945" cy="4351337"/>
          </a:xfrm>
        </p:spPr>
        <p:txBody>
          <a:bodyPr anchor="ctr">
            <a:normAutofit/>
          </a:bodyPr>
          <a:lstStyle/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developer.android.com/guide/topics/ui/settings.html</a:t>
            </a:r>
            <a:endParaRPr lang="en-US" sz="2400" dirty="0"/>
          </a:p>
          <a:p>
            <a:r>
              <a:rPr lang="en-US" sz="2400" i="1" dirty="0" smtClean="0"/>
              <a:t>Android </a:t>
            </a:r>
            <a:r>
              <a:rPr lang="en-US" sz="2400" i="1" dirty="0"/>
              <a:t>Programming</a:t>
            </a:r>
            <a:r>
              <a:rPr lang="en-US" sz="2400" dirty="0"/>
              <a:t>, pp. 405-428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9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Storing Preferences</a:t>
            </a:r>
            <a:endParaRPr lang="en-US" sz="5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77500" lnSpcReduction="20000"/>
          </a:bodyPr>
          <a:lstStyle/>
          <a:p>
            <a:r>
              <a:rPr lang="en-US" sz="4400" dirty="0" smtClean="0"/>
              <a:t>Provide user with ability to store server connection details</a:t>
            </a:r>
          </a:p>
          <a:p>
            <a:r>
              <a:rPr lang="en-US" sz="4000" dirty="0" smtClean="0"/>
              <a:t>Create resource (not layout resource) with </a:t>
            </a:r>
            <a:r>
              <a:rPr lang="en-US" sz="4000" i="1" dirty="0" err="1" smtClean="0"/>
              <a:t>PreferenceScreen</a:t>
            </a:r>
            <a:r>
              <a:rPr lang="en-US" sz="4000" dirty="0" smtClean="0"/>
              <a:t> root element</a:t>
            </a:r>
          </a:p>
          <a:p>
            <a:r>
              <a:rPr lang="en-US" sz="4000" dirty="0" smtClean="0"/>
              <a:t>Display preference screen by </a:t>
            </a:r>
            <a:r>
              <a:rPr lang="en-US" sz="4000" dirty="0" err="1" smtClean="0"/>
              <a:t>subclassing</a:t>
            </a:r>
            <a:r>
              <a:rPr lang="en-US" sz="4000" dirty="0" smtClean="0"/>
              <a:t> </a:t>
            </a:r>
            <a:r>
              <a:rPr lang="en-US" sz="4000" i="1" dirty="0" err="1" smtClean="0"/>
              <a:t>PreferenceFragment</a:t>
            </a:r>
            <a:r>
              <a:rPr lang="en-US" sz="4000" dirty="0" smtClean="0"/>
              <a:t>, use </a:t>
            </a:r>
            <a:r>
              <a:rPr lang="en-US" sz="4000" i="1" dirty="0" err="1" smtClean="0"/>
              <a:t>PreferenceFragmentCompat</a:t>
            </a:r>
            <a:r>
              <a:rPr lang="en-US" sz="4000" dirty="0" smtClean="0"/>
              <a:t> if using support libraries</a:t>
            </a:r>
          </a:p>
          <a:p>
            <a:r>
              <a:rPr lang="en-US" sz="4000" dirty="0" smtClean="0"/>
              <a:t>Preference data stored as key-value pairs</a:t>
            </a:r>
            <a:endParaRPr lang="en-US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27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Syncing Data</a:t>
            </a:r>
            <a:endParaRPr lang="en-US" sz="5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61872" y="1828800"/>
            <a:ext cx="9596628" cy="4351337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4400" dirty="0" smtClean="0"/>
              <a:t>Make use of server </a:t>
            </a:r>
            <a:r>
              <a:rPr lang="en-US" sz="4400" dirty="0" smtClean="0"/>
              <a:t>running a </a:t>
            </a:r>
            <a:r>
              <a:rPr lang="en-US" sz="4400" dirty="0" smtClean="0">
                <a:hlinkClick r:id="rId2"/>
              </a:rPr>
              <a:t>RESTful service to store contact data </a:t>
            </a:r>
            <a:endParaRPr lang="en-US" sz="4400" dirty="0" smtClean="0"/>
          </a:p>
          <a:p>
            <a:r>
              <a:rPr lang="en-US" sz="4000" dirty="0" smtClean="0"/>
              <a:t>Reuse </a:t>
            </a:r>
            <a:r>
              <a:rPr lang="en-US" sz="4000" i="1" dirty="0" err="1" smtClean="0"/>
              <a:t>HttpRequest</a:t>
            </a:r>
            <a:r>
              <a:rPr lang="en-US" sz="4000" dirty="0" smtClean="0"/>
              <a:t>, updated version of </a:t>
            </a:r>
            <a:r>
              <a:rPr lang="en-US" sz="4000" i="1" dirty="0" err="1" smtClean="0"/>
              <a:t>APIWrapper</a:t>
            </a:r>
            <a:r>
              <a:rPr lang="en-US" sz="4000" dirty="0" smtClean="0"/>
              <a:t> and custom JSON </a:t>
            </a:r>
            <a:r>
              <a:rPr lang="en-US" sz="4000" dirty="0" err="1" smtClean="0"/>
              <a:t>serializers</a:t>
            </a:r>
            <a:r>
              <a:rPr lang="en-US" sz="4000" dirty="0" smtClean="0"/>
              <a:t>/</a:t>
            </a:r>
            <a:r>
              <a:rPr lang="en-US" sz="4000" dirty="0" err="1" smtClean="0"/>
              <a:t>deserializers</a:t>
            </a:r>
            <a:r>
              <a:rPr lang="en-US" sz="4000" dirty="0" smtClean="0"/>
              <a:t> from previous course (</a:t>
            </a:r>
            <a:r>
              <a:rPr lang="en-US" sz="4000" dirty="0" smtClean="0">
                <a:hlinkClick r:id="rId3"/>
              </a:rPr>
              <a:t>week 15 notes</a:t>
            </a:r>
            <a:r>
              <a:rPr lang="en-US" sz="4000" dirty="0" smtClean="0"/>
              <a:t>)</a:t>
            </a:r>
          </a:p>
          <a:p>
            <a:r>
              <a:rPr lang="en-US" sz="4000" dirty="0" smtClean="0"/>
              <a:t>Use </a:t>
            </a:r>
            <a:r>
              <a:rPr lang="en-US" sz="4000" i="1" dirty="0" err="1" smtClean="0"/>
              <a:t>AsyncTask</a:t>
            </a:r>
            <a:r>
              <a:rPr lang="en-US" sz="4000" dirty="0" smtClean="0"/>
              <a:t> to do background updates</a:t>
            </a:r>
            <a:endParaRPr lang="en-US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6151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712</TotalTime>
  <Words>103</Words>
  <Application>Microsoft Macintosh PowerPoint</Application>
  <PresentationFormat>Widescreen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Century Schoolbook</vt:lpstr>
      <vt:lpstr>Mangal</vt:lpstr>
      <vt:lpstr>Wingdings 2</vt:lpstr>
      <vt:lpstr>Arial</vt:lpstr>
      <vt:lpstr>View</vt:lpstr>
      <vt:lpstr>Android Mobile Applications</vt:lpstr>
      <vt:lpstr>Corresponding Text</vt:lpstr>
      <vt:lpstr>Storing Preferences</vt:lpstr>
      <vt:lpstr>Syncing Data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Mobile Applications</dc:title>
  <dc:creator>Arthur Neuman</dc:creator>
  <cp:lastModifiedBy>Arthur Neuman</cp:lastModifiedBy>
  <cp:revision>60</cp:revision>
  <cp:lastPrinted>2017-03-02T21:59:48Z</cp:lastPrinted>
  <dcterms:created xsi:type="dcterms:W3CDTF">2017-01-18T21:21:38Z</dcterms:created>
  <dcterms:modified xsi:type="dcterms:W3CDTF">2017-04-20T20:25:31Z</dcterms:modified>
</cp:coreProperties>
</file>