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3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4D28-BBBE-ED49-9FEB-31BA308E0742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5317-66EA-734B-8CDE-60180255D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C5317-66EA-734B-8CDE-60180255D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7127F9-68FE-D245-8045-D6F23D92BDC6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3D4E-225C-604C-9D2E-50363988759C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5A2-13A8-E84A-8E70-1A8EBEDE96E3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0654-2A5D-1A4A-AE2B-664EAE17E8E3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32B-55FC-8947-AF3D-3084D4954BE1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03DC-9634-2B4D-97A3-CAD31D13A635}" type="datetime1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1625-15EE-3545-B30A-ED56D540F710}" type="datetime1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5A05-70D5-3549-B8FA-471FC07DA92A}" type="datetime1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7926-0612-E444-B2E4-534C882F91C4}" type="datetime1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D66-06DB-A543-B4A5-8E13300B49BF}" type="datetime1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788-F4F7-C743-A9FD-9ECE738DFC40}" type="datetime1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FE257A-52E6-1A47-B7BC-974FBAEEE097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dirty="0" smtClean="0"/>
              <a:t>Mobile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7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Fragment Arguments and </a:t>
            </a:r>
            <a:r>
              <a:rPr lang="en-US" dirty="0" err="1" smtClean="0"/>
              <a:t>ViewPager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94" y="1828800"/>
            <a:ext cx="10615945" cy="4351337"/>
          </a:xfrm>
        </p:spPr>
        <p:txBody>
          <a:bodyPr anchor="ctr">
            <a:normAutofit/>
          </a:bodyPr>
          <a:lstStyle/>
          <a:p>
            <a:r>
              <a:rPr lang="en-US" sz="2400" i="1" dirty="0" smtClean="0"/>
              <a:t>Android </a:t>
            </a:r>
            <a:r>
              <a:rPr lang="en-US" sz="2400" i="1" dirty="0"/>
              <a:t>Programming</a:t>
            </a:r>
            <a:r>
              <a:rPr lang="en-US" sz="2400" dirty="0"/>
              <a:t>, </a:t>
            </a:r>
            <a:r>
              <a:rPr lang="en-US" sz="2400" dirty="0" smtClean="0"/>
              <a:t>193 </a:t>
            </a:r>
            <a:r>
              <a:rPr lang="mr-IN" sz="2400" dirty="0" smtClean="0"/>
              <a:t>–</a:t>
            </a:r>
            <a:r>
              <a:rPr lang="en-US" sz="2400" dirty="0" smtClean="0"/>
              <a:t> 212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Activity from a Fragment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Can use Intent to start Activity</a:t>
            </a:r>
          </a:p>
          <a:p>
            <a:r>
              <a:rPr lang="en-US" sz="3600" dirty="0" smtClean="0"/>
              <a:t>Two options for providing data to a new hosted fragment:</a:t>
            </a:r>
          </a:p>
          <a:p>
            <a:pPr lvl="1"/>
            <a:r>
              <a:rPr lang="en-US" sz="3400" dirty="0" smtClean="0"/>
              <a:t>Intent Extra </a:t>
            </a:r>
            <a:r>
              <a:rPr lang="mr-IN" sz="3400" dirty="0" smtClean="0"/>
              <a:t>–</a:t>
            </a:r>
            <a:r>
              <a:rPr lang="en-US" sz="3400" dirty="0" smtClean="0"/>
              <a:t> supplied to hosting activity, couples activity and fragment</a:t>
            </a:r>
          </a:p>
          <a:p>
            <a:pPr lvl="1"/>
            <a:r>
              <a:rPr lang="en-US" sz="3400" dirty="0" smtClean="0"/>
              <a:t>Fragment Argument </a:t>
            </a:r>
            <a:r>
              <a:rPr lang="mr-IN" sz="3400" dirty="0" smtClean="0"/>
              <a:t>–</a:t>
            </a:r>
            <a:r>
              <a:rPr lang="en-US" sz="3400" dirty="0" smtClean="0"/>
              <a:t> supplied after creating fragment but before fragment is added to an activity</a:t>
            </a:r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err="1" smtClean="0"/>
              <a:t>ActivityManager</a:t>
            </a:r>
            <a:r>
              <a:rPr lang="en-US" sz="3200" dirty="0" smtClean="0"/>
              <a:t> maintains a stack</a:t>
            </a:r>
          </a:p>
          <a:p>
            <a:r>
              <a:rPr lang="en-US" sz="3200" dirty="0" smtClean="0"/>
              <a:t>As Activities are created, they are added to the stack</a:t>
            </a:r>
          </a:p>
          <a:p>
            <a:r>
              <a:rPr lang="en-US" sz="3200" dirty="0" smtClean="0"/>
              <a:t>If Activity is not on top of stack, it enters the paused state</a:t>
            </a:r>
          </a:p>
          <a:p>
            <a:r>
              <a:rPr lang="en-US" sz="3200" dirty="0" smtClean="0"/>
              <a:t>Can refresh the UI using </a:t>
            </a:r>
            <a:r>
              <a:rPr lang="en-US" sz="3200" i="1" dirty="0" err="1" smtClean="0"/>
              <a:t>onResume</a:t>
            </a:r>
            <a:r>
              <a:rPr lang="en-US" sz="3200" dirty="0" smtClean="0"/>
              <a:t>()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ViewPager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Supports swiping </a:t>
            </a:r>
            <a:r>
              <a:rPr lang="en-US" sz="3200" smtClean="0"/>
              <a:t>between views</a:t>
            </a:r>
            <a:endParaRPr lang="en-US" sz="3200" smtClean="0"/>
          </a:p>
          <a:p>
            <a:r>
              <a:rPr lang="en-US" sz="3200" dirty="0" smtClean="0"/>
              <a:t>Similar to </a:t>
            </a:r>
            <a:r>
              <a:rPr lang="en-US" sz="3200" dirty="0" err="1" smtClean="0"/>
              <a:t>RecyclerView</a:t>
            </a:r>
            <a:r>
              <a:rPr lang="en-US" sz="3200" dirty="0" smtClean="0"/>
              <a:t> but displays one item at a time</a:t>
            </a:r>
          </a:p>
          <a:p>
            <a:r>
              <a:rPr lang="en-US" sz="3200" dirty="0" smtClean="0"/>
              <a:t>Requires an Adapter to load data</a:t>
            </a:r>
          </a:p>
          <a:p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329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416</TotalTime>
  <Words>131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Century Schoolbook</vt:lpstr>
      <vt:lpstr>Mangal</vt:lpstr>
      <vt:lpstr>Wingdings 2</vt:lpstr>
      <vt:lpstr>Arial</vt:lpstr>
      <vt:lpstr>View</vt:lpstr>
      <vt:lpstr>Android Mobile Applications</vt:lpstr>
      <vt:lpstr>Corresponding Text</vt:lpstr>
      <vt:lpstr>Starting an Activity from a Fragment</vt:lpstr>
      <vt:lpstr>Back Stack</vt:lpstr>
      <vt:lpstr>ViewPager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Applications</dc:title>
  <dc:creator>Arthur Neuman</dc:creator>
  <cp:lastModifiedBy>Arthur Neuman</cp:lastModifiedBy>
  <cp:revision>35</cp:revision>
  <cp:lastPrinted>2017-03-02T21:59:48Z</cp:lastPrinted>
  <dcterms:created xsi:type="dcterms:W3CDTF">2017-01-18T21:21:38Z</dcterms:created>
  <dcterms:modified xsi:type="dcterms:W3CDTF">2017-03-02T21:59:50Z</dcterms:modified>
</cp:coreProperties>
</file>