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6" r:id="rId4"/>
    <p:sldId id="259" r:id="rId5"/>
    <p:sldId id="260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9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9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Custom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i="1" dirty="0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</a:t>
            </a:r>
            <a:r>
              <a:rPr lang="en-US" sz="2400" dirty="0" smtClean="0"/>
              <a:t>527</a:t>
            </a:r>
            <a:r>
              <a:rPr lang="mr-IN" sz="2400" dirty="0" smtClean="0"/>
              <a:t>–</a:t>
            </a:r>
            <a:r>
              <a:rPr lang="en-US" sz="2400" dirty="0" smtClean="0"/>
              <a:t> 537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61745" y="0"/>
            <a:ext cx="4480560" cy="541176"/>
          </a:xfrm>
        </p:spPr>
        <p:txBody>
          <a:bodyPr/>
          <a:lstStyle/>
          <a:p>
            <a:pPr algn="ctr"/>
            <a:r>
              <a:rPr lang="en-US" b="1" dirty="0" smtClean="0"/>
              <a:t>Standard Widgets/Views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23" y="597956"/>
            <a:ext cx="3677603" cy="612933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26639" y="0"/>
            <a:ext cx="4480560" cy="541176"/>
          </a:xfrm>
        </p:spPr>
        <p:txBody>
          <a:bodyPr/>
          <a:lstStyle/>
          <a:p>
            <a:pPr algn="ctr"/>
            <a:r>
              <a:rPr lang="en-US" b="1" dirty="0" smtClean="0"/>
              <a:t>Custom Widget/View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57" y="607958"/>
            <a:ext cx="3667125" cy="61188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Views </a:t>
            </a:r>
            <a:r>
              <a:rPr lang="mr-IN" dirty="0" smtClean="0"/>
              <a:t>–</a:t>
            </a:r>
            <a:r>
              <a:rPr lang="en-US" dirty="0" smtClean="0"/>
              <a:t> Two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Simple </a:t>
            </a:r>
            <a:r>
              <a:rPr lang="mr-IN" sz="4000" dirty="0" smtClean="0"/>
              <a:t>–</a:t>
            </a:r>
            <a:r>
              <a:rPr lang="en-US" sz="4000" dirty="0" smtClean="0"/>
              <a:t> no child views, usually responsible for custom rendering</a:t>
            </a:r>
          </a:p>
          <a:p>
            <a:r>
              <a:rPr lang="en-US" sz="4000" dirty="0" smtClean="0"/>
              <a:t>Composite </a:t>
            </a:r>
            <a:r>
              <a:rPr lang="mr-IN" sz="4000" dirty="0" smtClean="0"/>
              <a:t>–</a:t>
            </a:r>
            <a:r>
              <a:rPr lang="en-US" sz="4000" dirty="0" smtClean="0"/>
              <a:t> composed of other objects, delegates rendering to children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Views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Create subclass of </a:t>
            </a:r>
            <a:r>
              <a:rPr lang="en-US" sz="3600" i="1" dirty="0" err="1" smtClean="0"/>
              <a:t>android.view.View</a:t>
            </a:r>
            <a:r>
              <a:rPr lang="en-US" sz="3600" dirty="0" smtClean="0"/>
              <a:t> or one of its subclasses</a:t>
            </a:r>
          </a:p>
          <a:p>
            <a:r>
              <a:rPr lang="en-US" sz="3600" dirty="0" smtClean="0"/>
              <a:t>Override constructors</a:t>
            </a:r>
          </a:p>
          <a:p>
            <a:pPr lvl="1"/>
            <a:r>
              <a:rPr lang="en-US" sz="2200" i="1" dirty="0" smtClean="0"/>
              <a:t>Constructor(Context context)</a:t>
            </a:r>
          </a:p>
          <a:p>
            <a:pPr lvl="1"/>
            <a:r>
              <a:rPr lang="en-US" sz="2200" i="1" dirty="0" smtClean="0"/>
              <a:t>Constructor(Context context, </a:t>
            </a:r>
            <a:r>
              <a:rPr lang="en-US" sz="2200" i="1" dirty="0" err="1" smtClean="0"/>
              <a:t>AttributeSet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attrs</a:t>
            </a:r>
            <a:r>
              <a:rPr lang="en-US" sz="2200" i="1" dirty="0" smtClean="0"/>
              <a:t>)</a:t>
            </a:r>
          </a:p>
          <a:p>
            <a:r>
              <a:rPr lang="en-US" sz="3600" dirty="0" smtClean="0"/>
              <a:t>Add custom functionality</a:t>
            </a:r>
          </a:p>
          <a:p>
            <a:pPr lvl="1"/>
            <a:r>
              <a:rPr lang="en-US" sz="2200" i="1" dirty="0" err="1" smtClean="0"/>
              <a:t>onDraw</a:t>
            </a:r>
            <a:r>
              <a:rPr lang="en-US" sz="2200" i="1" dirty="0" smtClean="0"/>
              <a:t>(Canvas canvas)</a:t>
            </a:r>
          </a:p>
          <a:p>
            <a:pPr lvl="1"/>
            <a:r>
              <a:rPr lang="en-US" sz="2200" i="1" dirty="0" err="1" smtClean="0"/>
              <a:t>onMeasure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 width, </a:t>
            </a:r>
            <a:r>
              <a:rPr lang="en-US" sz="2200" i="1" dirty="0" err="1" smtClean="0"/>
              <a:t>int</a:t>
            </a:r>
            <a:r>
              <a:rPr lang="en-US" sz="2200" i="1" dirty="0" smtClean="0"/>
              <a:t> height)</a:t>
            </a:r>
            <a:endParaRPr lang="en-US" sz="2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onDraw</a:t>
            </a:r>
            <a:r>
              <a:rPr lang="en-US" dirty="0" smtClean="0"/>
              <a:t>(Canvas canvas)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i="1" dirty="0" err="1" smtClean="0"/>
              <a:t>onDraw</a:t>
            </a:r>
            <a:r>
              <a:rPr lang="en-US" sz="3200" i="1" dirty="0" smtClean="0"/>
              <a:t>() </a:t>
            </a:r>
            <a:r>
              <a:rPr lang="en-US" sz="3200" dirty="0" smtClean="0"/>
              <a:t>method is responsible for rendering the view</a:t>
            </a:r>
          </a:p>
          <a:p>
            <a:r>
              <a:rPr lang="en-US" sz="3200" dirty="0" smtClean="0"/>
              <a:t>A </a:t>
            </a:r>
            <a:r>
              <a:rPr lang="en-US" sz="3200" i="1" dirty="0" smtClean="0"/>
              <a:t>Canvas</a:t>
            </a:r>
            <a:r>
              <a:rPr lang="en-US" sz="3200" dirty="0" smtClean="0"/>
              <a:t> instance is the object on which we will draw</a:t>
            </a:r>
          </a:p>
          <a:p>
            <a:r>
              <a:rPr lang="en-US" sz="3200" dirty="0" smtClean="0"/>
              <a:t>Use a </a:t>
            </a:r>
            <a:r>
              <a:rPr lang="en-US" sz="3200" i="1" dirty="0" smtClean="0"/>
              <a:t>Paint</a:t>
            </a:r>
            <a:r>
              <a:rPr lang="en-US" sz="3200" dirty="0" smtClean="0"/>
              <a:t> instance to draw on the canvas</a:t>
            </a:r>
          </a:p>
          <a:p>
            <a:r>
              <a:rPr lang="en-US" sz="3200" dirty="0" smtClean="0"/>
              <a:t>Can use </a:t>
            </a:r>
            <a:r>
              <a:rPr lang="en-US" sz="3200" i="1" dirty="0" smtClean="0"/>
              <a:t>Bitmap</a:t>
            </a:r>
            <a:r>
              <a:rPr lang="en-US" sz="3200" dirty="0" smtClean="0"/>
              <a:t> to draw resources on a canvas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65760"/>
            <a:ext cx="10848340" cy="815340"/>
          </a:xfrm>
        </p:spPr>
        <p:txBody>
          <a:bodyPr/>
          <a:lstStyle/>
          <a:p>
            <a:r>
              <a:rPr lang="en-US" dirty="0" err="1" smtClean="0"/>
              <a:t>onMeasure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widthSpec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heightSpec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33500"/>
            <a:ext cx="859536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Used to provide hosting layout with width and height information related to drawing</a:t>
            </a:r>
          </a:p>
          <a:p>
            <a:r>
              <a:rPr lang="en-US" sz="2800" dirty="0" smtClean="0"/>
              <a:t>Must call </a:t>
            </a:r>
            <a:r>
              <a:rPr lang="en-US" sz="2800" i="1" dirty="0" err="1" smtClean="0"/>
              <a:t>setMeasuredDimension</a:t>
            </a:r>
            <a:r>
              <a:rPr lang="en-US" sz="2800" i="1" dirty="0" smtClean="0"/>
              <a:t>()</a:t>
            </a:r>
          </a:p>
          <a:p>
            <a:r>
              <a:rPr lang="en-US" sz="2800" dirty="0" smtClean="0"/>
              <a:t>Two parameters contain both layout and size information; use </a:t>
            </a:r>
            <a:r>
              <a:rPr lang="en-US" sz="2800" i="1" dirty="0" err="1" smtClean="0"/>
              <a:t>MeasureSpec</a:t>
            </a:r>
            <a:r>
              <a:rPr lang="en-US" sz="2800" dirty="0" smtClean="0"/>
              <a:t> to extract both</a:t>
            </a:r>
          </a:p>
          <a:p>
            <a:r>
              <a:rPr lang="en-US" sz="2800" dirty="0" smtClean="0"/>
              <a:t>Three </a:t>
            </a:r>
            <a:r>
              <a:rPr lang="en-US" sz="2800" i="1" dirty="0" err="1" smtClean="0"/>
              <a:t>MeasureSpec</a:t>
            </a:r>
            <a:r>
              <a:rPr lang="en-US" sz="2800" dirty="0" smtClean="0"/>
              <a:t> modes:</a:t>
            </a:r>
          </a:p>
          <a:p>
            <a:pPr lvl="1"/>
            <a:r>
              <a:rPr lang="en-US" sz="2400" i="1" dirty="0" err="1" smtClean="0"/>
              <a:t>MeasureSpec.EXACTLY</a:t>
            </a:r>
            <a:r>
              <a:rPr lang="en-US" sz="2400" dirty="0" smtClean="0"/>
              <a:t>: widget must use the specified size</a:t>
            </a:r>
          </a:p>
          <a:p>
            <a:pPr lvl="1"/>
            <a:r>
              <a:rPr lang="en-US" sz="2400" i="1" dirty="0" err="1" smtClean="0"/>
              <a:t>MeasureSpec.AT_MOST</a:t>
            </a:r>
            <a:r>
              <a:rPr lang="en-US" sz="2400" dirty="0" smtClean="0"/>
              <a:t>: widget can use not more than the specified size</a:t>
            </a:r>
          </a:p>
          <a:p>
            <a:pPr lvl="1"/>
            <a:r>
              <a:rPr lang="en-US" sz="2400" i="1" dirty="0" err="1" smtClean="0"/>
              <a:t>MeasureSpec.UNSPECIFIED</a:t>
            </a:r>
            <a:r>
              <a:rPr lang="en-US" sz="2400" dirty="0" smtClean="0"/>
              <a:t>: no size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400" dirty="0" smtClean="0"/>
              <a:t>Add an </a:t>
            </a:r>
            <a:r>
              <a:rPr lang="en-US" sz="2400" i="1" dirty="0" err="1" smtClean="0"/>
              <a:t>OnClickListener</a:t>
            </a:r>
            <a:r>
              <a:rPr lang="en-US" sz="2400" dirty="0" smtClean="0"/>
              <a:t> using </a:t>
            </a:r>
            <a:r>
              <a:rPr lang="en-US" sz="2400" i="1" dirty="0" err="1" smtClean="0"/>
              <a:t>setOnClickListener</a:t>
            </a:r>
            <a:r>
              <a:rPr lang="en-US" sz="2400" i="1" dirty="0" smtClean="0"/>
              <a:t>()</a:t>
            </a:r>
          </a:p>
          <a:p>
            <a:r>
              <a:rPr lang="en-US" sz="2400" i="1" dirty="0" err="1" smtClean="0"/>
              <a:t>OnClickListener</a:t>
            </a:r>
            <a:r>
              <a:rPr lang="en-US" sz="2400" dirty="0" smtClean="0"/>
              <a:t> should call </a:t>
            </a:r>
            <a:r>
              <a:rPr lang="en-US" sz="2400" i="1" dirty="0" smtClean="0"/>
              <a:t>invalidate()</a:t>
            </a:r>
            <a:r>
              <a:rPr lang="en-US" sz="2400" dirty="0" smtClean="0"/>
              <a:t> to redraw the widget</a:t>
            </a:r>
          </a:p>
          <a:p>
            <a:r>
              <a:rPr lang="en-US" sz="2400" dirty="0" smtClean="0"/>
              <a:t>Custom view should allow an additional listener to be set, this should be used in the </a:t>
            </a:r>
            <a:r>
              <a:rPr lang="en-US" sz="2400" i="1" dirty="0" err="1" smtClean="0"/>
              <a:t>OnClickListener</a:t>
            </a:r>
            <a:endParaRPr lang="en-US" sz="2400" i="1" dirty="0" smtClean="0"/>
          </a:p>
          <a:p>
            <a:r>
              <a:rPr lang="en-US" sz="2400" dirty="0" smtClean="0"/>
              <a:t>Custom Listener should implement a custom interface defined in the custom view class that specifies the appropriate method to call.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51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487</TotalTime>
  <Words>252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PowerPoint Presentation</vt:lpstr>
      <vt:lpstr>Custom Views – Two Types</vt:lpstr>
      <vt:lpstr>Custom Views - Steps</vt:lpstr>
      <vt:lpstr>onDraw(Canvas canvas)</vt:lpstr>
      <vt:lpstr>onMeasure(int widthSpec, int heightSpec)</vt:lpstr>
      <vt:lpstr>Changing State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43</cp:revision>
  <cp:lastPrinted>2017-03-02T21:59:48Z</cp:lastPrinted>
  <dcterms:created xsi:type="dcterms:W3CDTF">2017-01-18T21:21:38Z</dcterms:created>
  <dcterms:modified xsi:type="dcterms:W3CDTF">2017-03-22T23:34:08Z</dcterms:modified>
</cp:coreProperties>
</file>