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6"/>
  </p:notesMasterIdLst>
  <p:sldIdLst>
    <p:sldId id="256" r:id="rId2"/>
    <p:sldId id="257" r:id="rId3"/>
    <p:sldId id="259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63"/>
    <p:restoredTop sz="94674"/>
  </p:normalViewPr>
  <p:slideViewPr>
    <p:cSldViewPr snapToGrid="0" snapToObjects="1">
      <p:cViewPr varScale="1">
        <p:scale>
          <a:sx n="93" d="100"/>
          <a:sy n="93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14D28-BBBE-ED49-9FEB-31BA308E0742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C5317-66EA-734B-8CDE-60180255D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61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C5317-66EA-734B-8CDE-60180255D3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9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27127F9-68FE-D245-8045-D6F23D92BDC6}" type="datetime1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63D4E-225C-604C-9D2E-50363988759C}" type="datetime1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165A2-13A8-E84A-8E70-1A8EBEDE96E3}" type="datetime1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0654-2A5D-1A4A-AE2B-664EAE17E8E3}" type="datetime1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CD32B-55FC-8947-AF3D-3084D4954BE1}" type="datetime1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C03DC-9634-2B4D-97A3-CAD31D13A635}" type="datetime1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E1625-15EE-3545-B30A-ED56D540F710}" type="datetime1">
              <a:rPr lang="en-US" smtClean="0"/>
              <a:t>5/3/17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5A05-70D5-3549-B8FA-471FC07DA92A}" type="datetime1">
              <a:rPr lang="en-US" smtClean="0"/>
              <a:t>5/3/17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7926-0612-E444-B2E4-534C882F91C4}" type="datetime1">
              <a:rPr lang="en-US" smtClean="0"/>
              <a:t>5/3/17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AD66-06DB-A543-B4A5-8E13300B49BF}" type="datetime1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53788-F4F7-C743-A9FD-9ECE738DFC40}" type="datetime1">
              <a:rPr lang="en-US" smtClean="0"/>
              <a:t>5/3/17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5FE257A-52E6-1A47-B7BC-974FBAEEE097}" type="datetime1">
              <a:rPr lang="en-US" smtClean="0"/>
              <a:t>5/3/17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8285356-06D2-AC49-A652-243B028D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  <a:br>
              <a:rPr lang="en-US" dirty="0" smtClean="0"/>
            </a:br>
            <a:r>
              <a:rPr lang="en-US" dirty="0" smtClean="0"/>
              <a:t>Mobile</a:t>
            </a:r>
            <a:br>
              <a:rPr lang="en-US" dirty="0" smtClean="0"/>
            </a:b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14 </a:t>
            </a:r>
            <a:r>
              <a:rPr lang="mr-IN" dirty="0" smtClean="0"/>
              <a:t>–</a:t>
            </a:r>
            <a:r>
              <a:rPr lang="en-US" dirty="0" smtClean="0"/>
              <a:t> Layout Flexibility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3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Corresponding Text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894" y="1828800"/>
            <a:ext cx="10615945" cy="4351337"/>
          </a:xfrm>
        </p:spPr>
        <p:txBody>
          <a:bodyPr anchor="ctr">
            <a:normAutofit/>
          </a:bodyPr>
          <a:lstStyle/>
          <a:p>
            <a:r>
              <a:rPr lang="en-US" sz="2400" i="1" smtClean="0"/>
              <a:t>Android </a:t>
            </a:r>
            <a:r>
              <a:rPr lang="en-US" sz="2400" i="1" dirty="0"/>
              <a:t>Programming</a:t>
            </a:r>
            <a:r>
              <a:rPr lang="en-US" sz="2400" dirty="0"/>
              <a:t>, pp. </a:t>
            </a:r>
            <a:r>
              <a:rPr lang="en-US" sz="2400" dirty="0" smtClean="0"/>
              <a:t>307 </a:t>
            </a:r>
            <a:r>
              <a:rPr lang="mr-IN" sz="2400" dirty="0" smtClean="0"/>
              <a:t>–</a:t>
            </a:r>
            <a:r>
              <a:rPr lang="en-US" sz="2400" dirty="0" smtClean="0"/>
              <a:t> 322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9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Our Goal</a:t>
            </a:r>
            <a:endParaRPr lang="en-US" sz="54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425" y="1953419"/>
            <a:ext cx="7112000" cy="41021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2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Steps</a:t>
            </a:r>
            <a:endParaRPr lang="en-US" sz="54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61872" y="1828800"/>
            <a:ext cx="9596628" cy="4351337"/>
          </a:xfrm>
        </p:spPr>
        <p:txBody>
          <a:bodyPr anchor="ctr"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Update </a:t>
            </a:r>
            <a:r>
              <a:rPr lang="en-US" sz="4000" i="1" dirty="0" err="1" smtClean="0"/>
              <a:t>SingleFragmentActivity</a:t>
            </a:r>
            <a:r>
              <a:rPr lang="en-US" sz="4000" dirty="0" smtClean="0"/>
              <a:t> to allow subclasses to specify layout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Create layout with two </a:t>
            </a:r>
            <a:r>
              <a:rPr lang="en-US" sz="4000" i="1" dirty="0" err="1" smtClean="0"/>
              <a:t>FrameLayout</a:t>
            </a:r>
            <a:r>
              <a:rPr lang="en-US" sz="4000" dirty="0" err="1" smtClean="0"/>
              <a:t>s</a:t>
            </a:r>
            <a:r>
              <a:rPr lang="en-US" sz="4000" dirty="0" smtClean="0"/>
              <a:t> </a:t>
            </a:r>
            <a:r>
              <a:rPr lang="mr-IN" sz="4000" dirty="0" smtClean="0"/>
              <a:t>–</a:t>
            </a:r>
            <a:r>
              <a:rPr lang="en-US" sz="4000" dirty="0" smtClean="0"/>
              <a:t> one for each fragment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Create alias resources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 smtClean="0"/>
              <a:t>Delegate some fragment functionality to hosting activity using callbacks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8285356-06D2-AC49-A652-243B028D33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6151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790</TotalTime>
  <Words>54</Words>
  <Application>Microsoft Macintosh PowerPoint</Application>
  <PresentationFormat>Widescreen</PresentationFormat>
  <Paragraphs>15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Century Schoolbook</vt:lpstr>
      <vt:lpstr>Mangal</vt:lpstr>
      <vt:lpstr>Wingdings 2</vt:lpstr>
      <vt:lpstr>Arial</vt:lpstr>
      <vt:lpstr>View</vt:lpstr>
      <vt:lpstr>Android Mobile Applications</vt:lpstr>
      <vt:lpstr>Corresponding Text</vt:lpstr>
      <vt:lpstr>Our Goal</vt:lpstr>
      <vt:lpstr>Steps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Mobile Applications</dc:title>
  <dc:creator>Arthur Neuman</dc:creator>
  <cp:lastModifiedBy>Arthur Neuman</cp:lastModifiedBy>
  <cp:revision>66</cp:revision>
  <cp:lastPrinted>2017-03-02T21:59:48Z</cp:lastPrinted>
  <dcterms:created xsi:type="dcterms:W3CDTF">2017-01-18T21:21:38Z</dcterms:created>
  <dcterms:modified xsi:type="dcterms:W3CDTF">2017-05-03T17:21:06Z</dcterms:modified>
</cp:coreProperties>
</file>