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distribute/tools/launch-checklist.html" TargetMode="External"/><Relationship Id="rId3" Type="http://schemas.openxmlformats.org/officeDocument/2006/relationships/hyperlink" Target="https://developer.android.com/studio/publish/prepar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15 </a:t>
            </a:r>
            <a:r>
              <a:rPr lang="mr-IN" dirty="0" smtClean="0"/>
              <a:t>–</a:t>
            </a:r>
            <a:r>
              <a:rPr lang="en-US" dirty="0" smtClean="0"/>
              <a:t> App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Corresponding Text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94" y="1828800"/>
            <a:ext cx="10615945" cy="43513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developer.android.com/distribute/tools/launch-checklist.html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://developer.android.com/studio/publish/preparing.html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Distribution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Set an icon in res/</a:t>
            </a:r>
            <a:r>
              <a:rPr lang="en-US" sz="2800" dirty="0" err="1" smtClean="0"/>
              <a:t>mipmap</a:t>
            </a:r>
            <a:endParaRPr lang="en-US" sz="2800" dirty="0" smtClean="0"/>
          </a:p>
          <a:p>
            <a:r>
              <a:rPr lang="en-US" sz="2800" dirty="0" smtClean="0"/>
              <a:t>Disable logging </a:t>
            </a:r>
            <a:r>
              <a:rPr lang="mr-IN" sz="2800" dirty="0" smtClean="0"/>
              <a:t>–</a:t>
            </a:r>
            <a:r>
              <a:rPr lang="en-US" sz="2800" dirty="0" smtClean="0"/>
              <a:t> optionally surround logging code with checks for </a:t>
            </a:r>
            <a:r>
              <a:rPr lang="en-US" sz="2800" dirty="0" err="1" smtClean="0"/>
              <a:t>BuildConfig.DEBUG</a:t>
            </a:r>
            <a:endParaRPr lang="en-US" sz="2800" dirty="0" smtClean="0"/>
          </a:p>
          <a:p>
            <a:r>
              <a:rPr lang="en-US" sz="2800" dirty="0" smtClean="0"/>
              <a:t>Generate signing keys to uniquely identify the developer </a:t>
            </a:r>
          </a:p>
          <a:p>
            <a:r>
              <a:rPr lang="en-US" sz="2800" dirty="0" smtClean="0"/>
              <a:t>Generate a signed APK for distribution</a:t>
            </a:r>
          </a:p>
          <a:p>
            <a:r>
              <a:rPr lang="en-US" sz="2800" dirty="0" smtClean="0"/>
              <a:t>Submit the app to the Play store.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44279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795</TotalTime>
  <Words>57</Words>
  <Application>Microsoft Macintosh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Century Schoolbook</vt:lpstr>
      <vt:lpstr>Mangal</vt:lpstr>
      <vt:lpstr>Wingdings 2</vt:lpstr>
      <vt:lpstr>Arial</vt:lpstr>
      <vt:lpstr>View</vt:lpstr>
      <vt:lpstr>Android Mobile Applications</vt:lpstr>
      <vt:lpstr>Corresponding Text</vt:lpstr>
      <vt:lpstr>Distribution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66</cp:revision>
  <cp:lastPrinted>2017-03-02T21:59:48Z</cp:lastPrinted>
  <dcterms:created xsi:type="dcterms:W3CDTF">2017-01-18T21:21:38Z</dcterms:created>
  <dcterms:modified xsi:type="dcterms:W3CDTF">2017-05-03T17:25:17Z</dcterms:modified>
</cp:coreProperties>
</file>