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4D28-BBBE-ED49-9FEB-31BA308E0742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5317-66EA-734B-8CDE-60180255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C5317-66EA-734B-8CDE-60180255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127F9-68FE-D245-8045-D6F23D92BDC6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D4E-225C-604C-9D2E-50363988759C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5A2-13A8-E84A-8E70-1A8EBEDE96E3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654-2A5D-1A4A-AE2B-664EAE17E8E3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32B-55FC-8947-AF3D-3084D4954BE1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3DC-9634-2B4D-97A3-CAD31D13A635}" type="datetime1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1625-15EE-3545-B30A-ED56D540F710}" type="datetime1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5A05-70D5-3549-B8FA-471FC07DA92A}" type="datetime1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7926-0612-E444-B2E4-534C882F91C4}" type="datetime1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D66-06DB-A543-B4A5-8E13300B49BF}" type="datetime1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788-F4F7-C743-A9FD-9ECE738DFC40}" type="datetime1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FE257A-52E6-1A47-B7BC-974FBAEEE097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training/testing/unit&#8208;testing/index.html" TargetMode="External"/><Relationship Id="rId3" Type="http://schemas.openxmlformats.org/officeDocument/2006/relationships/hyperlink" Target="http://developer.android.com/tools/performance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 </a:t>
            </a:r>
            <a:r>
              <a:rPr lang="mr-IN" dirty="0" smtClean="0"/>
              <a:t>–</a:t>
            </a:r>
            <a:r>
              <a:rPr lang="en-US" dirty="0" smtClean="0"/>
              <a:t> Unit Tests and Profiling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94" y="1828800"/>
            <a:ext cx="10615945" cy="43513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err="1" smtClean="0">
                <a:hlinkClick r:id="rId2"/>
              </a:rPr>
              <a:t>developer.android.com</a:t>
            </a:r>
            <a:r>
              <a:rPr lang="en-US" sz="2400" dirty="0" smtClean="0">
                <a:hlinkClick r:id="rId2"/>
              </a:rPr>
              <a:t>/training/testing/unit‐testing/</a:t>
            </a:r>
            <a:r>
              <a:rPr lang="en-US" sz="2400" dirty="0" err="1" smtClean="0">
                <a:hlinkClick r:id="rId2"/>
              </a:rPr>
              <a:t>index.html</a:t>
            </a:r>
            <a:endParaRPr lang="en-US" sz="2400" dirty="0"/>
          </a:p>
          <a:p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err="1">
                <a:hlinkClick r:id="rId3"/>
              </a:rPr>
              <a:t>developer.android.com</a:t>
            </a:r>
            <a:r>
              <a:rPr lang="en-US" sz="2400" dirty="0">
                <a:hlinkClick r:id="rId3"/>
              </a:rPr>
              <a:t>/tools/performance/</a:t>
            </a:r>
            <a:r>
              <a:rPr lang="en-US" sz="2400" dirty="0" err="1">
                <a:hlinkClick r:id="rId3"/>
              </a:rPr>
              <a:t>index.html</a:t>
            </a:r>
            <a:r>
              <a:rPr lang="en-US" sz="2400" dirty="0">
                <a:hlinkClick r:id="rId3"/>
              </a:rPr>
              <a:t> </a:t>
            </a: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than manual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Manual testing is time-consuming and prone to error</a:t>
            </a:r>
          </a:p>
          <a:p>
            <a:r>
              <a:rPr lang="en-US" sz="2800" dirty="0" smtClean="0"/>
              <a:t>Automated process of testing small pieces of code individually and independently</a:t>
            </a:r>
          </a:p>
          <a:p>
            <a:r>
              <a:rPr lang="en-US" sz="2800" dirty="0" smtClean="0"/>
              <a:t>Local tests don’t depend on Android framework and can be run locally with the JVM</a:t>
            </a:r>
          </a:p>
          <a:p>
            <a:r>
              <a:rPr lang="en-US" sz="2800" dirty="0" smtClean="0"/>
              <a:t>Instrumented tests require functionality provided by Android</a:t>
            </a:r>
          </a:p>
          <a:p>
            <a:r>
              <a:rPr lang="en-US" sz="2800" dirty="0" smtClean="0"/>
              <a:t>Can create local tests for some code that depends on Android by mocking/simulating Android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 smtClean="0"/>
              <a:t>JUnit </a:t>
            </a:r>
            <a:r>
              <a:rPr lang="mr-IN" sz="3200" dirty="0" smtClean="0"/>
              <a:t>–</a:t>
            </a:r>
            <a:r>
              <a:rPr lang="en-US" sz="3200" dirty="0" smtClean="0"/>
              <a:t> Java unit testing framework</a:t>
            </a:r>
          </a:p>
          <a:p>
            <a:r>
              <a:rPr lang="en-US" sz="3200" dirty="0" err="1" smtClean="0"/>
              <a:t>Mockito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Java mocking </a:t>
            </a:r>
            <a:r>
              <a:rPr lang="en-US" sz="3200" dirty="0" smtClean="0"/>
              <a:t>framework</a:t>
            </a:r>
          </a:p>
          <a:p>
            <a:r>
              <a:rPr lang="en-US" sz="3200" dirty="0" err="1" smtClean="0"/>
              <a:t>PowerMock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Java Mocking framework with additional support for static methods</a:t>
            </a:r>
            <a:endParaRPr lang="en-US" sz="3200" dirty="0" smtClean="0"/>
          </a:p>
          <a:p>
            <a:r>
              <a:rPr lang="en-US" sz="3200" dirty="0" smtClean="0"/>
              <a:t>3</a:t>
            </a:r>
            <a:r>
              <a:rPr lang="en-US" sz="3200" baseline="30000" dirty="0" smtClean="0"/>
              <a:t>rd</a:t>
            </a:r>
            <a:r>
              <a:rPr lang="en-US" sz="3200" dirty="0"/>
              <a:t> </a:t>
            </a:r>
            <a:r>
              <a:rPr lang="en-US" sz="3200" dirty="0" smtClean="0"/>
              <a:t>party libraries </a:t>
            </a:r>
            <a:r>
              <a:rPr lang="mr-IN" sz="3200" dirty="0" smtClean="0"/>
              <a:t>–</a:t>
            </a:r>
            <a:r>
              <a:rPr lang="en-US" sz="3200" dirty="0" smtClean="0"/>
              <a:t> need to add to </a:t>
            </a:r>
            <a:r>
              <a:rPr lang="en-US" sz="3200" dirty="0" err="1"/>
              <a:t>G</a:t>
            </a:r>
            <a:r>
              <a:rPr lang="en-US" sz="3200" dirty="0" err="1" smtClean="0"/>
              <a:t>radle</a:t>
            </a:r>
            <a:r>
              <a:rPr lang="en-US" sz="3200" dirty="0" smtClean="0"/>
              <a:t> </a:t>
            </a:r>
            <a:r>
              <a:rPr lang="en-US" sz="3200" dirty="0" smtClean="0"/>
              <a:t>build file</a:t>
            </a:r>
          </a:p>
          <a:p>
            <a:r>
              <a:rPr lang="en-US" sz="3200" dirty="0" smtClean="0"/>
              <a:t> Test code is stored separately from other app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Tests - 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By default, tests are run with modified version of </a:t>
            </a:r>
            <a:r>
              <a:rPr lang="en-US" sz="3200" dirty="0" err="1" smtClean="0"/>
              <a:t>android.jar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throws </a:t>
            </a:r>
            <a:r>
              <a:rPr lang="en-US" sz="3200" dirty="0" err="1" smtClean="0"/>
              <a:t>execptions</a:t>
            </a:r>
            <a:r>
              <a:rPr lang="en-US" sz="3200" dirty="0" smtClean="0"/>
              <a:t> when used</a:t>
            </a:r>
          </a:p>
          <a:p>
            <a:r>
              <a:rPr lang="en-US" sz="3200" dirty="0" smtClean="0"/>
              <a:t>Mocking allows us to define the expected functionality for Android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Examining an app’s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Tools to monitor hardware usage over time</a:t>
            </a:r>
          </a:p>
          <a:p>
            <a:r>
              <a:rPr lang="en-US" sz="2400" dirty="0" smtClean="0"/>
              <a:t>Memory: track amount of memory consumed, ability to examine details of memory allocation, can force garbage collection</a:t>
            </a:r>
          </a:p>
          <a:p>
            <a:r>
              <a:rPr lang="en-US" sz="2400" dirty="0" smtClean="0"/>
              <a:t>CPU: track processor usage and track the order and duration of method execution</a:t>
            </a:r>
          </a:p>
          <a:p>
            <a:r>
              <a:rPr lang="en-US" sz="2400" dirty="0" smtClean="0"/>
              <a:t>Network: track rate at which data is sent and received</a:t>
            </a:r>
          </a:p>
          <a:p>
            <a:r>
              <a:rPr lang="en-US" sz="2400" dirty="0" smtClean="0"/>
              <a:t>GPU: track time it takes to display the UI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53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341</TotalTime>
  <Words>234</Words>
  <Application>Microsoft Macintosh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Mangal</vt:lpstr>
      <vt:lpstr>Wingdings 2</vt:lpstr>
      <vt:lpstr>View</vt:lpstr>
      <vt:lpstr>Android Mobile Applications</vt:lpstr>
      <vt:lpstr>Corresponding Text</vt:lpstr>
      <vt:lpstr>Unit Tests</vt:lpstr>
      <vt:lpstr>Unit Tests</vt:lpstr>
      <vt:lpstr>Local Tests</vt:lpstr>
      <vt:lpstr>Local Tests - Mocking</vt:lpstr>
      <vt:lpstr>Profiling</vt:lpstr>
      <vt:lpstr>Performance Monitors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Applications</dc:title>
  <dc:creator>Arthur Neuman</dc:creator>
  <cp:lastModifiedBy>Arthur Neuman</cp:lastModifiedBy>
  <cp:revision>26</cp:revision>
  <dcterms:created xsi:type="dcterms:W3CDTF">2017-01-18T21:21:38Z</dcterms:created>
  <dcterms:modified xsi:type="dcterms:W3CDTF">2017-02-17T22:13:58Z</dcterms:modified>
</cp:coreProperties>
</file>