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9F1807B-15D2-4D26-93B7-71FC03B88313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4BF18CE-E903-4892-8090-183938235E7D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th-TH" sz="6000" spc="-1" strike="noStrike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</a:t>
            </a:r>
            <a:r>
              <a:rPr b="0" lang="th-TH" sz="6000" spc="-1" strike="noStrike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to edi</a:t>
            </a:r>
            <a:r>
              <a:rPr b="0" lang="th-TH" sz="6000" spc="-1" strike="noStrike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 Mas</a:t>
            </a:r>
            <a:r>
              <a:rPr b="0" lang="th-TH" sz="6000" spc="-1" strike="noStrike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ter tit</a:t>
            </a:r>
            <a:r>
              <a:rPr b="0" lang="th-TH" sz="6000" spc="-1" strike="noStrike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le sty</a:t>
            </a:r>
            <a:r>
              <a:rPr b="0" lang="th-TH" sz="6000" spc="-1" strike="noStrike">
                <a:solidFill>
                  <a:srgbClr val="ffd966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le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2/3/18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791A0D7-0368-4B1D-8668-A74D910085CF}" type="slidenum"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h-T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th-T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th-T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h-T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h-T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h-T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th-T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Click to edit Master title style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2/3/18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8C70274-053E-49DB-A57F-8BAA1C2A00A5}" type="slidenum"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2805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th-TH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
</a:t>
            </a:r>
            <a:r>
              <a:rPr b="1" lang="th-TH" sz="5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Mobile App Development</a:t>
            </a:r>
            <a:r>
              <a:rPr b="1" lang="th-TH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
</a:t>
            </a:r>
            <a:r>
              <a:rPr b="1" lang="th-TH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
</a:t>
            </a:r>
            <a:r>
              <a:rPr b="0" lang="th-TH" sz="4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Lec5: Saving data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Ekarat Rattagan, PhD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8101B63-C033-4B80-B4F4-47628387BFE9}" type="slidenum"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th-TH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Read</a:t>
            </a:r>
            <a:r>
              <a:rPr b="0" lang="th-T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from Shared Preferences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76240" y="1596960"/>
            <a:ext cx="10515240" cy="44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b="0" lang="th-T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retrieve values from a shared preferences file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 methods such as getInt() and getString(), 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providing the key for the value you want, and optionally a default value to return if the key isn't present.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DE29005-E6C9-4966-8EB0-DACEBA26AD35}" type="slidenum"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th-TH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Read</a:t>
            </a:r>
            <a:r>
              <a:rPr b="0" lang="th-T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from Shared Preferences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204120" y="1596960"/>
            <a:ext cx="11783880" cy="44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th-T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Example, 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SharedPreferences sharedPref = getActivity().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getPreferences(Context.MODE_PRIVATE);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defaultValue = 0;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long highScore = sharedPref.getInt(“highScore”, defaultValue);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EF4034B-0317-4AE8-B4A4-0FD2B45D85B9}" type="slidenum"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th-TH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Delete</a:t>
            </a:r>
            <a:r>
              <a:rPr b="0" lang="th-T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Shared Preferences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76240" y="1596960"/>
            <a:ext cx="10515240" cy="44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th-T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</a:t>
            </a:r>
            <a:r>
              <a:rPr b="1" lang="th-T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 one key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Editor editor = shared.edit();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th-TH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editor.remove(getString(R.string.saved_high_score));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editor.commit();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th-T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</a:t>
            </a:r>
            <a:r>
              <a:rPr b="1" lang="th-T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 all data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Editor editor = shared.edit();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th-TH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editor.clear();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editor.commit();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FA5C618-81F0-48AA-BC05-E670F34ABC66}" type="slidenum"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th-T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Case study 1 (Simple)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76240" y="1596960"/>
            <a:ext cx="10515240" cy="444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class SharedPreferencesDemo extends Activity {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private static final String MY_PREFS = "my_prefs";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@Override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void onCreate(Bundle savedInstanceState) {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super.onCreate(savedInstanceState);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setContentView(R.layout.main);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SharedPreferences shared = getApplicationContext().getSharedPreferences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(MY_PREFS,  Context.MODE_PRIVATE);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C2DDC77-6B78-4E49-927F-4FFED0F5FED6}" type="slidenum"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th-T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Case study 1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18840" y="1690560"/>
            <a:ext cx="11809080" cy="44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b="0" lang="th-T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Write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Editor editor = shared.edit();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editor.putString("stringKey", “Ekarat");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editor.putBoolean("booleanKey", true);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editor.commit();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//Read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 stringValue = shared.getString("stringKey", "not found!");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boolean booleanValue = shared.getBoolean("booleanKey, false);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Toast.makeText(this.getApplicationContext(), "name = "+value1+",boolean="+value2, 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Toast.LENGTH_LONG).show();   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th-TH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 }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E1AF5B9-FF26-4E4C-A04D-796D5D092A5F}" type="slidenum"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th-T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Case study 2: (Login process)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0766880" y="3215880"/>
            <a:ext cx="542520" cy="14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 1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10766880" y="3389040"/>
            <a:ext cx="542520" cy="14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 2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10766880" y="3562560"/>
            <a:ext cx="542520" cy="14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 3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sp>
        <p:nvSpPr>
          <p:cNvPr id="129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5522CEF-9043-4197-BDF8-0243D204351E}" type="slidenum"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0" name="Picture 4" descr=""/>
          <p:cNvPicPr/>
          <p:nvPr/>
        </p:nvPicPr>
        <p:blipFill>
          <a:blip r:embed="rId1"/>
          <a:stretch/>
        </p:blipFill>
        <p:spPr>
          <a:xfrm>
            <a:off x="1720080" y="2193120"/>
            <a:ext cx="2418840" cy="4000320"/>
          </a:xfrm>
          <a:prstGeom prst="rect">
            <a:avLst/>
          </a:prstGeom>
          <a:ln>
            <a:noFill/>
          </a:ln>
        </p:spPr>
      </p:pic>
      <p:sp>
        <p:nvSpPr>
          <p:cNvPr id="131" name="CustomShape 6"/>
          <p:cNvSpPr/>
          <p:nvPr/>
        </p:nvSpPr>
        <p:spPr>
          <a:xfrm>
            <a:off x="2257920" y="6266520"/>
            <a:ext cx="1206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Login 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6" descr=""/>
          <p:cNvPicPr/>
          <p:nvPr/>
        </p:nvPicPr>
        <p:blipFill>
          <a:blip r:embed="rId2"/>
          <a:stretch/>
        </p:blipFill>
        <p:spPr>
          <a:xfrm>
            <a:off x="4848840" y="2183400"/>
            <a:ext cx="2466720" cy="4019040"/>
          </a:xfrm>
          <a:prstGeom prst="rect">
            <a:avLst/>
          </a:prstGeom>
          <a:ln>
            <a:noFill/>
          </a:ln>
        </p:spPr>
      </p:pic>
      <p:sp>
        <p:nvSpPr>
          <p:cNvPr id="133" name="CustomShape 7"/>
          <p:cNvSpPr/>
          <p:nvPr/>
        </p:nvSpPr>
        <p:spPr>
          <a:xfrm>
            <a:off x="5334120" y="6268680"/>
            <a:ext cx="15681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 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Picture 11" descr=""/>
          <p:cNvPicPr/>
          <p:nvPr/>
        </p:nvPicPr>
        <p:blipFill>
          <a:blip r:embed="rId3"/>
          <a:stretch/>
        </p:blipFill>
        <p:spPr>
          <a:xfrm>
            <a:off x="8005680" y="2190960"/>
            <a:ext cx="2298240" cy="4033080"/>
          </a:xfrm>
          <a:prstGeom prst="rect">
            <a:avLst/>
          </a:prstGeom>
          <a:ln>
            <a:noFill/>
          </a:ln>
        </p:spPr>
      </p:pic>
      <p:sp>
        <p:nvSpPr>
          <p:cNvPr id="135" name="CustomShape 8"/>
          <p:cNvSpPr/>
          <p:nvPr/>
        </p:nvSpPr>
        <p:spPr>
          <a:xfrm>
            <a:off x="8447760" y="6284880"/>
            <a:ext cx="11275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th-T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Preference (Setting)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76240" y="1596960"/>
            <a:ext cx="10515240" cy="44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Represents the basic Preference UI building block displayed by a </a:t>
            </a:r>
            <a:r>
              <a:rPr b="0" lang="th-TH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PreferenceActivity </a:t>
            </a: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the form of a </a:t>
            </a:r>
            <a:r>
              <a:rPr b="0" lang="th-TH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ListView</a:t>
            </a: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Associates with a </a:t>
            </a:r>
            <a:r>
              <a:rPr b="0" lang="th-TH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SharedPreferences </a:t>
            </a: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store/retrieve the preference data.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Specifying a preference hierarchy in XML, each element can point to a subclass of Preference, similar to the view hierarchy and layouts.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2257D8B-F0C7-4145-880C-3DF033E72FF9}" type="slidenum"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th-T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Case study 3: (Setting)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F4EB883-1547-4011-A8A7-DF02F2776D4F}" type="slidenum"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41" name="Picture 3" descr=""/>
          <p:cNvPicPr/>
          <p:nvPr/>
        </p:nvPicPr>
        <p:blipFill>
          <a:blip r:embed="rId1"/>
          <a:stretch/>
        </p:blipFill>
        <p:spPr>
          <a:xfrm>
            <a:off x="1537920" y="2298960"/>
            <a:ext cx="2428560" cy="4142880"/>
          </a:xfrm>
          <a:prstGeom prst="rect">
            <a:avLst/>
          </a:prstGeom>
          <a:ln>
            <a:noFill/>
          </a:ln>
        </p:spPr>
      </p:pic>
      <p:pic>
        <p:nvPicPr>
          <p:cNvPr id="142" name="Picture 4" descr=""/>
          <p:cNvPicPr/>
          <p:nvPr/>
        </p:nvPicPr>
        <p:blipFill>
          <a:blip r:embed="rId2"/>
          <a:stretch/>
        </p:blipFill>
        <p:spPr>
          <a:xfrm>
            <a:off x="5032440" y="2238840"/>
            <a:ext cx="2400120" cy="4181040"/>
          </a:xfrm>
          <a:prstGeom prst="rect">
            <a:avLst/>
          </a:prstGeom>
          <a:ln>
            <a:noFill/>
          </a:ln>
        </p:spPr>
      </p:pic>
      <p:pic>
        <p:nvPicPr>
          <p:cNvPr id="143" name="Picture 6" descr=""/>
          <p:cNvPicPr/>
          <p:nvPr/>
        </p:nvPicPr>
        <p:blipFill>
          <a:blip r:embed="rId3"/>
          <a:stretch/>
        </p:blipFill>
        <p:spPr>
          <a:xfrm>
            <a:off x="8274600" y="2271600"/>
            <a:ext cx="2466720" cy="414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th-T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Exercise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76240" y="1596960"/>
            <a:ext cx="10515240" cy="44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Create a setting to allow users to change the background colors of your apps.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FF0373C-1408-4692-B2D9-2F0BECBF46F4}" type="slidenum"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th-T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Resource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https://developer.android.com/training/basics/data-storage/shared-preferences.html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https://devahoy.com/posts/android-login-activity-with-sharedpreferences/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http://www.androidcode.in.th/2012/?p=228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05E1956-30C3-4AB2-833D-65F20A2DAEF2}" type="slidenum"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th-T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Outline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76240" y="1596960"/>
            <a:ext cx="10515240" cy="44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Saving data as Key-Value Sets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Saving data in Files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Saving data in SQL Databases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0D4E164-AAA5-413C-BF53-3B8BBA44A10F}" type="slidenum"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th-T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Outline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76240" y="1596960"/>
            <a:ext cx="10515240" cy="44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Saving data as Key-Value Sets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d9d9d9"/>
              </a:buClr>
              <a:buFont typeface="Arial"/>
              <a:buChar char="•"/>
            </a:pPr>
            <a:r>
              <a:rPr b="0" lang="th-TH" sz="32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Saving data in Files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d9d9d9"/>
              </a:buClr>
              <a:buFont typeface="Arial"/>
              <a:buChar char="•"/>
            </a:pPr>
            <a:r>
              <a:rPr b="0" lang="th-TH" sz="32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Saving data in SQL Databases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A00C012-5B32-4E0C-BFEC-A00437C4EF84}" type="slidenum"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th-T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Saving Key-Value Sets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76240" y="1596960"/>
            <a:ext cx="10515240" cy="44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0" lang="th-T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have a relatively small collection of key-values that you'd like to save.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b="0" lang="th-T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Scenarios why we need to save data, e.g., 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check the first time use</a:t>
            </a: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check the latest version</a:t>
            </a: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save geographical location</a:t>
            </a: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save session</a:t>
            </a: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save app’s setting</a:t>
            </a: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3AB0FDC-30F8-48B1-924D-A8FB0593A379}" type="slidenum"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th-T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Saving Key-Value Sets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76240" y="1596960"/>
            <a:ext cx="10515240" cy="44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0" lang="th-T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have a relatively small collection of key-values that you'd like to save, you should use the </a:t>
            </a:r>
            <a:r>
              <a:rPr b="0" lang="th-TH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SharedPreferences </a:t>
            </a:r>
            <a:r>
              <a:rPr b="0" lang="th-T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APIs.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b="0" lang="th-T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0" lang="th-TH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SharedPreferences object</a:t>
            </a:r>
            <a:r>
              <a:rPr b="0" lang="th-T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points to a file containing </a:t>
            </a:r>
            <a:r>
              <a:rPr b="0" lang="th-TH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key-value pairs</a:t>
            </a:r>
            <a:r>
              <a:rPr b="0" lang="th-T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provides simple methods to read and write them. Each SharedPreferences file is managed by the framework and can be private or shared.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09E11F7-EEEE-46DC-AA8A-8DEB642B2C88}" type="slidenum"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th-T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Get a Handle to a SharedPreferences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76240" y="1596960"/>
            <a:ext cx="10515240" cy="44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create a new shared preference file or access an existing one by calling one of two methods: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th-TH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getSharedPreferences() </a:t>
            </a: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— Use this if you need multiple shared preference files identified by name, which you specify with the first parameter. You can call this from any Context in your app.</a:t>
            </a: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th-TH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getPreferences() </a:t>
            </a: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— Use this from an Activity if you need to use only one shared preference file for the activity. Because this retrieves a default shared preference file that belongs to the activity, you don't need to supply a name.</a:t>
            </a: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48A5E6C-103F-4C9D-B43F-CB0C3141775B}" type="slidenum"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th-TH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Create</a:t>
            </a:r>
            <a:r>
              <a:rPr b="0" lang="th-T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SharedPreferences’ objects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76240" y="1596960"/>
            <a:ext cx="10515240" cy="44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0" lang="th-T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example:</a:t>
            </a: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th-TH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Context</a:t>
            </a:r>
            <a:r>
              <a:rPr b="0" lang="th-T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context = getActivity();</a:t>
            </a: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th-TH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SharedPreferences </a:t>
            </a:r>
            <a:r>
              <a:rPr b="0" lang="th-T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sharedPref = context.getSharedPreferences(</a:t>
            </a: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b="0" lang="th-T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getString(R.string.preference_file_key), Context.MODE_PRIVATE);</a:t>
            </a: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b="0" lang="th-T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need just one shared preference file for your activity</a:t>
            </a: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0000"/>
              </a:buClr>
              <a:buFont typeface="Arial"/>
              <a:buChar char="•"/>
            </a:pPr>
            <a:r>
              <a:rPr b="0" lang="th-TH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SharedPreferences </a:t>
            </a:r>
            <a:r>
              <a:rPr b="0" lang="th-T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sharedPref = getActivity().getPreferences(Context.MODE_PRIVATE);</a:t>
            </a:r>
            <a:endParaRPr b="0" lang="th-T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B07BFB3-A40B-4C47-B02E-F57747BEFB8F}" type="slidenum"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th-TH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Write</a:t>
            </a:r>
            <a:r>
              <a:rPr b="0" lang="th-T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to Shared Preferences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76240" y="1596960"/>
            <a:ext cx="10515240" cy="44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0" lang="th-T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write to a shared preferences file, 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</a:t>
            </a:r>
            <a:r>
              <a:rPr b="0" lang="th-TH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SharedPreferences.Editor</a:t>
            </a: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by calling </a:t>
            </a:r>
            <a:r>
              <a:rPr b="0" lang="th-TH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edit() </a:t>
            </a: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your </a:t>
            </a:r>
            <a:r>
              <a:rPr b="0" lang="th-TH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SharedPreferences</a:t>
            </a: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Pass the keys and values you want to write with methods such </a:t>
            </a:r>
            <a:r>
              <a:rPr b="0" lang="th-TH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 putInt() </a:t>
            </a: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b="0" lang="th-TH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putString(). 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call </a:t>
            </a:r>
            <a:r>
              <a:rPr b="0" lang="th-TH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commit() </a:t>
            </a: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save the changes. 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6F40FEB-C389-4BD1-847D-7E1AEB78E867}" type="slidenum"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th-TH" sz="4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Write</a:t>
            </a:r>
            <a:r>
              <a:rPr b="0" lang="th-T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/>
              </a:rPr>
              <a:t> to Shared Preferences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205920" y="1596960"/>
            <a:ext cx="11796840" cy="44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b="0" lang="th-T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Example: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th-TH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 </a:t>
            </a: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newHighScore;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th-TH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SharedPreferences</a:t>
            </a: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sharedPref = getActivity().getPreferences</a:t>
            </a: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(Context.MODE_PRIVATE);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th-TH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SharedPreferences.Editor</a:t>
            </a: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editor = sharedPref.edit();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editor.putInt(“highScore”, newHighScore);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th-T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editor.commit()</a:t>
            </a:r>
            <a:r>
              <a:rPr b="0" lang="th-T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</a:t>
            </a:r>
            <a:endParaRPr b="0" lang="th-T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4369766-5629-4332-B8F2-CA3061DBB692}" type="slidenum"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26637</TotalTime>
  <Application>LibreOffice/5.1.6.2$Linux_X86_64 LibreOffice_project/10m0$Build-2</Application>
  <Words>694</Words>
  <Paragraphs>135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2016-04-07T04:56:38Z</dcterms:created>
  <dc:creator>Ekarat Rattagan</dc:creator>
  <dc:description/>
  <dc:language>en-US</dc:language>
  <cp:lastModifiedBy/>
  <dcterms:modified xsi:type="dcterms:W3CDTF">2018-02-03T13:31:47Z</dcterms:modified>
  <cp:revision>368</cp:revision>
  <dc:subject/>
  <dc:title>MTE-416: Mobile Application Development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