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308" r:id="rId2"/>
    <p:sldId id="342" r:id="rId3"/>
    <p:sldId id="343" r:id="rId4"/>
    <p:sldId id="344" r:id="rId5"/>
    <p:sldId id="345" r:id="rId6"/>
    <p:sldId id="346" r:id="rId7"/>
    <p:sldId id="347" r:id="rId8"/>
    <p:sldId id="349" r:id="rId9"/>
    <p:sldId id="348" r:id="rId10"/>
    <p:sldId id="350" r:id="rId11"/>
    <p:sldId id="351" r:id="rId12"/>
    <p:sldId id="352" r:id="rId13"/>
    <p:sldId id="353" r:id="rId14"/>
  </p:sldIdLst>
  <p:sldSz cx="12192000" cy="6858000"/>
  <p:notesSz cx="6858000" cy="9144000"/>
  <p:defaultText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4533" autoAdjust="0"/>
    <p:restoredTop sz="95742" autoAdjust="0"/>
  </p:normalViewPr>
  <p:slideViewPr>
    <p:cSldViewPr snapToGrid="0">
      <p:cViewPr>
        <p:scale>
          <a:sx n="100" d="100"/>
          <a:sy n="100" d="100"/>
        </p:scale>
        <p:origin x="72" y="-264"/>
      </p:cViewPr>
      <p:guideLst>
        <p:guide orient="horz" pos="2160"/>
        <p:guide pos="3840"/>
      </p:guideLst>
    </p:cSldViewPr>
  </p:slideViewPr>
  <p:outlineViewPr>
    <p:cViewPr>
      <p:scale>
        <a:sx n="33" d="100"/>
        <a:sy n="33" d="100"/>
      </p:scale>
      <p:origin x="0" y="-1891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h-T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99A355-C2B1-44EB-88AB-71EF0C04C1C8}" type="datetimeFigureOut">
              <a:rPr lang="th-TH" smtClean="0"/>
              <a:pPr/>
              <a:t>11/03/60</a:t>
            </a:fld>
            <a:endParaRPr lang="th-T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h-T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h-T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616B24-C057-4AA2-ADD0-8D733D5ADD2D}" type="slidenum">
              <a:rPr lang="th-TH" smtClean="0"/>
              <a:pPr/>
              <a:t>‹#›</a:t>
            </a:fld>
            <a:endParaRPr lang="th-TH"/>
          </a:p>
        </p:txBody>
      </p:sp>
    </p:spTree>
    <p:extLst>
      <p:ext uri="{BB962C8B-B14F-4D97-AF65-F5344CB8AC3E}">
        <p14:creationId xmlns:p14="http://schemas.microsoft.com/office/powerpoint/2010/main" val="3755935375"/>
      </p:ext>
    </p:extLst>
  </p:cSld>
  <p:clrMap bg1="lt1" tx1="dk1" bg2="lt2" tx2="dk2" accent1="accent1" accent2="accent2" accent3="accent3" accent4="accent4" accent5="accent5" accent6="accent6" hlink="hlink" folHlink="folHlink"/>
  <p:notes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8616B24-C057-4AA2-ADD0-8D733D5ADD2D}" type="slidenum">
              <a:rPr lang="th-TH" smtClean="0"/>
              <a:pPr/>
              <a:t>1</a:t>
            </a:fld>
            <a:endParaRPr lang="th-TH"/>
          </a:p>
        </p:txBody>
      </p:sp>
    </p:spTree>
    <p:extLst>
      <p:ext uri="{BB962C8B-B14F-4D97-AF65-F5344CB8AC3E}">
        <p14:creationId xmlns:p14="http://schemas.microsoft.com/office/powerpoint/2010/main" val="16893535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Planing</a:t>
            </a:r>
            <a:endParaRPr lang="en-US" dirty="0" smtClean="0"/>
          </a:p>
          <a:p>
            <a:pPr marL="342900" indent="-342900">
              <a:buAutoNum type="arabicPeriod"/>
            </a:pPr>
            <a:r>
              <a:rPr lang="en-US" dirty="0" smtClean="0"/>
              <a:t>File</a:t>
            </a:r>
          </a:p>
          <a:p>
            <a:pPr marL="285750" indent="-285750">
              <a:buFontTx/>
              <a:buChar char="-"/>
            </a:pPr>
            <a:r>
              <a:rPr lang="en-US" baseline="0" dirty="0" smtClean="0"/>
              <a:t>Compress</a:t>
            </a:r>
          </a:p>
          <a:p>
            <a:pPr marL="285750" indent="-285750">
              <a:buFontTx/>
              <a:buChar char="-"/>
            </a:pPr>
            <a:r>
              <a:rPr lang="en-US" baseline="0" dirty="0" err="1" smtClean="0"/>
              <a:t>En</a:t>
            </a:r>
            <a:r>
              <a:rPr lang="en-US" baseline="0" dirty="0" smtClean="0"/>
              <a:t>/Decrypt</a:t>
            </a:r>
            <a:endParaRPr lang="en-US" dirty="0" smtClean="0"/>
          </a:p>
          <a:p>
            <a:r>
              <a:rPr lang="en-US" dirty="0" smtClean="0"/>
              <a:t>2. Constraint layout</a:t>
            </a:r>
          </a:p>
          <a:p>
            <a:r>
              <a:rPr lang="en-US" dirty="0" smtClean="0"/>
              <a:t>3. App Mix between 1 &amp; 2.</a:t>
            </a:r>
            <a:endParaRPr lang="en-US" dirty="0"/>
          </a:p>
        </p:txBody>
      </p:sp>
      <p:sp>
        <p:nvSpPr>
          <p:cNvPr id="4" name="Slide Number Placeholder 3"/>
          <p:cNvSpPr>
            <a:spLocks noGrp="1"/>
          </p:cNvSpPr>
          <p:nvPr>
            <p:ph type="sldNum" sz="quarter" idx="10"/>
          </p:nvPr>
        </p:nvSpPr>
        <p:spPr/>
        <p:txBody>
          <a:bodyPr/>
          <a:lstStyle/>
          <a:p>
            <a:fld id="{D8616B24-C057-4AA2-ADD0-8D733D5ADD2D}" type="slidenum">
              <a:rPr lang="th-TH" smtClean="0"/>
              <a:pPr/>
              <a:t>10</a:t>
            </a:fld>
            <a:endParaRPr lang="th-TH"/>
          </a:p>
        </p:txBody>
      </p:sp>
    </p:spTree>
    <p:extLst>
      <p:ext uri="{BB962C8B-B14F-4D97-AF65-F5344CB8AC3E}">
        <p14:creationId xmlns:p14="http://schemas.microsoft.com/office/powerpoint/2010/main" val="7040852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Planing</a:t>
            </a:r>
            <a:endParaRPr lang="en-US" dirty="0" smtClean="0"/>
          </a:p>
          <a:p>
            <a:pPr marL="342900" indent="-342900">
              <a:buAutoNum type="arabicPeriod"/>
            </a:pPr>
            <a:r>
              <a:rPr lang="en-US" dirty="0" smtClean="0"/>
              <a:t>File</a:t>
            </a:r>
          </a:p>
          <a:p>
            <a:pPr marL="285750" indent="-285750">
              <a:buFontTx/>
              <a:buChar char="-"/>
            </a:pPr>
            <a:r>
              <a:rPr lang="en-US" baseline="0" dirty="0" smtClean="0"/>
              <a:t>Compress</a:t>
            </a:r>
          </a:p>
          <a:p>
            <a:pPr marL="285750" indent="-285750">
              <a:buFontTx/>
              <a:buChar char="-"/>
            </a:pPr>
            <a:r>
              <a:rPr lang="en-US" baseline="0" dirty="0" err="1" smtClean="0"/>
              <a:t>En</a:t>
            </a:r>
            <a:r>
              <a:rPr lang="en-US" baseline="0" dirty="0" smtClean="0"/>
              <a:t>/Decrypt</a:t>
            </a:r>
            <a:endParaRPr lang="en-US" dirty="0" smtClean="0"/>
          </a:p>
          <a:p>
            <a:r>
              <a:rPr lang="en-US" dirty="0" smtClean="0"/>
              <a:t>2. Constraint layout</a:t>
            </a:r>
          </a:p>
          <a:p>
            <a:r>
              <a:rPr lang="en-US" dirty="0" smtClean="0"/>
              <a:t>3. App Mix between 1 &amp; 2.</a:t>
            </a:r>
            <a:endParaRPr lang="en-US" dirty="0"/>
          </a:p>
        </p:txBody>
      </p:sp>
      <p:sp>
        <p:nvSpPr>
          <p:cNvPr id="4" name="Slide Number Placeholder 3"/>
          <p:cNvSpPr>
            <a:spLocks noGrp="1"/>
          </p:cNvSpPr>
          <p:nvPr>
            <p:ph type="sldNum" sz="quarter" idx="10"/>
          </p:nvPr>
        </p:nvSpPr>
        <p:spPr/>
        <p:txBody>
          <a:bodyPr/>
          <a:lstStyle/>
          <a:p>
            <a:fld id="{D8616B24-C057-4AA2-ADD0-8D733D5ADD2D}" type="slidenum">
              <a:rPr lang="th-TH" smtClean="0"/>
              <a:pPr/>
              <a:t>11</a:t>
            </a:fld>
            <a:endParaRPr lang="th-TH"/>
          </a:p>
        </p:txBody>
      </p:sp>
    </p:spTree>
    <p:extLst>
      <p:ext uri="{BB962C8B-B14F-4D97-AF65-F5344CB8AC3E}">
        <p14:creationId xmlns:p14="http://schemas.microsoft.com/office/powerpoint/2010/main" val="22332501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Planing</a:t>
            </a:r>
            <a:endParaRPr lang="en-US" dirty="0" smtClean="0"/>
          </a:p>
          <a:p>
            <a:pPr marL="342900" indent="-342900">
              <a:buAutoNum type="arabicPeriod"/>
            </a:pPr>
            <a:r>
              <a:rPr lang="en-US" dirty="0" smtClean="0"/>
              <a:t>File</a:t>
            </a:r>
          </a:p>
          <a:p>
            <a:pPr marL="285750" indent="-285750">
              <a:buFontTx/>
              <a:buChar char="-"/>
            </a:pPr>
            <a:r>
              <a:rPr lang="en-US" baseline="0" dirty="0" smtClean="0"/>
              <a:t>Compress</a:t>
            </a:r>
          </a:p>
          <a:p>
            <a:pPr marL="285750" indent="-285750">
              <a:buFontTx/>
              <a:buChar char="-"/>
            </a:pPr>
            <a:r>
              <a:rPr lang="en-US" baseline="0" dirty="0" err="1" smtClean="0"/>
              <a:t>En</a:t>
            </a:r>
            <a:r>
              <a:rPr lang="en-US" baseline="0" dirty="0" smtClean="0"/>
              <a:t>/Decrypt</a:t>
            </a:r>
            <a:endParaRPr lang="en-US" dirty="0" smtClean="0"/>
          </a:p>
          <a:p>
            <a:r>
              <a:rPr lang="en-US" dirty="0" smtClean="0"/>
              <a:t>2. Constraint layout</a:t>
            </a:r>
          </a:p>
          <a:p>
            <a:r>
              <a:rPr lang="en-US" dirty="0" smtClean="0"/>
              <a:t>3. App Mix between 1 &amp; 2.</a:t>
            </a:r>
            <a:endParaRPr lang="en-US" dirty="0"/>
          </a:p>
        </p:txBody>
      </p:sp>
      <p:sp>
        <p:nvSpPr>
          <p:cNvPr id="4" name="Slide Number Placeholder 3"/>
          <p:cNvSpPr>
            <a:spLocks noGrp="1"/>
          </p:cNvSpPr>
          <p:nvPr>
            <p:ph type="sldNum" sz="quarter" idx="10"/>
          </p:nvPr>
        </p:nvSpPr>
        <p:spPr/>
        <p:txBody>
          <a:bodyPr/>
          <a:lstStyle/>
          <a:p>
            <a:fld id="{D8616B24-C057-4AA2-ADD0-8D733D5ADD2D}" type="slidenum">
              <a:rPr lang="th-TH" smtClean="0"/>
              <a:pPr/>
              <a:t>12</a:t>
            </a:fld>
            <a:endParaRPr lang="th-TH"/>
          </a:p>
        </p:txBody>
      </p:sp>
    </p:spTree>
    <p:extLst>
      <p:ext uri="{BB962C8B-B14F-4D97-AF65-F5344CB8AC3E}">
        <p14:creationId xmlns:p14="http://schemas.microsoft.com/office/powerpoint/2010/main" val="10912099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kern="1200" dirty="0" smtClean="0">
                <a:solidFill>
                  <a:schemeClr val="tx1"/>
                </a:solidFill>
                <a:effectLst/>
                <a:latin typeface="+mn-lt"/>
                <a:ea typeface="+mn-ea"/>
                <a:cs typeface="+mn-cs"/>
              </a:rPr>
              <a:t>Executor</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err="1" smtClean="0">
                <a:solidFill>
                  <a:schemeClr val="tx1"/>
                </a:solidFill>
                <a:effectLst/>
                <a:latin typeface="+mn-lt"/>
                <a:ea typeface="+mn-ea"/>
                <a:cs typeface="+mn-cs"/>
              </a:rPr>
              <a:t>ThreadPoolExecutor</a:t>
            </a:r>
            <a:endParaRPr lang="en-US" sz="18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err="1" smtClean="0">
                <a:solidFill>
                  <a:schemeClr val="tx1"/>
                </a:solidFill>
                <a:effectLst/>
                <a:latin typeface="+mn-lt"/>
                <a:ea typeface="+mn-ea"/>
                <a:cs typeface="+mn-cs"/>
              </a:rPr>
              <a:t>FutureTask</a:t>
            </a:r>
            <a:endParaRPr lang="en-US" sz="1800" b="0" i="0" kern="1200" smtClean="0">
              <a:solidFill>
                <a:schemeClr val="tx1"/>
              </a:solidFill>
              <a:effectLst/>
              <a:latin typeface="+mn-lt"/>
              <a:ea typeface="+mn-ea"/>
              <a:cs typeface="+mn-cs"/>
            </a:endParaRPr>
          </a:p>
          <a:p>
            <a:endParaRPr lang="en-US" sz="18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8616B24-C057-4AA2-ADD0-8D733D5ADD2D}" type="slidenum">
              <a:rPr lang="th-TH" smtClean="0"/>
              <a:pPr/>
              <a:t>13</a:t>
            </a:fld>
            <a:endParaRPr lang="th-TH"/>
          </a:p>
        </p:txBody>
      </p:sp>
    </p:spTree>
    <p:extLst>
      <p:ext uri="{BB962C8B-B14F-4D97-AF65-F5344CB8AC3E}">
        <p14:creationId xmlns:p14="http://schemas.microsoft.com/office/powerpoint/2010/main" val="42632485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Planing</a:t>
            </a:r>
            <a:endParaRPr lang="en-US" dirty="0" smtClean="0"/>
          </a:p>
          <a:p>
            <a:pPr marL="342900" indent="-342900">
              <a:buAutoNum type="arabicPeriod"/>
            </a:pPr>
            <a:r>
              <a:rPr lang="en-US" dirty="0" smtClean="0"/>
              <a:t>File</a:t>
            </a:r>
          </a:p>
          <a:p>
            <a:pPr marL="285750" indent="-285750">
              <a:buFontTx/>
              <a:buChar char="-"/>
            </a:pPr>
            <a:r>
              <a:rPr lang="en-US" baseline="0" dirty="0" smtClean="0"/>
              <a:t>Compress</a:t>
            </a:r>
          </a:p>
          <a:p>
            <a:pPr marL="285750" indent="-285750">
              <a:buFontTx/>
              <a:buChar char="-"/>
            </a:pPr>
            <a:r>
              <a:rPr lang="en-US" baseline="0" dirty="0" err="1" smtClean="0"/>
              <a:t>En</a:t>
            </a:r>
            <a:r>
              <a:rPr lang="en-US" baseline="0" dirty="0" smtClean="0"/>
              <a:t>/Decrypt</a:t>
            </a:r>
            <a:endParaRPr lang="en-US" dirty="0" smtClean="0"/>
          </a:p>
          <a:p>
            <a:r>
              <a:rPr lang="en-US" dirty="0" smtClean="0"/>
              <a:t>2. Constraint layout</a:t>
            </a:r>
          </a:p>
          <a:p>
            <a:r>
              <a:rPr lang="en-US" dirty="0" smtClean="0"/>
              <a:t>3. App Mix between 1 &amp; 2.</a:t>
            </a:r>
            <a:endParaRPr lang="en-US" dirty="0"/>
          </a:p>
        </p:txBody>
      </p:sp>
      <p:sp>
        <p:nvSpPr>
          <p:cNvPr id="4" name="Slide Number Placeholder 3"/>
          <p:cNvSpPr>
            <a:spLocks noGrp="1"/>
          </p:cNvSpPr>
          <p:nvPr>
            <p:ph type="sldNum" sz="quarter" idx="10"/>
          </p:nvPr>
        </p:nvSpPr>
        <p:spPr/>
        <p:txBody>
          <a:bodyPr/>
          <a:lstStyle/>
          <a:p>
            <a:fld id="{D8616B24-C057-4AA2-ADD0-8D733D5ADD2D}" type="slidenum">
              <a:rPr lang="th-TH" smtClean="0"/>
              <a:pPr/>
              <a:t>2</a:t>
            </a:fld>
            <a:endParaRPr lang="th-TH"/>
          </a:p>
        </p:txBody>
      </p:sp>
    </p:spTree>
    <p:extLst>
      <p:ext uri="{BB962C8B-B14F-4D97-AF65-F5344CB8AC3E}">
        <p14:creationId xmlns:p14="http://schemas.microsoft.com/office/powerpoint/2010/main" val="19687788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Planing</a:t>
            </a:r>
            <a:endParaRPr lang="en-US" dirty="0" smtClean="0"/>
          </a:p>
          <a:p>
            <a:pPr marL="342900" indent="-342900">
              <a:buAutoNum type="arabicPeriod"/>
            </a:pPr>
            <a:r>
              <a:rPr lang="en-US" dirty="0" smtClean="0"/>
              <a:t>File</a:t>
            </a:r>
          </a:p>
          <a:p>
            <a:pPr marL="285750" indent="-285750">
              <a:buFontTx/>
              <a:buChar char="-"/>
            </a:pPr>
            <a:r>
              <a:rPr lang="en-US" baseline="0" dirty="0" smtClean="0"/>
              <a:t>Compress</a:t>
            </a:r>
          </a:p>
          <a:p>
            <a:pPr marL="285750" indent="-285750">
              <a:buFontTx/>
              <a:buChar char="-"/>
            </a:pPr>
            <a:r>
              <a:rPr lang="en-US" baseline="0" dirty="0" err="1" smtClean="0"/>
              <a:t>En</a:t>
            </a:r>
            <a:r>
              <a:rPr lang="en-US" baseline="0" dirty="0" smtClean="0"/>
              <a:t>/Decrypt</a:t>
            </a:r>
            <a:endParaRPr lang="en-US" dirty="0" smtClean="0"/>
          </a:p>
          <a:p>
            <a:r>
              <a:rPr lang="en-US" dirty="0" smtClean="0"/>
              <a:t>2. Constraint layout</a:t>
            </a:r>
          </a:p>
          <a:p>
            <a:r>
              <a:rPr lang="en-US" dirty="0" smtClean="0"/>
              <a:t>3. App Mix between 1 &amp; 2.</a:t>
            </a:r>
            <a:endParaRPr lang="en-US" dirty="0"/>
          </a:p>
        </p:txBody>
      </p:sp>
      <p:sp>
        <p:nvSpPr>
          <p:cNvPr id="4" name="Slide Number Placeholder 3"/>
          <p:cNvSpPr>
            <a:spLocks noGrp="1"/>
          </p:cNvSpPr>
          <p:nvPr>
            <p:ph type="sldNum" sz="quarter" idx="10"/>
          </p:nvPr>
        </p:nvSpPr>
        <p:spPr/>
        <p:txBody>
          <a:bodyPr/>
          <a:lstStyle/>
          <a:p>
            <a:fld id="{D8616B24-C057-4AA2-ADD0-8D733D5ADD2D}" type="slidenum">
              <a:rPr lang="th-TH" smtClean="0"/>
              <a:pPr/>
              <a:t>3</a:t>
            </a:fld>
            <a:endParaRPr lang="th-TH"/>
          </a:p>
        </p:txBody>
      </p:sp>
    </p:spTree>
    <p:extLst>
      <p:ext uri="{BB962C8B-B14F-4D97-AF65-F5344CB8AC3E}">
        <p14:creationId xmlns:p14="http://schemas.microsoft.com/office/powerpoint/2010/main" val="37121971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Planing</a:t>
            </a:r>
            <a:endParaRPr lang="en-US" dirty="0" smtClean="0"/>
          </a:p>
          <a:p>
            <a:pPr marL="342900" indent="-342900">
              <a:buAutoNum type="arabicPeriod"/>
            </a:pPr>
            <a:r>
              <a:rPr lang="en-US" dirty="0" smtClean="0"/>
              <a:t>File</a:t>
            </a:r>
          </a:p>
          <a:p>
            <a:pPr marL="285750" indent="-285750">
              <a:buFontTx/>
              <a:buChar char="-"/>
            </a:pPr>
            <a:r>
              <a:rPr lang="en-US" baseline="0" dirty="0" smtClean="0"/>
              <a:t>Compress</a:t>
            </a:r>
          </a:p>
          <a:p>
            <a:pPr marL="285750" indent="-285750">
              <a:buFontTx/>
              <a:buChar char="-"/>
            </a:pPr>
            <a:r>
              <a:rPr lang="en-US" baseline="0" dirty="0" err="1" smtClean="0"/>
              <a:t>En</a:t>
            </a:r>
            <a:r>
              <a:rPr lang="en-US" baseline="0" dirty="0" smtClean="0"/>
              <a:t>/Decrypt</a:t>
            </a:r>
            <a:endParaRPr lang="en-US" dirty="0" smtClean="0"/>
          </a:p>
          <a:p>
            <a:r>
              <a:rPr lang="en-US" dirty="0" smtClean="0"/>
              <a:t>2. Constraint layout</a:t>
            </a:r>
          </a:p>
          <a:p>
            <a:r>
              <a:rPr lang="en-US" dirty="0" smtClean="0"/>
              <a:t>3. App Mix between 1 &amp; 2.</a:t>
            </a:r>
            <a:endParaRPr lang="en-US" dirty="0"/>
          </a:p>
        </p:txBody>
      </p:sp>
      <p:sp>
        <p:nvSpPr>
          <p:cNvPr id="4" name="Slide Number Placeholder 3"/>
          <p:cNvSpPr>
            <a:spLocks noGrp="1"/>
          </p:cNvSpPr>
          <p:nvPr>
            <p:ph type="sldNum" sz="quarter" idx="10"/>
          </p:nvPr>
        </p:nvSpPr>
        <p:spPr/>
        <p:txBody>
          <a:bodyPr/>
          <a:lstStyle/>
          <a:p>
            <a:fld id="{D8616B24-C057-4AA2-ADD0-8D733D5ADD2D}" type="slidenum">
              <a:rPr lang="th-TH" smtClean="0"/>
              <a:pPr/>
              <a:t>4</a:t>
            </a:fld>
            <a:endParaRPr lang="th-TH"/>
          </a:p>
        </p:txBody>
      </p:sp>
    </p:spTree>
    <p:extLst>
      <p:ext uri="{BB962C8B-B14F-4D97-AF65-F5344CB8AC3E}">
        <p14:creationId xmlns:p14="http://schemas.microsoft.com/office/powerpoint/2010/main" val="29286140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Planing</a:t>
            </a:r>
            <a:endParaRPr lang="en-US" dirty="0" smtClean="0"/>
          </a:p>
          <a:p>
            <a:pPr marL="342900" indent="-342900">
              <a:buAutoNum type="arabicPeriod"/>
            </a:pPr>
            <a:r>
              <a:rPr lang="en-US" dirty="0" smtClean="0"/>
              <a:t>File</a:t>
            </a:r>
          </a:p>
          <a:p>
            <a:pPr marL="285750" indent="-285750">
              <a:buFontTx/>
              <a:buChar char="-"/>
            </a:pPr>
            <a:r>
              <a:rPr lang="en-US" baseline="0" dirty="0" smtClean="0"/>
              <a:t>Compress</a:t>
            </a:r>
          </a:p>
          <a:p>
            <a:pPr marL="285750" indent="-285750">
              <a:buFontTx/>
              <a:buChar char="-"/>
            </a:pPr>
            <a:r>
              <a:rPr lang="en-US" baseline="0" dirty="0" err="1" smtClean="0"/>
              <a:t>En</a:t>
            </a:r>
            <a:r>
              <a:rPr lang="en-US" baseline="0" dirty="0" smtClean="0"/>
              <a:t>/Decrypt</a:t>
            </a:r>
            <a:endParaRPr lang="en-US" dirty="0" smtClean="0"/>
          </a:p>
          <a:p>
            <a:r>
              <a:rPr lang="en-US" dirty="0" smtClean="0"/>
              <a:t>2. Constraint layout</a:t>
            </a:r>
          </a:p>
          <a:p>
            <a:r>
              <a:rPr lang="en-US" dirty="0" smtClean="0"/>
              <a:t>3. App Mix between 1 &amp; 2.</a:t>
            </a:r>
            <a:endParaRPr lang="en-US" dirty="0"/>
          </a:p>
        </p:txBody>
      </p:sp>
      <p:sp>
        <p:nvSpPr>
          <p:cNvPr id="4" name="Slide Number Placeholder 3"/>
          <p:cNvSpPr>
            <a:spLocks noGrp="1"/>
          </p:cNvSpPr>
          <p:nvPr>
            <p:ph type="sldNum" sz="quarter" idx="10"/>
          </p:nvPr>
        </p:nvSpPr>
        <p:spPr/>
        <p:txBody>
          <a:bodyPr/>
          <a:lstStyle/>
          <a:p>
            <a:fld id="{D8616B24-C057-4AA2-ADD0-8D733D5ADD2D}" type="slidenum">
              <a:rPr lang="th-TH" smtClean="0"/>
              <a:pPr/>
              <a:t>5</a:t>
            </a:fld>
            <a:endParaRPr lang="th-TH"/>
          </a:p>
        </p:txBody>
      </p:sp>
    </p:spTree>
    <p:extLst>
      <p:ext uri="{BB962C8B-B14F-4D97-AF65-F5344CB8AC3E}">
        <p14:creationId xmlns:p14="http://schemas.microsoft.com/office/powerpoint/2010/main" val="12604105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Planing</a:t>
            </a:r>
            <a:endParaRPr lang="en-US" dirty="0" smtClean="0"/>
          </a:p>
          <a:p>
            <a:pPr marL="342900" indent="-342900">
              <a:buAutoNum type="arabicPeriod"/>
            </a:pPr>
            <a:r>
              <a:rPr lang="en-US" dirty="0" smtClean="0"/>
              <a:t>File</a:t>
            </a:r>
          </a:p>
          <a:p>
            <a:pPr marL="285750" indent="-285750">
              <a:buFontTx/>
              <a:buChar char="-"/>
            </a:pPr>
            <a:r>
              <a:rPr lang="en-US" baseline="0" dirty="0" smtClean="0"/>
              <a:t>Compress</a:t>
            </a:r>
          </a:p>
          <a:p>
            <a:pPr marL="285750" indent="-285750">
              <a:buFontTx/>
              <a:buChar char="-"/>
            </a:pPr>
            <a:r>
              <a:rPr lang="en-US" baseline="0" dirty="0" err="1" smtClean="0"/>
              <a:t>En</a:t>
            </a:r>
            <a:r>
              <a:rPr lang="en-US" baseline="0" dirty="0" smtClean="0"/>
              <a:t>/Decrypt</a:t>
            </a:r>
            <a:endParaRPr lang="en-US" dirty="0" smtClean="0"/>
          </a:p>
          <a:p>
            <a:r>
              <a:rPr lang="en-US" dirty="0" smtClean="0"/>
              <a:t>2. Constraint layout</a:t>
            </a:r>
          </a:p>
          <a:p>
            <a:r>
              <a:rPr lang="en-US" dirty="0" smtClean="0"/>
              <a:t>3. App Mix between 1 &amp; 2.</a:t>
            </a:r>
            <a:endParaRPr lang="en-US" dirty="0"/>
          </a:p>
        </p:txBody>
      </p:sp>
      <p:sp>
        <p:nvSpPr>
          <p:cNvPr id="4" name="Slide Number Placeholder 3"/>
          <p:cNvSpPr>
            <a:spLocks noGrp="1"/>
          </p:cNvSpPr>
          <p:nvPr>
            <p:ph type="sldNum" sz="quarter" idx="10"/>
          </p:nvPr>
        </p:nvSpPr>
        <p:spPr/>
        <p:txBody>
          <a:bodyPr/>
          <a:lstStyle/>
          <a:p>
            <a:fld id="{D8616B24-C057-4AA2-ADD0-8D733D5ADD2D}" type="slidenum">
              <a:rPr lang="th-TH" smtClean="0"/>
              <a:pPr/>
              <a:t>6</a:t>
            </a:fld>
            <a:endParaRPr lang="th-TH"/>
          </a:p>
        </p:txBody>
      </p:sp>
    </p:spTree>
    <p:extLst>
      <p:ext uri="{BB962C8B-B14F-4D97-AF65-F5344CB8AC3E}">
        <p14:creationId xmlns:p14="http://schemas.microsoft.com/office/powerpoint/2010/main" val="25312847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Planing</a:t>
            </a:r>
            <a:endParaRPr lang="en-US" dirty="0" smtClean="0"/>
          </a:p>
          <a:p>
            <a:pPr marL="342900" indent="-342900">
              <a:buAutoNum type="arabicPeriod"/>
            </a:pPr>
            <a:r>
              <a:rPr lang="en-US" dirty="0" smtClean="0"/>
              <a:t>File</a:t>
            </a:r>
          </a:p>
          <a:p>
            <a:pPr marL="285750" indent="-285750">
              <a:buFontTx/>
              <a:buChar char="-"/>
            </a:pPr>
            <a:r>
              <a:rPr lang="en-US" baseline="0" dirty="0" smtClean="0"/>
              <a:t>Compress</a:t>
            </a:r>
          </a:p>
          <a:p>
            <a:pPr marL="285750" indent="-285750">
              <a:buFontTx/>
              <a:buChar char="-"/>
            </a:pPr>
            <a:r>
              <a:rPr lang="en-US" baseline="0" dirty="0" err="1" smtClean="0"/>
              <a:t>En</a:t>
            </a:r>
            <a:r>
              <a:rPr lang="en-US" baseline="0" dirty="0" smtClean="0"/>
              <a:t>/Decrypt</a:t>
            </a:r>
            <a:endParaRPr lang="en-US" dirty="0" smtClean="0"/>
          </a:p>
          <a:p>
            <a:r>
              <a:rPr lang="en-US" dirty="0" smtClean="0"/>
              <a:t>2. Constraint layout</a:t>
            </a:r>
          </a:p>
          <a:p>
            <a:r>
              <a:rPr lang="en-US" dirty="0" smtClean="0"/>
              <a:t>3. App Mix between 1 &amp; 2.</a:t>
            </a:r>
            <a:endParaRPr lang="en-US" dirty="0"/>
          </a:p>
        </p:txBody>
      </p:sp>
      <p:sp>
        <p:nvSpPr>
          <p:cNvPr id="4" name="Slide Number Placeholder 3"/>
          <p:cNvSpPr>
            <a:spLocks noGrp="1"/>
          </p:cNvSpPr>
          <p:nvPr>
            <p:ph type="sldNum" sz="quarter" idx="10"/>
          </p:nvPr>
        </p:nvSpPr>
        <p:spPr/>
        <p:txBody>
          <a:bodyPr/>
          <a:lstStyle/>
          <a:p>
            <a:fld id="{D8616B24-C057-4AA2-ADD0-8D733D5ADD2D}" type="slidenum">
              <a:rPr lang="th-TH" smtClean="0"/>
              <a:pPr/>
              <a:t>7</a:t>
            </a:fld>
            <a:endParaRPr lang="th-TH"/>
          </a:p>
        </p:txBody>
      </p:sp>
    </p:spTree>
    <p:extLst>
      <p:ext uri="{BB962C8B-B14F-4D97-AF65-F5344CB8AC3E}">
        <p14:creationId xmlns:p14="http://schemas.microsoft.com/office/powerpoint/2010/main" val="256304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Planing</a:t>
            </a:r>
            <a:endParaRPr lang="en-US" dirty="0" smtClean="0"/>
          </a:p>
          <a:p>
            <a:pPr marL="342900" indent="-342900">
              <a:buAutoNum type="arabicPeriod"/>
            </a:pPr>
            <a:r>
              <a:rPr lang="en-US" dirty="0" smtClean="0"/>
              <a:t>File</a:t>
            </a:r>
          </a:p>
          <a:p>
            <a:pPr marL="285750" indent="-285750">
              <a:buFontTx/>
              <a:buChar char="-"/>
            </a:pPr>
            <a:r>
              <a:rPr lang="en-US" baseline="0" dirty="0" smtClean="0"/>
              <a:t>Compress</a:t>
            </a:r>
          </a:p>
          <a:p>
            <a:pPr marL="285750" indent="-285750">
              <a:buFontTx/>
              <a:buChar char="-"/>
            </a:pPr>
            <a:r>
              <a:rPr lang="en-US" baseline="0" dirty="0" err="1" smtClean="0"/>
              <a:t>En</a:t>
            </a:r>
            <a:r>
              <a:rPr lang="en-US" baseline="0" dirty="0" smtClean="0"/>
              <a:t>/Decrypt</a:t>
            </a:r>
            <a:endParaRPr lang="en-US" dirty="0" smtClean="0"/>
          </a:p>
          <a:p>
            <a:r>
              <a:rPr lang="en-US" dirty="0" smtClean="0"/>
              <a:t>2. Constraint layout</a:t>
            </a:r>
          </a:p>
          <a:p>
            <a:r>
              <a:rPr lang="en-US" dirty="0" smtClean="0"/>
              <a:t>3. App Mix between 1 &amp; 2.</a:t>
            </a:r>
            <a:endParaRPr lang="en-US" dirty="0"/>
          </a:p>
        </p:txBody>
      </p:sp>
      <p:sp>
        <p:nvSpPr>
          <p:cNvPr id="4" name="Slide Number Placeholder 3"/>
          <p:cNvSpPr>
            <a:spLocks noGrp="1"/>
          </p:cNvSpPr>
          <p:nvPr>
            <p:ph type="sldNum" sz="quarter" idx="10"/>
          </p:nvPr>
        </p:nvSpPr>
        <p:spPr/>
        <p:txBody>
          <a:bodyPr/>
          <a:lstStyle/>
          <a:p>
            <a:fld id="{D8616B24-C057-4AA2-ADD0-8D733D5ADD2D}" type="slidenum">
              <a:rPr lang="th-TH" smtClean="0"/>
              <a:pPr/>
              <a:t>8</a:t>
            </a:fld>
            <a:endParaRPr lang="th-TH"/>
          </a:p>
        </p:txBody>
      </p:sp>
    </p:spTree>
    <p:extLst>
      <p:ext uri="{BB962C8B-B14F-4D97-AF65-F5344CB8AC3E}">
        <p14:creationId xmlns:p14="http://schemas.microsoft.com/office/powerpoint/2010/main" val="13952057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Planing</a:t>
            </a:r>
            <a:endParaRPr lang="en-US" dirty="0" smtClean="0"/>
          </a:p>
          <a:p>
            <a:pPr marL="342900" indent="-342900">
              <a:buAutoNum type="arabicPeriod"/>
            </a:pPr>
            <a:r>
              <a:rPr lang="en-US" dirty="0" smtClean="0"/>
              <a:t>File</a:t>
            </a:r>
          </a:p>
          <a:p>
            <a:pPr marL="285750" indent="-285750">
              <a:buFontTx/>
              <a:buChar char="-"/>
            </a:pPr>
            <a:r>
              <a:rPr lang="en-US" baseline="0" dirty="0" smtClean="0"/>
              <a:t>Compress</a:t>
            </a:r>
          </a:p>
          <a:p>
            <a:pPr marL="285750" indent="-285750">
              <a:buFontTx/>
              <a:buChar char="-"/>
            </a:pPr>
            <a:r>
              <a:rPr lang="en-US" baseline="0" dirty="0" err="1" smtClean="0"/>
              <a:t>En</a:t>
            </a:r>
            <a:r>
              <a:rPr lang="en-US" baseline="0" dirty="0" smtClean="0"/>
              <a:t>/Decrypt</a:t>
            </a:r>
            <a:endParaRPr lang="en-US" dirty="0" smtClean="0"/>
          </a:p>
          <a:p>
            <a:r>
              <a:rPr lang="en-US" dirty="0" smtClean="0"/>
              <a:t>2. Constraint layout</a:t>
            </a:r>
          </a:p>
          <a:p>
            <a:r>
              <a:rPr lang="en-US" dirty="0" smtClean="0"/>
              <a:t>3. App Mix between 1 &amp; 2.</a:t>
            </a:r>
            <a:endParaRPr lang="en-US" dirty="0"/>
          </a:p>
        </p:txBody>
      </p:sp>
      <p:sp>
        <p:nvSpPr>
          <p:cNvPr id="4" name="Slide Number Placeholder 3"/>
          <p:cNvSpPr>
            <a:spLocks noGrp="1"/>
          </p:cNvSpPr>
          <p:nvPr>
            <p:ph type="sldNum" sz="quarter" idx="10"/>
          </p:nvPr>
        </p:nvSpPr>
        <p:spPr/>
        <p:txBody>
          <a:bodyPr/>
          <a:lstStyle/>
          <a:p>
            <a:fld id="{D8616B24-C057-4AA2-ADD0-8D733D5ADD2D}" type="slidenum">
              <a:rPr lang="th-TH" smtClean="0"/>
              <a:pPr/>
              <a:t>9</a:t>
            </a:fld>
            <a:endParaRPr lang="th-TH"/>
          </a:p>
        </p:txBody>
      </p:sp>
    </p:spTree>
    <p:extLst>
      <p:ext uri="{BB962C8B-B14F-4D97-AF65-F5344CB8AC3E}">
        <p14:creationId xmlns:p14="http://schemas.microsoft.com/office/powerpoint/2010/main" val="17812726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th-TH"/>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th-TH"/>
          </a:p>
        </p:txBody>
      </p:sp>
      <p:sp>
        <p:nvSpPr>
          <p:cNvPr id="4" name="Date Placeholder 3"/>
          <p:cNvSpPr>
            <a:spLocks noGrp="1"/>
          </p:cNvSpPr>
          <p:nvPr>
            <p:ph type="dt" sz="half" idx="10"/>
          </p:nvPr>
        </p:nvSpPr>
        <p:spPr/>
        <p:txBody>
          <a:bodyPr/>
          <a:lstStyle/>
          <a:p>
            <a:fld id="{C178CEAF-98FD-446C-A90B-1F544822D49F}" type="datetime1">
              <a:rPr lang="th-TH" smtClean="0"/>
              <a:t>11/03/60</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lvl1pPr>
              <a:defRPr sz="2400">
                <a:solidFill>
                  <a:schemeClr val="tx1"/>
                </a:solidFill>
              </a:defRPr>
            </a:lvl1pPr>
          </a:lstStyle>
          <a:p>
            <a:fld id="{46813055-5966-4BEB-98E3-07DF1E5BBEEE}" type="slidenum">
              <a:rPr lang="th-TH" smtClean="0"/>
              <a:pPr/>
              <a:t>‹#›</a:t>
            </a:fld>
            <a:endParaRPr lang="th-TH" dirty="0"/>
          </a:p>
        </p:txBody>
      </p:sp>
    </p:spTree>
    <p:extLst>
      <p:ext uri="{BB962C8B-B14F-4D97-AF65-F5344CB8AC3E}">
        <p14:creationId xmlns:p14="http://schemas.microsoft.com/office/powerpoint/2010/main" val="2214732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h-TH"/>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4" name="Date Placeholder 3"/>
          <p:cNvSpPr>
            <a:spLocks noGrp="1"/>
          </p:cNvSpPr>
          <p:nvPr>
            <p:ph type="dt" sz="half" idx="10"/>
          </p:nvPr>
        </p:nvSpPr>
        <p:spPr/>
        <p:txBody>
          <a:bodyPr/>
          <a:lstStyle/>
          <a:p>
            <a:fld id="{1DE5E21A-894C-404A-8F94-6D6AE4C63F40}" type="datetime1">
              <a:rPr lang="th-TH" smtClean="0"/>
              <a:t>11/03/60</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46813055-5966-4BEB-98E3-07DF1E5BBEEE}" type="slidenum">
              <a:rPr lang="th-TH" smtClean="0"/>
              <a:pPr/>
              <a:t>‹#›</a:t>
            </a:fld>
            <a:endParaRPr lang="th-TH"/>
          </a:p>
        </p:txBody>
      </p:sp>
    </p:spTree>
    <p:extLst>
      <p:ext uri="{BB962C8B-B14F-4D97-AF65-F5344CB8AC3E}">
        <p14:creationId xmlns:p14="http://schemas.microsoft.com/office/powerpoint/2010/main" val="575665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th-TH"/>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4" name="Date Placeholder 3"/>
          <p:cNvSpPr>
            <a:spLocks noGrp="1"/>
          </p:cNvSpPr>
          <p:nvPr>
            <p:ph type="dt" sz="half" idx="10"/>
          </p:nvPr>
        </p:nvSpPr>
        <p:spPr/>
        <p:txBody>
          <a:bodyPr/>
          <a:lstStyle/>
          <a:p>
            <a:fld id="{3D3B7311-A542-4C3B-83A2-F7A74E27F690}" type="datetime1">
              <a:rPr lang="th-TH" smtClean="0"/>
              <a:t>11/03/60</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46813055-5966-4BEB-98E3-07DF1E5BBEEE}" type="slidenum">
              <a:rPr lang="th-TH" smtClean="0"/>
              <a:pPr/>
              <a:t>‹#›</a:t>
            </a:fld>
            <a:endParaRPr lang="th-TH"/>
          </a:p>
        </p:txBody>
      </p:sp>
    </p:spTree>
    <p:extLst>
      <p:ext uri="{BB962C8B-B14F-4D97-AF65-F5344CB8AC3E}">
        <p14:creationId xmlns:p14="http://schemas.microsoft.com/office/powerpoint/2010/main" val="2607242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smtClean="0"/>
              <a:t>Click to edit Master title style</a:t>
            </a:r>
            <a:endParaRPr lang="th-TH"/>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4" name="Date Placeholder 3"/>
          <p:cNvSpPr>
            <a:spLocks noGrp="1"/>
          </p:cNvSpPr>
          <p:nvPr>
            <p:ph type="dt" sz="half" idx="10"/>
          </p:nvPr>
        </p:nvSpPr>
        <p:spPr/>
        <p:txBody>
          <a:bodyPr/>
          <a:lstStyle/>
          <a:p>
            <a:fld id="{B601BC03-037B-4E06-BE69-85D18BB2B8D7}" type="datetime1">
              <a:rPr lang="th-TH" smtClean="0"/>
              <a:t>11/03/60</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lvl1pPr>
              <a:defRPr sz="2400"/>
            </a:lvl1pPr>
          </a:lstStyle>
          <a:p>
            <a:fld id="{46813055-5966-4BEB-98E3-07DF1E5BBEEE}" type="slidenum">
              <a:rPr lang="th-TH" smtClean="0"/>
              <a:pPr/>
              <a:t>‹#›</a:t>
            </a:fld>
            <a:endParaRPr lang="th-TH" dirty="0"/>
          </a:p>
        </p:txBody>
      </p:sp>
    </p:spTree>
    <p:extLst>
      <p:ext uri="{BB962C8B-B14F-4D97-AF65-F5344CB8AC3E}">
        <p14:creationId xmlns:p14="http://schemas.microsoft.com/office/powerpoint/2010/main" val="3200782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th-TH"/>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8D48E0-C260-4D0C-9884-45D70F954C70}" type="datetime1">
              <a:rPr lang="th-TH" smtClean="0"/>
              <a:t>11/03/60</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46813055-5966-4BEB-98E3-07DF1E5BBEEE}" type="slidenum">
              <a:rPr lang="th-TH" smtClean="0"/>
              <a:pPr/>
              <a:t>‹#›</a:t>
            </a:fld>
            <a:endParaRPr lang="th-TH"/>
          </a:p>
        </p:txBody>
      </p:sp>
    </p:spTree>
    <p:extLst>
      <p:ext uri="{BB962C8B-B14F-4D97-AF65-F5344CB8AC3E}">
        <p14:creationId xmlns:p14="http://schemas.microsoft.com/office/powerpoint/2010/main" val="4076372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h-TH"/>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5" name="Date Placeholder 4"/>
          <p:cNvSpPr>
            <a:spLocks noGrp="1"/>
          </p:cNvSpPr>
          <p:nvPr>
            <p:ph type="dt" sz="half" idx="10"/>
          </p:nvPr>
        </p:nvSpPr>
        <p:spPr/>
        <p:txBody>
          <a:bodyPr/>
          <a:lstStyle/>
          <a:p>
            <a:fld id="{62461F58-A5D0-4F04-8D3C-ADC925094C0B}" type="datetime1">
              <a:rPr lang="th-TH" smtClean="0"/>
              <a:t>11/03/60</a:t>
            </a:fld>
            <a:endParaRPr lang="th-TH"/>
          </a:p>
        </p:txBody>
      </p:sp>
      <p:sp>
        <p:nvSpPr>
          <p:cNvPr id="6" name="Footer Placeholder 5"/>
          <p:cNvSpPr>
            <a:spLocks noGrp="1"/>
          </p:cNvSpPr>
          <p:nvPr>
            <p:ph type="ftr" sz="quarter" idx="11"/>
          </p:nvPr>
        </p:nvSpPr>
        <p:spPr/>
        <p:txBody>
          <a:bodyPr/>
          <a:lstStyle/>
          <a:p>
            <a:endParaRPr lang="th-TH"/>
          </a:p>
        </p:txBody>
      </p:sp>
      <p:sp>
        <p:nvSpPr>
          <p:cNvPr id="7" name="Slide Number Placeholder 6"/>
          <p:cNvSpPr>
            <a:spLocks noGrp="1"/>
          </p:cNvSpPr>
          <p:nvPr>
            <p:ph type="sldNum" sz="quarter" idx="12"/>
          </p:nvPr>
        </p:nvSpPr>
        <p:spPr/>
        <p:txBody>
          <a:bodyPr/>
          <a:lstStyle/>
          <a:p>
            <a:fld id="{46813055-5966-4BEB-98E3-07DF1E5BBEEE}" type="slidenum">
              <a:rPr lang="th-TH" smtClean="0"/>
              <a:pPr/>
              <a:t>‹#›</a:t>
            </a:fld>
            <a:endParaRPr lang="th-TH"/>
          </a:p>
        </p:txBody>
      </p:sp>
    </p:spTree>
    <p:extLst>
      <p:ext uri="{BB962C8B-B14F-4D97-AF65-F5344CB8AC3E}">
        <p14:creationId xmlns:p14="http://schemas.microsoft.com/office/powerpoint/2010/main" val="1327120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th-TH"/>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7" name="Date Placeholder 6"/>
          <p:cNvSpPr>
            <a:spLocks noGrp="1"/>
          </p:cNvSpPr>
          <p:nvPr>
            <p:ph type="dt" sz="half" idx="10"/>
          </p:nvPr>
        </p:nvSpPr>
        <p:spPr/>
        <p:txBody>
          <a:bodyPr/>
          <a:lstStyle/>
          <a:p>
            <a:fld id="{E2C530CD-C80D-4B2E-8593-28003C46796D}" type="datetime1">
              <a:rPr lang="th-TH" smtClean="0"/>
              <a:t>11/03/60</a:t>
            </a:fld>
            <a:endParaRPr lang="th-TH"/>
          </a:p>
        </p:txBody>
      </p:sp>
      <p:sp>
        <p:nvSpPr>
          <p:cNvPr id="8" name="Footer Placeholder 7"/>
          <p:cNvSpPr>
            <a:spLocks noGrp="1"/>
          </p:cNvSpPr>
          <p:nvPr>
            <p:ph type="ftr" sz="quarter" idx="11"/>
          </p:nvPr>
        </p:nvSpPr>
        <p:spPr/>
        <p:txBody>
          <a:bodyPr/>
          <a:lstStyle/>
          <a:p>
            <a:endParaRPr lang="th-TH"/>
          </a:p>
        </p:txBody>
      </p:sp>
      <p:sp>
        <p:nvSpPr>
          <p:cNvPr id="9" name="Slide Number Placeholder 8"/>
          <p:cNvSpPr>
            <a:spLocks noGrp="1"/>
          </p:cNvSpPr>
          <p:nvPr>
            <p:ph type="sldNum" sz="quarter" idx="12"/>
          </p:nvPr>
        </p:nvSpPr>
        <p:spPr/>
        <p:txBody>
          <a:bodyPr/>
          <a:lstStyle/>
          <a:p>
            <a:fld id="{46813055-5966-4BEB-98E3-07DF1E5BBEEE}" type="slidenum">
              <a:rPr lang="th-TH" smtClean="0"/>
              <a:pPr/>
              <a:t>‹#›</a:t>
            </a:fld>
            <a:endParaRPr lang="th-TH"/>
          </a:p>
        </p:txBody>
      </p:sp>
    </p:spTree>
    <p:extLst>
      <p:ext uri="{BB962C8B-B14F-4D97-AF65-F5344CB8AC3E}">
        <p14:creationId xmlns:p14="http://schemas.microsoft.com/office/powerpoint/2010/main" val="860658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h-TH"/>
          </a:p>
        </p:txBody>
      </p:sp>
      <p:sp>
        <p:nvSpPr>
          <p:cNvPr id="3" name="Date Placeholder 2"/>
          <p:cNvSpPr>
            <a:spLocks noGrp="1"/>
          </p:cNvSpPr>
          <p:nvPr>
            <p:ph type="dt" sz="half" idx="10"/>
          </p:nvPr>
        </p:nvSpPr>
        <p:spPr/>
        <p:txBody>
          <a:bodyPr/>
          <a:lstStyle/>
          <a:p>
            <a:fld id="{098FDA37-B575-4D3A-AB6E-F389600D7462}" type="datetime1">
              <a:rPr lang="th-TH" smtClean="0"/>
              <a:t>11/03/60</a:t>
            </a:fld>
            <a:endParaRPr lang="th-TH"/>
          </a:p>
        </p:txBody>
      </p:sp>
      <p:sp>
        <p:nvSpPr>
          <p:cNvPr id="4" name="Footer Placeholder 3"/>
          <p:cNvSpPr>
            <a:spLocks noGrp="1"/>
          </p:cNvSpPr>
          <p:nvPr>
            <p:ph type="ftr" sz="quarter" idx="11"/>
          </p:nvPr>
        </p:nvSpPr>
        <p:spPr/>
        <p:txBody>
          <a:bodyPr/>
          <a:lstStyle/>
          <a:p>
            <a:endParaRPr lang="th-TH"/>
          </a:p>
        </p:txBody>
      </p:sp>
      <p:sp>
        <p:nvSpPr>
          <p:cNvPr id="5" name="Slide Number Placeholder 4"/>
          <p:cNvSpPr>
            <a:spLocks noGrp="1"/>
          </p:cNvSpPr>
          <p:nvPr>
            <p:ph type="sldNum" sz="quarter" idx="12"/>
          </p:nvPr>
        </p:nvSpPr>
        <p:spPr/>
        <p:txBody>
          <a:bodyPr/>
          <a:lstStyle/>
          <a:p>
            <a:fld id="{46813055-5966-4BEB-98E3-07DF1E5BBEEE}" type="slidenum">
              <a:rPr lang="th-TH" smtClean="0"/>
              <a:pPr/>
              <a:t>‹#›</a:t>
            </a:fld>
            <a:endParaRPr lang="th-TH"/>
          </a:p>
        </p:txBody>
      </p:sp>
    </p:spTree>
    <p:extLst>
      <p:ext uri="{BB962C8B-B14F-4D97-AF65-F5344CB8AC3E}">
        <p14:creationId xmlns:p14="http://schemas.microsoft.com/office/powerpoint/2010/main" val="375408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8C2F44-C223-4CE5-AF45-5698229F2FB2}" type="datetime1">
              <a:rPr lang="th-TH" smtClean="0"/>
              <a:t>11/03/60</a:t>
            </a:fld>
            <a:endParaRPr lang="th-TH"/>
          </a:p>
        </p:txBody>
      </p:sp>
      <p:sp>
        <p:nvSpPr>
          <p:cNvPr id="3" name="Footer Placeholder 2"/>
          <p:cNvSpPr>
            <a:spLocks noGrp="1"/>
          </p:cNvSpPr>
          <p:nvPr>
            <p:ph type="ftr" sz="quarter" idx="11"/>
          </p:nvPr>
        </p:nvSpPr>
        <p:spPr/>
        <p:txBody>
          <a:bodyPr/>
          <a:lstStyle/>
          <a:p>
            <a:endParaRPr lang="th-TH"/>
          </a:p>
        </p:txBody>
      </p:sp>
      <p:sp>
        <p:nvSpPr>
          <p:cNvPr id="4" name="Slide Number Placeholder 3"/>
          <p:cNvSpPr>
            <a:spLocks noGrp="1"/>
          </p:cNvSpPr>
          <p:nvPr>
            <p:ph type="sldNum" sz="quarter" idx="12"/>
          </p:nvPr>
        </p:nvSpPr>
        <p:spPr/>
        <p:txBody>
          <a:bodyPr/>
          <a:lstStyle/>
          <a:p>
            <a:fld id="{46813055-5966-4BEB-98E3-07DF1E5BBEEE}" type="slidenum">
              <a:rPr lang="th-TH" smtClean="0"/>
              <a:pPr/>
              <a:t>‹#›</a:t>
            </a:fld>
            <a:endParaRPr lang="th-TH"/>
          </a:p>
        </p:txBody>
      </p:sp>
    </p:spTree>
    <p:extLst>
      <p:ext uri="{BB962C8B-B14F-4D97-AF65-F5344CB8AC3E}">
        <p14:creationId xmlns:p14="http://schemas.microsoft.com/office/powerpoint/2010/main" val="2669353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th-TH"/>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B6B391-B62F-4209-9FED-B6F917A3A3ED}" type="datetime1">
              <a:rPr lang="th-TH" smtClean="0"/>
              <a:t>11/03/60</a:t>
            </a:fld>
            <a:endParaRPr lang="th-TH"/>
          </a:p>
        </p:txBody>
      </p:sp>
      <p:sp>
        <p:nvSpPr>
          <p:cNvPr id="6" name="Footer Placeholder 5"/>
          <p:cNvSpPr>
            <a:spLocks noGrp="1"/>
          </p:cNvSpPr>
          <p:nvPr>
            <p:ph type="ftr" sz="quarter" idx="11"/>
          </p:nvPr>
        </p:nvSpPr>
        <p:spPr/>
        <p:txBody>
          <a:bodyPr/>
          <a:lstStyle/>
          <a:p>
            <a:endParaRPr lang="th-TH"/>
          </a:p>
        </p:txBody>
      </p:sp>
      <p:sp>
        <p:nvSpPr>
          <p:cNvPr id="7" name="Slide Number Placeholder 6"/>
          <p:cNvSpPr>
            <a:spLocks noGrp="1"/>
          </p:cNvSpPr>
          <p:nvPr>
            <p:ph type="sldNum" sz="quarter" idx="12"/>
          </p:nvPr>
        </p:nvSpPr>
        <p:spPr/>
        <p:txBody>
          <a:bodyPr/>
          <a:lstStyle/>
          <a:p>
            <a:fld id="{46813055-5966-4BEB-98E3-07DF1E5BBEEE}" type="slidenum">
              <a:rPr lang="th-TH" smtClean="0"/>
              <a:pPr/>
              <a:t>‹#›</a:t>
            </a:fld>
            <a:endParaRPr lang="th-TH"/>
          </a:p>
        </p:txBody>
      </p:sp>
    </p:spTree>
    <p:extLst>
      <p:ext uri="{BB962C8B-B14F-4D97-AF65-F5344CB8AC3E}">
        <p14:creationId xmlns:p14="http://schemas.microsoft.com/office/powerpoint/2010/main" val="469522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th-TH"/>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h-T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E6E158-7C3C-4A48-BD4D-B4546A8EA135}" type="datetime1">
              <a:rPr lang="th-TH" smtClean="0"/>
              <a:t>11/03/60</a:t>
            </a:fld>
            <a:endParaRPr lang="th-TH"/>
          </a:p>
        </p:txBody>
      </p:sp>
      <p:sp>
        <p:nvSpPr>
          <p:cNvPr id="6" name="Footer Placeholder 5"/>
          <p:cNvSpPr>
            <a:spLocks noGrp="1"/>
          </p:cNvSpPr>
          <p:nvPr>
            <p:ph type="ftr" sz="quarter" idx="11"/>
          </p:nvPr>
        </p:nvSpPr>
        <p:spPr/>
        <p:txBody>
          <a:bodyPr/>
          <a:lstStyle/>
          <a:p>
            <a:endParaRPr lang="th-TH"/>
          </a:p>
        </p:txBody>
      </p:sp>
      <p:sp>
        <p:nvSpPr>
          <p:cNvPr id="7" name="Slide Number Placeholder 6"/>
          <p:cNvSpPr>
            <a:spLocks noGrp="1"/>
          </p:cNvSpPr>
          <p:nvPr>
            <p:ph type="sldNum" sz="quarter" idx="12"/>
          </p:nvPr>
        </p:nvSpPr>
        <p:spPr/>
        <p:txBody>
          <a:bodyPr/>
          <a:lstStyle/>
          <a:p>
            <a:fld id="{46813055-5966-4BEB-98E3-07DF1E5BBEEE}" type="slidenum">
              <a:rPr lang="th-TH" smtClean="0"/>
              <a:pPr/>
              <a:t>‹#›</a:t>
            </a:fld>
            <a:endParaRPr lang="th-TH"/>
          </a:p>
        </p:txBody>
      </p:sp>
    </p:spTree>
    <p:extLst>
      <p:ext uri="{BB962C8B-B14F-4D97-AF65-F5344CB8AC3E}">
        <p14:creationId xmlns:p14="http://schemas.microsoft.com/office/powerpoint/2010/main" val="56770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th-TH"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E60F85-4C49-41DC-B08F-80AFDF003EC5}" type="datetime1">
              <a:rPr lang="th-TH" smtClean="0"/>
              <a:t>11/03/60</a:t>
            </a:fld>
            <a:endParaRPr lang="th-T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h-T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3600" b="1">
                <a:solidFill>
                  <a:schemeClr val="tx1"/>
                </a:solidFill>
              </a:defRPr>
            </a:lvl1pPr>
          </a:lstStyle>
          <a:p>
            <a:fld id="{46813055-5966-4BEB-98E3-07DF1E5BBEEE}" type="slidenum">
              <a:rPr lang="th-TH" smtClean="0"/>
              <a:pPr/>
              <a:t>‹#›</a:t>
            </a:fld>
            <a:endParaRPr lang="th-TH" dirty="0"/>
          </a:p>
        </p:txBody>
      </p:sp>
    </p:spTree>
    <p:extLst>
      <p:ext uri="{BB962C8B-B14F-4D97-AF65-F5344CB8AC3E}">
        <p14:creationId xmlns:p14="http://schemas.microsoft.com/office/powerpoint/2010/main" val="29282078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accent4">
              <a:lumMod val="60000"/>
              <a:lumOff val="40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2"/>
            <a:ext cx="9144000" cy="2805693"/>
          </a:xfrm>
        </p:spPr>
        <p:txBody>
          <a:bodyPr>
            <a:normAutofit fontScale="90000"/>
          </a:bodyPr>
          <a:lstStyle/>
          <a:p>
            <a:r>
              <a:rPr lang="en-US" sz="4800" b="1" dirty="0" smtClean="0">
                <a:solidFill>
                  <a:schemeClr val="tx1"/>
                </a:solidFill>
              </a:rPr>
              <a:t/>
            </a:r>
            <a:br>
              <a:rPr lang="en-US" sz="4800" b="1" dirty="0" smtClean="0">
                <a:solidFill>
                  <a:schemeClr val="tx1"/>
                </a:solidFill>
              </a:rPr>
            </a:br>
            <a:r>
              <a:rPr lang="en-US" sz="5300" b="1" dirty="0" smtClean="0">
                <a:solidFill>
                  <a:schemeClr val="tx1"/>
                </a:solidFill>
              </a:rPr>
              <a:t>Modern Related Technology on Mobile Devices</a:t>
            </a:r>
            <a:r>
              <a:rPr lang="en-US" sz="4800" b="1" dirty="0" smtClean="0">
                <a:solidFill>
                  <a:schemeClr val="tx1"/>
                </a:solidFill>
              </a:rPr>
              <a:t/>
            </a:r>
            <a:br>
              <a:rPr lang="en-US" sz="4800" b="1" dirty="0" smtClean="0">
                <a:solidFill>
                  <a:schemeClr val="tx1"/>
                </a:solidFill>
              </a:rPr>
            </a:br>
            <a:r>
              <a:rPr lang="en-US" sz="4900" b="1" dirty="0" smtClean="0">
                <a:solidFill>
                  <a:schemeClr val="tx1"/>
                </a:solidFill>
              </a:rPr>
              <a:t/>
            </a:r>
            <a:br>
              <a:rPr lang="en-US" sz="4900" b="1" dirty="0" smtClean="0">
                <a:solidFill>
                  <a:schemeClr val="tx1"/>
                </a:solidFill>
              </a:rPr>
            </a:br>
            <a:r>
              <a:rPr lang="en-US" sz="4900" dirty="0" err="1" smtClean="0">
                <a:solidFill>
                  <a:schemeClr val="tx1"/>
                </a:solidFill>
              </a:rPr>
              <a:t>Lec</a:t>
            </a:r>
            <a:r>
              <a:rPr lang="en-US" sz="4900" dirty="0" smtClean="0">
                <a:solidFill>
                  <a:schemeClr val="tx1"/>
                </a:solidFill>
              </a:rPr>
              <a:t> 8: Thread I</a:t>
            </a:r>
            <a:endParaRPr lang="th-TH" sz="4900" dirty="0">
              <a:solidFill>
                <a:schemeClr val="tx1"/>
              </a:solidFill>
            </a:endParaRPr>
          </a:p>
        </p:txBody>
      </p:sp>
      <p:sp>
        <p:nvSpPr>
          <p:cNvPr id="3" name="Subtitle 2"/>
          <p:cNvSpPr>
            <a:spLocks noGrp="1"/>
          </p:cNvSpPr>
          <p:nvPr>
            <p:ph type="subTitle" idx="1"/>
          </p:nvPr>
        </p:nvSpPr>
        <p:spPr/>
        <p:txBody>
          <a:bodyPr>
            <a:normAutofit fontScale="85000" lnSpcReduction="20000"/>
          </a:bodyPr>
          <a:lstStyle/>
          <a:p>
            <a:endParaRPr lang="en-US" sz="4800" dirty="0" smtClean="0"/>
          </a:p>
          <a:p>
            <a:endParaRPr lang="en-US" sz="4800" dirty="0" smtClean="0"/>
          </a:p>
          <a:p>
            <a:r>
              <a:rPr lang="en-US" sz="4400" dirty="0" err="1" smtClean="0"/>
              <a:t>Ekarat</a:t>
            </a:r>
            <a:r>
              <a:rPr lang="en-US" sz="4400" dirty="0" smtClean="0"/>
              <a:t> </a:t>
            </a:r>
            <a:r>
              <a:rPr lang="en-US" sz="4400" dirty="0" err="1" smtClean="0"/>
              <a:t>Rattagan</a:t>
            </a:r>
            <a:r>
              <a:rPr lang="en-US" sz="4400" dirty="0" smtClean="0"/>
              <a:t>, PhD</a:t>
            </a:r>
          </a:p>
          <a:p>
            <a:endParaRPr lang="en-US" sz="4800" dirty="0" smtClean="0"/>
          </a:p>
          <a:p>
            <a:endParaRPr lang="th-TH" sz="4800" dirty="0"/>
          </a:p>
        </p:txBody>
      </p:sp>
      <p:sp>
        <p:nvSpPr>
          <p:cNvPr id="5" name="Slide Number Placeholder 4"/>
          <p:cNvSpPr>
            <a:spLocks noGrp="1"/>
          </p:cNvSpPr>
          <p:nvPr>
            <p:ph type="sldNum" sz="quarter" idx="12"/>
          </p:nvPr>
        </p:nvSpPr>
        <p:spPr/>
        <p:txBody>
          <a:bodyPr/>
          <a:lstStyle/>
          <a:p>
            <a:fld id="{46813055-5966-4BEB-98E3-07DF1E5BBEEE}" type="slidenum">
              <a:rPr lang="th-TH" smtClean="0"/>
              <a:pPr/>
              <a:t>1</a:t>
            </a:fld>
            <a:endParaRPr lang="th-TH" dirty="0"/>
          </a:p>
        </p:txBody>
      </p:sp>
    </p:spTree>
    <p:extLst>
      <p:ext uri="{BB962C8B-B14F-4D97-AF65-F5344CB8AC3E}">
        <p14:creationId xmlns:p14="http://schemas.microsoft.com/office/powerpoint/2010/main" val="33666722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smtClean="0"/>
              <a:t>AsyncTask</a:t>
            </a:r>
            <a:endParaRPr lang="th-TH" b="1" dirty="0"/>
          </a:p>
        </p:txBody>
      </p:sp>
      <p:sp>
        <p:nvSpPr>
          <p:cNvPr id="3" name="Content Placeholder 2"/>
          <p:cNvSpPr>
            <a:spLocks noGrp="1"/>
          </p:cNvSpPr>
          <p:nvPr>
            <p:ph idx="1"/>
          </p:nvPr>
        </p:nvSpPr>
        <p:spPr>
          <a:xfrm>
            <a:off x="876300" y="1597024"/>
            <a:ext cx="10515600" cy="4441826"/>
          </a:xfrm>
        </p:spPr>
        <p:txBody>
          <a:bodyPr>
            <a:noAutofit/>
          </a:bodyPr>
          <a:lstStyle/>
          <a:p>
            <a:pPr algn="just"/>
            <a:r>
              <a:rPr lang="en-US" sz="3200" dirty="0" err="1"/>
              <a:t>AsyncTask</a:t>
            </a:r>
            <a:r>
              <a:rPr lang="en-US" sz="3200" dirty="0"/>
              <a:t> enables proper and easy use of the UI thread. </a:t>
            </a:r>
            <a:endParaRPr lang="en-US" sz="3200" dirty="0" smtClean="0"/>
          </a:p>
          <a:p>
            <a:pPr algn="just"/>
            <a:r>
              <a:rPr lang="en-US" sz="3200" dirty="0" smtClean="0"/>
              <a:t>This </a:t>
            </a:r>
            <a:r>
              <a:rPr lang="en-US" sz="3200" dirty="0"/>
              <a:t>class allows you to perform background operations and publish results on the UI thread without having to manipulate threads and/or handlers.</a:t>
            </a:r>
          </a:p>
        </p:txBody>
      </p:sp>
      <p:sp>
        <p:nvSpPr>
          <p:cNvPr id="9" name="Slide Number Placeholder 8"/>
          <p:cNvSpPr>
            <a:spLocks noGrp="1"/>
          </p:cNvSpPr>
          <p:nvPr>
            <p:ph type="sldNum" sz="quarter" idx="12"/>
          </p:nvPr>
        </p:nvSpPr>
        <p:spPr/>
        <p:txBody>
          <a:bodyPr/>
          <a:lstStyle/>
          <a:p>
            <a:fld id="{46813055-5966-4BEB-98E3-07DF1E5BBEEE}" type="slidenum">
              <a:rPr lang="th-TH" smtClean="0"/>
              <a:pPr/>
              <a:t>10</a:t>
            </a:fld>
            <a:endParaRPr lang="th-TH" dirty="0"/>
          </a:p>
        </p:txBody>
      </p:sp>
    </p:spTree>
    <p:extLst>
      <p:ext uri="{BB962C8B-B14F-4D97-AF65-F5344CB8AC3E}">
        <p14:creationId xmlns:p14="http://schemas.microsoft.com/office/powerpoint/2010/main" val="39145823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smtClean="0"/>
              <a:t>AsyncTask</a:t>
            </a:r>
            <a:endParaRPr lang="th-TH" b="1" dirty="0"/>
          </a:p>
        </p:txBody>
      </p:sp>
      <p:sp>
        <p:nvSpPr>
          <p:cNvPr id="3" name="Content Placeholder 2"/>
          <p:cNvSpPr>
            <a:spLocks noGrp="1"/>
          </p:cNvSpPr>
          <p:nvPr>
            <p:ph idx="1"/>
          </p:nvPr>
        </p:nvSpPr>
        <p:spPr>
          <a:xfrm>
            <a:off x="876300" y="1597024"/>
            <a:ext cx="10515600" cy="4441826"/>
          </a:xfrm>
        </p:spPr>
        <p:txBody>
          <a:bodyPr>
            <a:noAutofit/>
          </a:bodyPr>
          <a:lstStyle/>
          <a:p>
            <a:pPr algn="just"/>
            <a:r>
              <a:rPr lang="en-US" sz="3200" dirty="0"/>
              <a:t>An asynchronous task is defined by 3 generic types, </a:t>
            </a:r>
            <a:r>
              <a:rPr lang="en-US" sz="3200" dirty="0" smtClean="0"/>
              <a:t>called</a:t>
            </a:r>
          </a:p>
          <a:p>
            <a:pPr lvl="1" algn="just"/>
            <a:r>
              <a:rPr lang="en-US" dirty="0" err="1" smtClean="0"/>
              <a:t>Params</a:t>
            </a:r>
            <a:endParaRPr lang="en-US" dirty="0" smtClean="0"/>
          </a:p>
          <a:p>
            <a:pPr lvl="1" algn="just"/>
            <a:r>
              <a:rPr lang="en-US" dirty="0" smtClean="0"/>
              <a:t>Progress</a:t>
            </a:r>
          </a:p>
          <a:p>
            <a:pPr lvl="1" algn="just"/>
            <a:r>
              <a:rPr lang="en-US" dirty="0" smtClean="0"/>
              <a:t>Result</a:t>
            </a:r>
          </a:p>
          <a:p>
            <a:pPr marL="457200" lvl="1" indent="0" algn="just">
              <a:buNone/>
            </a:pPr>
            <a:endParaRPr lang="en-US" dirty="0" smtClean="0"/>
          </a:p>
          <a:p>
            <a:pPr marL="0" indent="0" algn="just">
              <a:buNone/>
            </a:pPr>
            <a:r>
              <a:rPr lang="en-US" sz="3200" dirty="0"/>
              <a:t>A</a:t>
            </a:r>
            <a:r>
              <a:rPr lang="en-US" sz="3200" dirty="0" smtClean="0"/>
              <a:t>nd </a:t>
            </a:r>
            <a:r>
              <a:rPr lang="en-US" sz="3200" dirty="0"/>
              <a:t>4 steps, called </a:t>
            </a:r>
            <a:endParaRPr lang="en-US" sz="3200" dirty="0" smtClean="0"/>
          </a:p>
          <a:p>
            <a:pPr lvl="1" algn="just"/>
            <a:r>
              <a:rPr lang="en-US" dirty="0" err="1" smtClean="0"/>
              <a:t>onPreExecute</a:t>
            </a:r>
            <a:r>
              <a:rPr lang="en-US" dirty="0"/>
              <a:t>, </a:t>
            </a:r>
            <a:endParaRPr lang="en-US" dirty="0" smtClean="0"/>
          </a:p>
          <a:p>
            <a:pPr lvl="1" algn="just"/>
            <a:r>
              <a:rPr lang="en-US" dirty="0" err="1" smtClean="0"/>
              <a:t>doInBackground</a:t>
            </a:r>
            <a:r>
              <a:rPr lang="en-US" dirty="0"/>
              <a:t>, </a:t>
            </a:r>
            <a:endParaRPr lang="en-US" dirty="0" smtClean="0"/>
          </a:p>
          <a:p>
            <a:pPr lvl="1" algn="just"/>
            <a:r>
              <a:rPr lang="en-US" dirty="0" err="1" smtClean="0"/>
              <a:t>onProgressUpdate</a:t>
            </a:r>
            <a:endParaRPr lang="en-US" dirty="0"/>
          </a:p>
          <a:p>
            <a:pPr lvl="1" algn="just"/>
            <a:r>
              <a:rPr lang="en-US" dirty="0" err="1" smtClean="0"/>
              <a:t>onPostExecute</a:t>
            </a:r>
            <a:r>
              <a:rPr lang="en-US" dirty="0"/>
              <a:t>.</a:t>
            </a:r>
          </a:p>
        </p:txBody>
      </p:sp>
      <p:sp>
        <p:nvSpPr>
          <p:cNvPr id="9" name="Slide Number Placeholder 8"/>
          <p:cNvSpPr>
            <a:spLocks noGrp="1"/>
          </p:cNvSpPr>
          <p:nvPr>
            <p:ph type="sldNum" sz="quarter" idx="12"/>
          </p:nvPr>
        </p:nvSpPr>
        <p:spPr/>
        <p:txBody>
          <a:bodyPr/>
          <a:lstStyle/>
          <a:p>
            <a:fld id="{46813055-5966-4BEB-98E3-07DF1E5BBEEE}" type="slidenum">
              <a:rPr lang="th-TH" smtClean="0"/>
              <a:pPr/>
              <a:t>11</a:t>
            </a:fld>
            <a:endParaRPr lang="th-TH" dirty="0"/>
          </a:p>
        </p:txBody>
      </p:sp>
      <p:pic>
        <p:nvPicPr>
          <p:cNvPr id="1027" name="Picture 3" descr="https://androidkennel.org/wp-content/uploads/2015/11/AsyncTask-%E2%80%93-1.png?x65546"/>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4698079" y="2319748"/>
            <a:ext cx="6451702" cy="35154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83324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AsyncTask</a:t>
            </a:r>
            <a:endParaRPr lang="th-TH" b="1" dirty="0"/>
          </a:p>
        </p:txBody>
      </p:sp>
      <p:sp>
        <p:nvSpPr>
          <p:cNvPr id="9" name="Slide Number Placeholder 8"/>
          <p:cNvSpPr>
            <a:spLocks noGrp="1"/>
          </p:cNvSpPr>
          <p:nvPr>
            <p:ph type="sldNum" sz="quarter" idx="12"/>
          </p:nvPr>
        </p:nvSpPr>
        <p:spPr/>
        <p:txBody>
          <a:bodyPr/>
          <a:lstStyle/>
          <a:p>
            <a:fld id="{46813055-5966-4BEB-98E3-07DF1E5BBEEE}" type="slidenum">
              <a:rPr lang="th-TH" smtClean="0"/>
              <a:pPr/>
              <a:t>12</a:t>
            </a:fld>
            <a:endParaRPr lang="th-TH" dirty="0"/>
          </a:p>
        </p:txBody>
      </p:sp>
      <p:pic>
        <p:nvPicPr>
          <p:cNvPr id="2050" name="Picture 2" descr="https://i.stack.imgur.com/I23KW.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944204" y="0"/>
            <a:ext cx="6970595" cy="69191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10791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Thread application</a:t>
            </a:r>
            <a:endParaRPr lang="th-TH" b="1" dirty="0"/>
          </a:p>
        </p:txBody>
      </p:sp>
      <p:sp>
        <p:nvSpPr>
          <p:cNvPr id="9" name="Slide Number Placeholder 8"/>
          <p:cNvSpPr>
            <a:spLocks noGrp="1"/>
          </p:cNvSpPr>
          <p:nvPr>
            <p:ph type="sldNum" sz="quarter" idx="12"/>
          </p:nvPr>
        </p:nvSpPr>
        <p:spPr/>
        <p:txBody>
          <a:bodyPr/>
          <a:lstStyle/>
          <a:p>
            <a:fld id="{46813055-5966-4BEB-98E3-07DF1E5BBEEE}" type="slidenum">
              <a:rPr lang="th-TH" smtClean="0"/>
              <a:pPr/>
              <a:t>13</a:t>
            </a:fld>
            <a:endParaRPr lang="th-TH" dirty="0"/>
          </a:p>
        </p:txBody>
      </p:sp>
      <p:pic>
        <p:nvPicPr>
          <p:cNvPr id="3074" name="Picture 2" descr="http://resource.thaicreate.com/upload/tutorial/android-progressbar-listview-download-file-00.jpg?v=1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6763" y="1690048"/>
            <a:ext cx="6600825" cy="41338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897874" y="5984670"/>
            <a:ext cx="6096000" cy="523220"/>
          </a:xfrm>
          <a:prstGeom prst="rect">
            <a:avLst/>
          </a:prstGeom>
        </p:spPr>
        <p:txBody>
          <a:bodyPr>
            <a:spAutoFit/>
          </a:bodyPr>
          <a:lstStyle/>
          <a:p>
            <a:r>
              <a:rPr lang="en-US" sz="1400" dirty="0"/>
              <a:t>http://resource.thaicreate.com/upload/tutorial/android-progressbar-listview-download-file-00.jpg?v=1001</a:t>
            </a:r>
          </a:p>
        </p:txBody>
      </p:sp>
    </p:spTree>
    <p:extLst>
      <p:ext uri="{BB962C8B-B14F-4D97-AF65-F5344CB8AC3E}">
        <p14:creationId xmlns:p14="http://schemas.microsoft.com/office/powerpoint/2010/main" val="22477504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Outline</a:t>
            </a:r>
            <a:endParaRPr lang="th-TH" b="1" dirty="0"/>
          </a:p>
        </p:txBody>
      </p:sp>
      <p:sp>
        <p:nvSpPr>
          <p:cNvPr id="3" name="Content Placeholder 2"/>
          <p:cNvSpPr>
            <a:spLocks noGrp="1"/>
          </p:cNvSpPr>
          <p:nvPr>
            <p:ph idx="1"/>
          </p:nvPr>
        </p:nvSpPr>
        <p:spPr>
          <a:xfrm>
            <a:off x="876300" y="1597024"/>
            <a:ext cx="10515600" cy="4441826"/>
          </a:xfrm>
        </p:spPr>
        <p:txBody>
          <a:bodyPr>
            <a:noAutofit/>
          </a:bodyPr>
          <a:lstStyle/>
          <a:p>
            <a:r>
              <a:rPr lang="en-US" sz="3200" dirty="0" smtClean="0"/>
              <a:t>Process &amp; Thread</a:t>
            </a:r>
          </a:p>
          <a:p>
            <a:endParaRPr lang="en-US" sz="3200" dirty="0" smtClean="0"/>
          </a:p>
        </p:txBody>
      </p:sp>
      <p:sp>
        <p:nvSpPr>
          <p:cNvPr id="9" name="Slide Number Placeholder 8"/>
          <p:cNvSpPr>
            <a:spLocks noGrp="1"/>
          </p:cNvSpPr>
          <p:nvPr>
            <p:ph type="sldNum" sz="quarter" idx="12"/>
          </p:nvPr>
        </p:nvSpPr>
        <p:spPr/>
        <p:txBody>
          <a:bodyPr/>
          <a:lstStyle/>
          <a:p>
            <a:fld id="{46813055-5966-4BEB-98E3-07DF1E5BBEEE}" type="slidenum">
              <a:rPr lang="th-TH" smtClean="0"/>
              <a:pPr/>
              <a:t>2</a:t>
            </a:fld>
            <a:endParaRPr lang="th-TH" dirty="0"/>
          </a:p>
        </p:txBody>
      </p:sp>
    </p:spTree>
    <p:extLst>
      <p:ext uri="{BB962C8B-B14F-4D97-AF65-F5344CB8AC3E}">
        <p14:creationId xmlns:p14="http://schemas.microsoft.com/office/powerpoint/2010/main" val="24199232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Process &amp; Thread</a:t>
            </a:r>
            <a:endParaRPr lang="th-TH" b="1" dirty="0"/>
          </a:p>
        </p:txBody>
      </p:sp>
      <p:sp>
        <p:nvSpPr>
          <p:cNvPr id="3" name="Content Placeholder 2"/>
          <p:cNvSpPr>
            <a:spLocks noGrp="1"/>
          </p:cNvSpPr>
          <p:nvPr>
            <p:ph idx="1"/>
          </p:nvPr>
        </p:nvSpPr>
        <p:spPr>
          <a:xfrm>
            <a:off x="876300" y="1597024"/>
            <a:ext cx="10515600" cy="4441826"/>
          </a:xfrm>
        </p:spPr>
        <p:txBody>
          <a:bodyPr>
            <a:noAutofit/>
          </a:bodyPr>
          <a:lstStyle/>
          <a:p>
            <a:pPr algn="just"/>
            <a:r>
              <a:rPr lang="en-US" sz="3200" dirty="0"/>
              <a:t>When an application </a:t>
            </a:r>
            <a:r>
              <a:rPr lang="en-US" sz="3200" dirty="0" smtClean="0"/>
              <a:t>component, </a:t>
            </a:r>
            <a:r>
              <a:rPr lang="en-US" sz="3200" dirty="0">
                <a:solidFill>
                  <a:srgbClr val="FF0000"/>
                </a:solidFill>
              </a:rPr>
              <a:t>&lt;</a:t>
            </a:r>
            <a:r>
              <a:rPr lang="en-US" sz="3200" dirty="0" smtClean="0">
                <a:solidFill>
                  <a:srgbClr val="FF0000"/>
                </a:solidFill>
              </a:rPr>
              <a:t>activity&gt;, &lt;service&gt;, &lt;receiver&gt;, </a:t>
            </a:r>
            <a:r>
              <a:rPr lang="en-US" sz="3200" dirty="0" smtClean="0"/>
              <a:t>and</a:t>
            </a:r>
            <a:r>
              <a:rPr lang="en-US" sz="3200" dirty="0" smtClean="0">
                <a:solidFill>
                  <a:srgbClr val="FF0000"/>
                </a:solidFill>
              </a:rPr>
              <a:t> &lt;provider&gt;</a:t>
            </a:r>
            <a:r>
              <a:rPr lang="en-US" sz="3200" dirty="0" smtClean="0"/>
              <a:t>, starts </a:t>
            </a:r>
            <a:r>
              <a:rPr lang="en-US" sz="3200" dirty="0"/>
              <a:t>and the application does not have any other components running, the Android system starts </a:t>
            </a:r>
            <a:r>
              <a:rPr lang="en-US" sz="3200" dirty="0">
                <a:solidFill>
                  <a:srgbClr val="FF0000"/>
                </a:solidFill>
              </a:rPr>
              <a:t>a new Linux process for the application with a single thread of </a:t>
            </a:r>
            <a:r>
              <a:rPr lang="en-US" sz="3200" dirty="0" smtClean="0">
                <a:solidFill>
                  <a:srgbClr val="FF0000"/>
                </a:solidFill>
              </a:rPr>
              <a:t>execution</a:t>
            </a:r>
            <a:r>
              <a:rPr lang="en-US" sz="3200" dirty="0" smtClean="0"/>
              <a:t>.</a:t>
            </a:r>
          </a:p>
          <a:p>
            <a:pPr algn="just"/>
            <a:endParaRPr lang="en-US" sz="3200" dirty="0"/>
          </a:p>
          <a:p>
            <a:pPr algn="just"/>
            <a:endParaRPr lang="en-US" sz="3200" dirty="0" smtClean="0"/>
          </a:p>
          <a:p>
            <a:endParaRPr lang="en-US" sz="3200" dirty="0" smtClean="0"/>
          </a:p>
        </p:txBody>
      </p:sp>
      <p:sp>
        <p:nvSpPr>
          <p:cNvPr id="9" name="Slide Number Placeholder 8"/>
          <p:cNvSpPr>
            <a:spLocks noGrp="1"/>
          </p:cNvSpPr>
          <p:nvPr>
            <p:ph type="sldNum" sz="quarter" idx="12"/>
          </p:nvPr>
        </p:nvSpPr>
        <p:spPr/>
        <p:txBody>
          <a:bodyPr/>
          <a:lstStyle/>
          <a:p>
            <a:fld id="{46813055-5966-4BEB-98E3-07DF1E5BBEEE}" type="slidenum">
              <a:rPr lang="th-TH" smtClean="0"/>
              <a:pPr/>
              <a:t>3</a:t>
            </a:fld>
            <a:endParaRPr lang="th-TH"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12337" y="3589402"/>
            <a:ext cx="3185246" cy="3031293"/>
          </a:xfrm>
          <a:prstGeom prst="rect">
            <a:avLst/>
          </a:prstGeom>
        </p:spPr>
      </p:pic>
      <p:sp>
        <p:nvSpPr>
          <p:cNvPr id="5" name="TextBox 4"/>
          <p:cNvSpPr txBox="1"/>
          <p:nvPr/>
        </p:nvSpPr>
        <p:spPr>
          <a:xfrm>
            <a:off x="632843" y="4480560"/>
            <a:ext cx="6419467" cy="1384995"/>
          </a:xfrm>
          <a:prstGeom prst="rect">
            <a:avLst/>
          </a:prstGeom>
          <a:noFill/>
        </p:spPr>
        <p:txBody>
          <a:bodyPr wrap="square" rtlCol="0">
            <a:spAutoFit/>
          </a:bodyPr>
          <a:lstStyle/>
          <a:p>
            <a:pPr marL="457200" indent="-457200" algn="just">
              <a:buFont typeface="Arial" panose="020B0604020202020204" pitchFamily="34" charset="0"/>
              <a:buChar char="•"/>
            </a:pPr>
            <a:r>
              <a:rPr lang="en-US" dirty="0"/>
              <a:t>By default, all components of the </a:t>
            </a:r>
            <a:r>
              <a:rPr lang="en-US" dirty="0" smtClean="0"/>
              <a:t>same </a:t>
            </a:r>
            <a:r>
              <a:rPr lang="en-US" dirty="0"/>
              <a:t>application run in the same </a:t>
            </a:r>
            <a:r>
              <a:rPr lang="en-US" dirty="0" smtClean="0"/>
              <a:t>process </a:t>
            </a:r>
            <a:r>
              <a:rPr lang="en-US" dirty="0"/>
              <a:t>and thread (called the "</a:t>
            </a:r>
            <a:r>
              <a:rPr lang="en-US" dirty="0">
                <a:solidFill>
                  <a:srgbClr val="FF0000"/>
                </a:solidFill>
              </a:rPr>
              <a:t>main</a:t>
            </a:r>
            <a:r>
              <a:rPr lang="en-US" dirty="0"/>
              <a:t>" </a:t>
            </a:r>
            <a:r>
              <a:rPr lang="en-US" dirty="0" smtClean="0"/>
              <a:t>thread).</a:t>
            </a:r>
            <a:endParaRPr lang="en-US" dirty="0"/>
          </a:p>
        </p:txBody>
      </p:sp>
    </p:spTree>
    <p:extLst>
      <p:ext uri="{BB962C8B-B14F-4D97-AF65-F5344CB8AC3E}">
        <p14:creationId xmlns:p14="http://schemas.microsoft.com/office/powerpoint/2010/main" val="19720225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Threads</a:t>
            </a:r>
            <a:endParaRPr lang="th-TH" b="1" dirty="0"/>
          </a:p>
        </p:txBody>
      </p:sp>
      <p:sp>
        <p:nvSpPr>
          <p:cNvPr id="3" name="Content Placeholder 2"/>
          <p:cNvSpPr>
            <a:spLocks noGrp="1"/>
          </p:cNvSpPr>
          <p:nvPr>
            <p:ph idx="1"/>
          </p:nvPr>
        </p:nvSpPr>
        <p:spPr>
          <a:xfrm>
            <a:off x="876300" y="1597024"/>
            <a:ext cx="10515600" cy="4441826"/>
          </a:xfrm>
        </p:spPr>
        <p:txBody>
          <a:bodyPr>
            <a:noAutofit/>
          </a:bodyPr>
          <a:lstStyle/>
          <a:p>
            <a:pPr algn="just"/>
            <a:r>
              <a:rPr lang="en-US" sz="3200" dirty="0" smtClean="0"/>
              <a:t>The main </a:t>
            </a:r>
            <a:r>
              <a:rPr lang="en-US" sz="3200" dirty="0"/>
              <a:t>thread is very important because it is in charge of dispatching events to the appropriate user interface widgets, including drawing events</a:t>
            </a:r>
            <a:r>
              <a:rPr lang="en-US" sz="3200" dirty="0" smtClean="0"/>
              <a:t>.</a:t>
            </a:r>
          </a:p>
          <a:p>
            <a:pPr marL="0" indent="0" algn="just">
              <a:buNone/>
            </a:pPr>
            <a:endParaRPr lang="en-US" sz="3200" dirty="0" smtClean="0"/>
          </a:p>
          <a:p>
            <a:pPr algn="just"/>
            <a:r>
              <a:rPr lang="en-US" sz="3200" dirty="0" smtClean="0"/>
              <a:t>It </a:t>
            </a:r>
            <a:r>
              <a:rPr lang="en-US" sz="3200" dirty="0"/>
              <a:t>is also the thread in which your application interacts with components from the Android UI </a:t>
            </a:r>
            <a:r>
              <a:rPr lang="en-US" sz="3200" dirty="0" smtClean="0"/>
              <a:t>toolkit. As </a:t>
            </a:r>
            <a:r>
              <a:rPr lang="en-US" sz="3200" dirty="0"/>
              <a:t>such, the main thread is also sometimes called the </a:t>
            </a:r>
            <a:r>
              <a:rPr lang="en-US" sz="3200" dirty="0" smtClean="0">
                <a:solidFill>
                  <a:srgbClr val="FF0000"/>
                </a:solidFill>
              </a:rPr>
              <a:t>“UI </a:t>
            </a:r>
            <a:r>
              <a:rPr lang="en-US" sz="3200" dirty="0">
                <a:solidFill>
                  <a:srgbClr val="FF0000"/>
                </a:solidFill>
              </a:rPr>
              <a:t>thread</a:t>
            </a:r>
            <a:r>
              <a:rPr lang="en-US" sz="3200" dirty="0" smtClean="0">
                <a:solidFill>
                  <a:srgbClr val="FF0000"/>
                </a:solidFill>
              </a:rPr>
              <a:t>.”</a:t>
            </a:r>
          </a:p>
        </p:txBody>
      </p:sp>
      <p:sp>
        <p:nvSpPr>
          <p:cNvPr id="9" name="Slide Number Placeholder 8"/>
          <p:cNvSpPr>
            <a:spLocks noGrp="1"/>
          </p:cNvSpPr>
          <p:nvPr>
            <p:ph type="sldNum" sz="quarter" idx="12"/>
          </p:nvPr>
        </p:nvSpPr>
        <p:spPr/>
        <p:txBody>
          <a:bodyPr/>
          <a:lstStyle/>
          <a:p>
            <a:fld id="{46813055-5966-4BEB-98E3-07DF1E5BBEEE}" type="slidenum">
              <a:rPr lang="th-TH" smtClean="0"/>
              <a:pPr/>
              <a:t>4</a:t>
            </a:fld>
            <a:endParaRPr lang="th-TH" dirty="0"/>
          </a:p>
        </p:txBody>
      </p:sp>
    </p:spTree>
    <p:extLst>
      <p:ext uri="{BB962C8B-B14F-4D97-AF65-F5344CB8AC3E}">
        <p14:creationId xmlns:p14="http://schemas.microsoft.com/office/powerpoint/2010/main" val="11067489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Threads</a:t>
            </a:r>
            <a:endParaRPr lang="th-TH" b="1" dirty="0"/>
          </a:p>
        </p:txBody>
      </p:sp>
      <p:sp>
        <p:nvSpPr>
          <p:cNvPr id="3" name="Content Placeholder 2"/>
          <p:cNvSpPr>
            <a:spLocks noGrp="1"/>
          </p:cNvSpPr>
          <p:nvPr>
            <p:ph idx="1"/>
          </p:nvPr>
        </p:nvSpPr>
        <p:spPr>
          <a:xfrm>
            <a:off x="876300" y="1597024"/>
            <a:ext cx="10515600" cy="4441826"/>
          </a:xfrm>
        </p:spPr>
        <p:txBody>
          <a:bodyPr>
            <a:noAutofit/>
          </a:bodyPr>
          <a:lstStyle/>
          <a:p>
            <a:pPr algn="just"/>
            <a:r>
              <a:rPr lang="en-US" sz="3200" dirty="0"/>
              <a:t>The system </a:t>
            </a:r>
            <a:r>
              <a:rPr lang="en-US" sz="3200" dirty="0">
                <a:solidFill>
                  <a:srgbClr val="FF0000"/>
                </a:solidFill>
              </a:rPr>
              <a:t>does not create a separate thread </a:t>
            </a:r>
            <a:r>
              <a:rPr lang="en-US" sz="3200" dirty="0"/>
              <a:t>for each instance of a component. </a:t>
            </a:r>
            <a:endParaRPr lang="en-US" sz="3200" dirty="0" smtClean="0"/>
          </a:p>
          <a:p>
            <a:pPr algn="just"/>
            <a:r>
              <a:rPr lang="en-US" sz="3200" dirty="0" smtClean="0"/>
              <a:t>All </a:t>
            </a:r>
            <a:r>
              <a:rPr lang="en-US" sz="3200" dirty="0"/>
              <a:t>components that run in the same process are </a:t>
            </a:r>
            <a:r>
              <a:rPr lang="en-US" sz="3200" dirty="0">
                <a:solidFill>
                  <a:srgbClr val="FF0000"/>
                </a:solidFill>
              </a:rPr>
              <a:t>instantiated in the UI thread</a:t>
            </a:r>
            <a:r>
              <a:rPr lang="en-US" sz="3200" dirty="0"/>
              <a:t>, and system calls to each component are dispatched from that thread. </a:t>
            </a:r>
            <a:endParaRPr lang="en-US" sz="3200" dirty="0" smtClean="0"/>
          </a:p>
          <a:p>
            <a:pPr algn="just"/>
            <a:r>
              <a:rPr lang="en-US" sz="3200" dirty="0" smtClean="0"/>
              <a:t>Consequently</a:t>
            </a:r>
            <a:r>
              <a:rPr lang="en-US" sz="3200" dirty="0"/>
              <a:t>, methods that respond to system callbacks (such as </a:t>
            </a:r>
            <a:r>
              <a:rPr lang="en-US" sz="3200" dirty="0" err="1"/>
              <a:t>onKeyDown</a:t>
            </a:r>
            <a:r>
              <a:rPr lang="en-US" sz="3200" dirty="0"/>
              <a:t>() to report user actions or a lifecycle callback method) always run in the UI thread of the process.</a:t>
            </a:r>
            <a:endParaRPr lang="en-US" sz="3200" dirty="0" smtClean="0">
              <a:solidFill>
                <a:srgbClr val="FF0000"/>
              </a:solidFill>
            </a:endParaRPr>
          </a:p>
        </p:txBody>
      </p:sp>
      <p:sp>
        <p:nvSpPr>
          <p:cNvPr id="9" name="Slide Number Placeholder 8"/>
          <p:cNvSpPr>
            <a:spLocks noGrp="1"/>
          </p:cNvSpPr>
          <p:nvPr>
            <p:ph type="sldNum" sz="quarter" idx="12"/>
          </p:nvPr>
        </p:nvSpPr>
        <p:spPr/>
        <p:txBody>
          <a:bodyPr/>
          <a:lstStyle/>
          <a:p>
            <a:fld id="{46813055-5966-4BEB-98E3-07DF1E5BBEEE}" type="slidenum">
              <a:rPr lang="th-TH" smtClean="0"/>
              <a:pPr/>
              <a:t>5</a:t>
            </a:fld>
            <a:endParaRPr lang="th-TH" dirty="0"/>
          </a:p>
        </p:txBody>
      </p:sp>
    </p:spTree>
    <p:extLst>
      <p:ext uri="{BB962C8B-B14F-4D97-AF65-F5344CB8AC3E}">
        <p14:creationId xmlns:p14="http://schemas.microsoft.com/office/powerpoint/2010/main" val="17520292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Threads</a:t>
            </a:r>
            <a:endParaRPr lang="th-TH" b="1" dirty="0"/>
          </a:p>
        </p:txBody>
      </p:sp>
      <p:sp>
        <p:nvSpPr>
          <p:cNvPr id="3" name="Content Placeholder 2"/>
          <p:cNvSpPr>
            <a:spLocks noGrp="1"/>
          </p:cNvSpPr>
          <p:nvPr>
            <p:ph idx="1"/>
          </p:nvPr>
        </p:nvSpPr>
        <p:spPr>
          <a:xfrm>
            <a:off x="876300" y="1597024"/>
            <a:ext cx="10515600" cy="4441826"/>
          </a:xfrm>
        </p:spPr>
        <p:txBody>
          <a:bodyPr>
            <a:noAutofit/>
          </a:bodyPr>
          <a:lstStyle/>
          <a:p>
            <a:pPr algn="just"/>
            <a:r>
              <a:rPr lang="en-US" sz="3200" dirty="0"/>
              <a:t>When your app performs intensive work in response to user interaction, this single thread model can yield poor </a:t>
            </a:r>
            <a:r>
              <a:rPr lang="en-US" sz="3200" dirty="0" smtClean="0"/>
              <a:t>performance. </a:t>
            </a:r>
          </a:p>
          <a:p>
            <a:pPr algn="just"/>
            <a:r>
              <a:rPr lang="en-US" sz="3200" dirty="0" smtClean="0"/>
              <a:t>Specifically</a:t>
            </a:r>
            <a:r>
              <a:rPr lang="en-US" sz="3200" dirty="0"/>
              <a:t>, if everything is happening in the UI thread, performing long operations such as </a:t>
            </a:r>
            <a:r>
              <a:rPr lang="en-US" sz="3200" dirty="0">
                <a:solidFill>
                  <a:srgbClr val="FF0000"/>
                </a:solidFill>
              </a:rPr>
              <a:t>network access or database queries will block the whole UI</a:t>
            </a:r>
            <a:r>
              <a:rPr lang="en-US" sz="3200" dirty="0"/>
              <a:t>. </a:t>
            </a:r>
            <a:r>
              <a:rPr lang="en-US" sz="3200" dirty="0" smtClean="0"/>
              <a:t>When </a:t>
            </a:r>
            <a:r>
              <a:rPr lang="en-US" sz="3200" dirty="0"/>
              <a:t>the thread is blocked, no events can be dispatched, including drawing events. </a:t>
            </a:r>
            <a:endParaRPr lang="en-US" sz="3200" dirty="0" smtClean="0"/>
          </a:p>
          <a:p>
            <a:pPr algn="just"/>
            <a:r>
              <a:rPr lang="en-US" sz="3200" dirty="0" smtClean="0"/>
              <a:t>Even </a:t>
            </a:r>
            <a:r>
              <a:rPr lang="en-US" sz="3200" dirty="0"/>
              <a:t>worse, if the UI thread is blocked for </a:t>
            </a:r>
            <a:r>
              <a:rPr lang="en-US" sz="3200" dirty="0" smtClean="0"/>
              <a:t>about </a:t>
            </a:r>
            <a:r>
              <a:rPr lang="en-US" sz="3200" dirty="0"/>
              <a:t>5 seconds </a:t>
            </a:r>
            <a:r>
              <a:rPr lang="en-US" sz="3200" dirty="0" smtClean="0"/>
              <a:t>the </a:t>
            </a:r>
            <a:r>
              <a:rPr lang="en-US" sz="3200" dirty="0"/>
              <a:t>user is presented with the infamous "</a:t>
            </a:r>
            <a:r>
              <a:rPr lang="en-US" sz="3200" dirty="0">
                <a:solidFill>
                  <a:srgbClr val="FF0000"/>
                </a:solidFill>
              </a:rPr>
              <a:t>application not responding</a:t>
            </a:r>
            <a:r>
              <a:rPr lang="en-US" sz="3200" dirty="0"/>
              <a:t>" (ANR) dialog</a:t>
            </a:r>
            <a:r>
              <a:rPr lang="en-US" sz="3200" dirty="0" smtClean="0"/>
              <a:t>.</a:t>
            </a:r>
          </a:p>
        </p:txBody>
      </p:sp>
      <p:sp>
        <p:nvSpPr>
          <p:cNvPr id="9" name="Slide Number Placeholder 8"/>
          <p:cNvSpPr>
            <a:spLocks noGrp="1"/>
          </p:cNvSpPr>
          <p:nvPr>
            <p:ph type="sldNum" sz="quarter" idx="12"/>
          </p:nvPr>
        </p:nvSpPr>
        <p:spPr/>
        <p:txBody>
          <a:bodyPr/>
          <a:lstStyle/>
          <a:p>
            <a:fld id="{46813055-5966-4BEB-98E3-07DF1E5BBEEE}" type="slidenum">
              <a:rPr lang="th-TH" smtClean="0"/>
              <a:pPr/>
              <a:t>6</a:t>
            </a:fld>
            <a:endParaRPr lang="th-TH" dirty="0"/>
          </a:p>
        </p:txBody>
      </p:sp>
    </p:spTree>
    <p:extLst>
      <p:ext uri="{BB962C8B-B14F-4D97-AF65-F5344CB8AC3E}">
        <p14:creationId xmlns:p14="http://schemas.microsoft.com/office/powerpoint/2010/main" val="16931197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Threads</a:t>
            </a:r>
            <a:endParaRPr lang="th-TH" b="1" dirty="0"/>
          </a:p>
        </p:txBody>
      </p:sp>
      <p:sp>
        <p:nvSpPr>
          <p:cNvPr id="3" name="Content Placeholder 2"/>
          <p:cNvSpPr>
            <a:spLocks noGrp="1"/>
          </p:cNvSpPr>
          <p:nvPr>
            <p:ph idx="1"/>
          </p:nvPr>
        </p:nvSpPr>
        <p:spPr>
          <a:xfrm>
            <a:off x="876300" y="1597024"/>
            <a:ext cx="10515600" cy="4441826"/>
          </a:xfrm>
        </p:spPr>
        <p:txBody>
          <a:bodyPr>
            <a:noAutofit/>
          </a:bodyPr>
          <a:lstStyle/>
          <a:p>
            <a:pPr algn="just"/>
            <a:r>
              <a:rPr lang="en-US" sz="3200" dirty="0"/>
              <a:t>Additionally, the </a:t>
            </a:r>
            <a:r>
              <a:rPr lang="en-US" sz="3200" dirty="0" smtClean="0"/>
              <a:t>Android </a:t>
            </a:r>
            <a:r>
              <a:rPr lang="en-US" sz="3200" dirty="0"/>
              <a:t>UI toolkit is not </a:t>
            </a:r>
            <a:r>
              <a:rPr lang="en-US" sz="3200" dirty="0">
                <a:solidFill>
                  <a:srgbClr val="FF0000"/>
                </a:solidFill>
              </a:rPr>
              <a:t>thread-safe</a:t>
            </a:r>
            <a:r>
              <a:rPr lang="en-US" sz="3200" dirty="0"/>
              <a:t>. So, you must not manipulate your UI from a worker thread—you must do all manipulation to your user interface from the UI thread. Thus, there are simply two rules to Android's single thread </a:t>
            </a:r>
            <a:r>
              <a:rPr lang="en-US" sz="3200" dirty="0" smtClean="0"/>
              <a:t>model:</a:t>
            </a:r>
          </a:p>
          <a:p>
            <a:pPr marL="914400" lvl="1" indent="-457200" algn="just">
              <a:buAutoNum type="arabicPeriod"/>
            </a:pPr>
            <a:r>
              <a:rPr lang="en-US" sz="3200" dirty="0" smtClean="0"/>
              <a:t>Do </a:t>
            </a:r>
            <a:r>
              <a:rPr lang="en-US" sz="3200" dirty="0"/>
              <a:t>not block the UI </a:t>
            </a:r>
            <a:r>
              <a:rPr lang="en-US" sz="3200" dirty="0" smtClean="0"/>
              <a:t>thread</a:t>
            </a:r>
            <a:endParaRPr lang="en-US" dirty="0" smtClean="0"/>
          </a:p>
          <a:p>
            <a:pPr marL="971550" lvl="1" indent="-514350" algn="just">
              <a:buAutoNum type="arabicPeriod"/>
            </a:pPr>
            <a:r>
              <a:rPr lang="en-US" sz="3200" dirty="0" smtClean="0"/>
              <a:t>Do </a:t>
            </a:r>
            <a:r>
              <a:rPr lang="en-US" sz="3200" dirty="0"/>
              <a:t>not access the Android UI toolkit from outside the UI thread</a:t>
            </a:r>
            <a:endParaRPr lang="en-US" sz="3200" dirty="0" smtClean="0"/>
          </a:p>
        </p:txBody>
      </p:sp>
      <p:sp>
        <p:nvSpPr>
          <p:cNvPr id="9" name="Slide Number Placeholder 8"/>
          <p:cNvSpPr>
            <a:spLocks noGrp="1"/>
          </p:cNvSpPr>
          <p:nvPr>
            <p:ph type="sldNum" sz="quarter" idx="12"/>
          </p:nvPr>
        </p:nvSpPr>
        <p:spPr/>
        <p:txBody>
          <a:bodyPr/>
          <a:lstStyle/>
          <a:p>
            <a:fld id="{46813055-5966-4BEB-98E3-07DF1E5BBEEE}" type="slidenum">
              <a:rPr lang="th-TH" smtClean="0"/>
              <a:pPr/>
              <a:t>7</a:t>
            </a:fld>
            <a:endParaRPr lang="th-TH" dirty="0"/>
          </a:p>
        </p:txBody>
      </p:sp>
    </p:spTree>
    <p:extLst>
      <p:ext uri="{BB962C8B-B14F-4D97-AF65-F5344CB8AC3E}">
        <p14:creationId xmlns:p14="http://schemas.microsoft.com/office/powerpoint/2010/main" val="5352504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Worker </a:t>
            </a:r>
            <a:r>
              <a:rPr lang="en-US" b="1" dirty="0"/>
              <a:t>t</a:t>
            </a:r>
            <a:r>
              <a:rPr lang="en-US" b="1" dirty="0" smtClean="0"/>
              <a:t>hreads</a:t>
            </a:r>
            <a:endParaRPr lang="th-TH" b="1" dirty="0"/>
          </a:p>
        </p:txBody>
      </p:sp>
      <p:sp>
        <p:nvSpPr>
          <p:cNvPr id="3" name="Content Placeholder 2"/>
          <p:cNvSpPr>
            <a:spLocks noGrp="1"/>
          </p:cNvSpPr>
          <p:nvPr>
            <p:ph idx="1"/>
          </p:nvPr>
        </p:nvSpPr>
        <p:spPr>
          <a:xfrm>
            <a:off x="876300" y="1597024"/>
            <a:ext cx="10515600" cy="4441826"/>
          </a:xfrm>
        </p:spPr>
        <p:txBody>
          <a:bodyPr>
            <a:noAutofit/>
          </a:bodyPr>
          <a:lstStyle/>
          <a:p>
            <a:pPr algn="just"/>
            <a:r>
              <a:rPr lang="en-US" sz="3200" dirty="0"/>
              <a:t>Because of the single threaded model described above, it's vital to the responsiveness of your application's UI that you do not block the UI thread. If you have operations to perform that are not instantaneous, you should make sure to do them in </a:t>
            </a:r>
            <a:r>
              <a:rPr lang="en-US" sz="3200" dirty="0">
                <a:solidFill>
                  <a:srgbClr val="FF0000"/>
                </a:solidFill>
              </a:rPr>
              <a:t>separate threads ("background" or "worker" threads</a:t>
            </a:r>
            <a:r>
              <a:rPr lang="en-US" sz="3200" dirty="0" smtClean="0">
                <a:solidFill>
                  <a:srgbClr val="FF0000"/>
                </a:solidFill>
              </a:rPr>
              <a:t>)</a:t>
            </a:r>
            <a:r>
              <a:rPr lang="en-US" sz="3200" dirty="0" smtClean="0"/>
              <a:t>.</a:t>
            </a:r>
            <a:endParaRPr lang="en-US" sz="3200" dirty="0"/>
          </a:p>
        </p:txBody>
      </p:sp>
      <p:sp>
        <p:nvSpPr>
          <p:cNvPr id="9" name="Slide Number Placeholder 8"/>
          <p:cNvSpPr>
            <a:spLocks noGrp="1"/>
          </p:cNvSpPr>
          <p:nvPr>
            <p:ph type="sldNum" sz="quarter" idx="12"/>
          </p:nvPr>
        </p:nvSpPr>
        <p:spPr/>
        <p:txBody>
          <a:bodyPr/>
          <a:lstStyle/>
          <a:p>
            <a:fld id="{46813055-5966-4BEB-98E3-07DF1E5BBEEE}" type="slidenum">
              <a:rPr lang="th-TH" smtClean="0"/>
              <a:pPr/>
              <a:t>8</a:t>
            </a:fld>
            <a:endParaRPr lang="th-TH" dirty="0"/>
          </a:p>
        </p:txBody>
      </p:sp>
      <p:pic>
        <p:nvPicPr>
          <p:cNvPr id="5" name="Picture 4"/>
          <p:cNvPicPr>
            <a:picLocks noChangeAspect="1"/>
          </p:cNvPicPr>
          <p:nvPr/>
        </p:nvPicPr>
        <p:blipFill>
          <a:blip r:embed="rId3"/>
          <a:stretch>
            <a:fillRect/>
          </a:stretch>
        </p:blipFill>
        <p:spPr>
          <a:xfrm>
            <a:off x="4216518" y="3966593"/>
            <a:ext cx="2717681" cy="2514218"/>
          </a:xfrm>
          <a:prstGeom prst="rect">
            <a:avLst/>
          </a:prstGeom>
        </p:spPr>
      </p:pic>
    </p:spTree>
    <p:extLst>
      <p:ext uri="{BB962C8B-B14F-4D97-AF65-F5344CB8AC3E}">
        <p14:creationId xmlns:p14="http://schemas.microsoft.com/office/powerpoint/2010/main" val="12760478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Worker </a:t>
            </a:r>
            <a:r>
              <a:rPr lang="en-US" b="1" dirty="0"/>
              <a:t>t</a:t>
            </a:r>
            <a:r>
              <a:rPr lang="en-US" b="1" dirty="0" smtClean="0"/>
              <a:t>hreads</a:t>
            </a:r>
            <a:endParaRPr lang="th-TH" b="1" dirty="0"/>
          </a:p>
        </p:txBody>
      </p:sp>
      <p:sp>
        <p:nvSpPr>
          <p:cNvPr id="3" name="Content Placeholder 2"/>
          <p:cNvSpPr>
            <a:spLocks noGrp="1"/>
          </p:cNvSpPr>
          <p:nvPr>
            <p:ph idx="1"/>
          </p:nvPr>
        </p:nvSpPr>
        <p:spPr>
          <a:xfrm>
            <a:off x="876300" y="1597024"/>
            <a:ext cx="10515600" cy="4441826"/>
          </a:xfrm>
        </p:spPr>
        <p:txBody>
          <a:bodyPr>
            <a:noAutofit/>
          </a:bodyPr>
          <a:lstStyle/>
          <a:p>
            <a:pPr algn="just"/>
            <a:r>
              <a:rPr lang="en-US" sz="3200" dirty="0" smtClean="0"/>
              <a:t>To </a:t>
            </a:r>
            <a:r>
              <a:rPr lang="en-US" sz="3200" dirty="0"/>
              <a:t>fix this problem, Android offers several ways to access the UI thread from other threads. Here is a list of methods that can help:</a:t>
            </a:r>
          </a:p>
          <a:p>
            <a:pPr algn="just"/>
            <a:endParaRPr lang="en-US" sz="3200" dirty="0"/>
          </a:p>
          <a:p>
            <a:pPr lvl="1" algn="just"/>
            <a:r>
              <a:rPr lang="en-US" dirty="0" err="1" smtClean="0"/>
              <a:t>Activity.runOnUiThread</a:t>
            </a:r>
            <a:r>
              <a:rPr lang="en-US" dirty="0" smtClean="0"/>
              <a:t> (</a:t>
            </a:r>
            <a:r>
              <a:rPr lang="en-US" dirty="0"/>
              <a:t>Runnable)</a:t>
            </a:r>
          </a:p>
          <a:p>
            <a:pPr lvl="1" algn="just"/>
            <a:r>
              <a:rPr lang="en-US" dirty="0" err="1" smtClean="0"/>
              <a:t>View.post</a:t>
            </a:r>
            <a:r>
              <a:rPr lang="en-US" dirty="0" smtClean="0"/>
              <a:t> (</a:t>
            </a:r>
            <a:r>
              <a:rPr lang="en-US" dirty="0"/>
              <a:t>Runnable)</a:t>
            </a:r>
          </a:p>
          <a:p>
            <a:pPr lvl="1" algn="just"/>
            <a:r>
              <a:rPr lang="en-US" dirty="0" err="1" smtClean="0"/>
              <a:t>View.postDelayed</a:t>
            </a:r>
            <a:r>
              <a:rPr lang="en-US" dirty="0" smtClean="0"/>
              <a:t> (</a:t>
            </a:r>
            <a:r>
              <a:rPr lang="en-US" dirty="0"/>
              <a:t>Runnable, long)</a:t>
            </a:r>
            <a:endParaRPr lang="en-US" dirty="0" smtClean="0"/>
          </a:p>
        </p:txBody>
      </p:sp>
      <p:sp>
        <p:nvSpPr>
          <p:cNvPr id="9" name="Slide Number Placeholder 8"/>
          <p:cNvSpPr>
            <a:spLocks noGrp="1"/>
          </p:cNvSpPr>
          <p:nvPr>
            <p:ph type="sldNum" sz="quarter" idx="12"/>
          </p:nvPr>
        </p:nvSpPr>
        <p:spPr/>
        <p:txBody>
          <a:bodyPr/>
          <a:lstStyle/>
          <a:p>
            <a:fld id="{46813055-5966-4BEB-98E3-07DF1E5BBEEE}" type="slidenum">
              <a:rPr lang="th-TH" smtClean="0"/>
              <a:pPr/>
              <a:t>9</a:t>
            </a:fld>
            <a:endParaRPr lang="th-TH" dirty="0"/>
          </a:p>
        </p:txBody>
      </p:sp>
      <p:sp>
        <p:nvSpPr>
          <p:cNvPr id="4" name="Rectangle 1"/>
          <p:cNvSpPr>
            <a:spLocks noChangeArrowheads="1"/>
          </p:cNvSpPr>
          <p:nvPr/>
        </p:nvSpPr>
        <p:spPr bwMode="auto">
          <a:xfrm>
            <a:off x="6311900" y="2862390"/>
            <a:ext cx="5118100" cy="3391904"/>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th-TH" sz="1400" dirty="0" smtClean="0">
                <a:solidFill>
                  <a:srgbClr val="000088"/>
                </a:solidFill>
                <a:latin typeface="Consolas" panose="020B0609020204030204" pitchFamily="49" charset="0"/>
              </a:rPr>
              <a:t>Example: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th-TH" altLang="th-TH" sz="1400" b="0" i="0" u="none" strike="noStrike" cap="none" normalizeH="0" baseline="0" dirty="0" smtClean="0">
              <a:ln>
                <a:noFill/>
              </a:ln>
              <a:solidFill>
                <a:srgbClr val="000088"/>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h-TH" altLang="th-TH" sz="1400" b="0" i="0" u="none" strike="noStrike" cap="none" normalizeH="0" baseline="0" dirty="0" smtClean="0">
                <a:ln>
                  <a:noFill/>
                </a:ln>
                <a:solidFill>
                  <a:srgbClr val="000088"/>
                </a:solidFill>
                <a:effectLst/>
                <a:latin typeface="Consolas" panose="020B0609020204030204" pitchFamily="49" charset="0"/>
              </a:rPr>
              <a:t>public</a:t>
            </a:r>
            <a:r>
              <a:rPr kumimoji="0" lang="th-TH" altLang="th-TH" sz="1400" b="0" i="0" u="none" strike="noStrike" cap="none" normalizeH="0" baseline="0" dirty="0" smtClean="0">
                <a:ln>
                  <a:noFill/>
                </a:ln>
                <a:solidFill>
                  <a:srgbClr val="000000"/>
                </a:solidFill>
                <a:effectLst/>
                <a:latin typeface="Consolas" panose="020B0609020204030204" pitchFamily="49" charset="0"/>
              </a:rPr>
              <a:t> </a:t>
            </a:r>
            <a:r>
              <a:rPr kumimoji="0" lang="th-TH" altLang="th-TH" sz="1400" b="0" i="0" u="none" strike="noStrike" cap="none" normalizeH="0" baseline="0" dirty="0" smtClean="0">
                <a:ln>
                  <a:noFill/>
                </a:ln>
                <a:solidFill>
                  <a:srgbClr val="000088"/>
                </a:solidFill>
                <a:effectLst/>
                <a:latin typeface="Consolas" panose="020B0609020204030204" pitchFamily="49" charset="0"/>
              </a:rPr>
              <a:t>void</a:t>
            </a:r>
            <a:r>
              <a:rPr kumimoji="0" lang="th-TH" altLang="th-TH" sz="1400" b="0" i="0" u="none" strike="noStrike" cap="none" normalizeH="0" baseline="0" dirty="0" smtClean="0">
                <a:ln>
                  <a:noFill/>
                </a:ln>
                <a:solidFill>
                  <a:srgbClr val="000000"/>
                </a:solidFill>
                <a:effectLst/>
                <a:latin typeface="Consolas" panose="020B0609020204030204" pitchFamily="49" charset="0"/>
              </a:rPr>
              <a:t> onClick</a:t>
            </a:r>
            <a:r>
              <a:rPr kumimoji="0" lang="th-TH" altLang="th-TH" sz="1400" b="0" i="0" u="none" strike="noStrike" cap="none" normalizeH="0" baseline="0" dirty="0" smtClean="0">
                <a:ln>
                  <a:noFill/>
                </a:ln>
                <a:solidFill>
                  <a:srgbClr val="666600"/>
                </a:solidFill>
                <a:effectLst/>
                <a:latin typeface="Consolas" panose="020B0609020204030204" pitchFamily="49" charset="0"/>
              </a:rPr>
              <a:t>(</a:t>
            </a:r>
            <a:r>
              <a:rPr kumimoji="0" lang="th-TH" altLang="th-TH" sz="1400" b="0" i="0" u="none" strike="noStrike" cap="none" normalizeH="0" baseline="0" dirty="0" smtClean="0">
                <a:ln>
                  <a:noFill/>
                </a:ln>
                <a:solidFill>
                  <a:srgbClr val="660066"/>
                </a:solidFill>
                <a:effectLst/>
                <a:latin typeface="Consolas" panose="020B0609020204030204" pitchFamily="49" charset="0"/>
              </a:rPr>
              <a:t>View</a:t>
            </a:r>
            <a:r>
              <a:rPr kumimoji="0" lang="th-TH" altLang="th-TH" sz="1400" b="0" i="0" u="none" strike="noStrike" cap="none" normalizeH="0" baseline="0" dirty="0" smtClean="0">
                <a:ln>
                  <a:noFill/>
                </a:ln>
                <a:solidFill>
                  <a:srgbClr val="000000"/>
                </a:solidFill>
                <a:effectLst/>
                <a:latin typeface="Consolas" panose="020B0609020204030204" pitchFamily="49" charset="0"/>
              </a:rPr>
              <a:t> v</a:t>
            </a:r>
            <a:r>
              <a:rPr kumimoji="0" lang="th-TH" altLang="th-TH" sz="1400" b="0" i="0" u="none" strike="noStrike" cap="none" normalizeH="0" baseline="0" dirty="0" smtClean="0">
                <a:ln>
                  <a:noFill/>
                </a:ln>
                <a:solidFill>
                  <a:srgbClr val="666600"/>
                </a:solidFill>
                <a:effectLst/>
                <a:latin typeface="Consolas" panose="020B0609020204030204" pitchFamily="49" charset="0"/>
              </a:rPr>
              <a:t>)</a:t>
            </a:r>
            <a:r>
              <a:rPr kumimoji="0" lang="th-TH" altLang="th-TH" sz="1400" b="0" i="0" u="none" strike="noStrike" cap="none" normalizeH="0" baseline="0" dirty="0" smtClean="0">
                <a:ln>
                  <a:noFill/>
                </a:ln>
                <a:solidFill>
                  <a:srgbClr val="000000"/>
                </a:solidFill>
                <a:effectLst/>
                <a:latin typeface="Consolas" panose="020B0609020204030204" pitchFamily="49" charset="0"/>
              </a:rPr>
              <a:t> </a:t>
            </a:r>
            <a:r>
              <a:rPr kumimoji="0" lang="th-TH" altLang="th-TH" sz="1400" b="0" i="0" u="none" strike="noStrike" cap="none" normalizeH="0" baseline="0" dirty="0" smtClean="0">
                <a:ln>
                  <a:noFill/>
                </a:ln>
                <a:solidFill>
                  <a:srgbClr val="666600"/>
                </a:solidFill>
                <a:effectLst/>
                <a:latin typeface="Consolas" panose="020B0609020204030204" pitchFamily="49" charset="0"/>
              </a:rPr>
              <a:t>{</a:t>
            </a:r>
            <a:r>
              <a:rPr kumimoji="0" lang="th-TH" altLang="th-TH" sz="1400" b="0" i="0" u="none" strike="noStrike" cap="none" normalizeH="0" baseline="0" dirty="0" smtClean="0">
                <a:ln>
                  <a:noFill/>
                </a:ln>
                <a:solidFill>
                  <a:srgbClr val="000000"/>
                </a:solidFill>
                <a:effectLst/>
                <a:latin typeface="Consolas" panose="020B0609020204030204" pitchFamily="49" charset="0"/>
              </a:rPr>
              <a:t/>
            </a:r>
            <a:br>
              <a:rPr kumimoji="0" lang="th-TH" altLang="th-TH" sz="1400" b="0" i="0" u="none" strike="noStrike" cap="none" normalizeH="0" baseline="0" dirty="0" smtClean="0">
                <a:ln>
                  <a:noFill/>
                </a:ln>
                <a:solidFill>
                  <a:srgbClr val="000000"/>
                </a:solidFill>
                <a:effectLst/>
                <a:latin typeface="Consolas" panose="020B0609020204030204" pitchFamily="49" charset="0"/>
              </a:rPr>
            </a:br>
            <a:r>
              <a:rPr kumimoji="0" lang="th-TH" altLang="th-TH" sz="1400" b="0" i="0" u="none" strike="noStrike" cap="none" normalizeH="0" baseline="0" dirty="0" smtClean="0">
                <a:ln>
                  <a:noFill/>
                </a:ln>
                <a:solidFill>
                  <a:srgbClr val="000000"/>
                </a:solidFill>
                <a:effectLst/>
                <a:latin typeface="Consolas" panose="020B0609020204030204" pitchFamily="49" charset="0"/>
              </a:rPr>
              <a:t>    </a:t>
            </a:r>
            <a:r>
              <a:rPr kumimoji="0" lang="th-TH" altLang="th-TH" sz="1400" b="0" i="0" u="none" strike="noStrike" cap="none" normalizeH="0" baseline="0" dirty="0" smtClean="0">
                <a:ln>
                  <a:noFill/>
                </a:ln>
                <a:solidFill>
                  <a:srgbClr val="000088"/>
                </a:solidFill>
                <a:effectLst/>
                <a:latin typeface="Consolas" panose="020B0609020204030204" pitchFamily="49" charset="0"/>
              </a:rPr>
              <a:t>new</a:t>
            </a:r>
            <a:r>
              <a:rPr kumimoji="0" lang="th-TH" altLang="th-TH" sz="1400" b="0" i="0" u="none" strike="noStrike" cap="none" normalizeH="0" baseline="0" dirty="0" smtClean="0">
                <a:ln>
                  <a:noFill/>
                </a:ln>
                <a:solidFill>
                  <a:srgbClr val="000000"/>
                </a:solidFill>
                <a:effectLst/>
                <a:latin typeface="Consolas" panose="020B0609020204030204" pitchFamily="49" charset="0"/>
              </a:rPr>
              <a:t> </a:t>
            </a:r>
            <a:r>
              <a:rPr kumimoji="0" lang="th-TH" altLang="th-TH" sz="1400" b="0" i="0" u="none" strike="noStrike" cap="none" normalizeH="0" baseline="0" dirty="0" smtClean="0">
                <a:ln>
                  <a:noFill/>
                </a:ln>
                <a:solidFill>
                  <a:srgbClr val="660066"/>
                </a:solidFill>
                <a:effectLst/>
                <a:latin typeface="Consolas" panose="020B0609020204030204" pitchFamily="49" charset="0"/>
              </a:rPr>
              <a:t>Thread</a:t>
            </a:r>
            <a:r>
              <a:rPr kumimoji="0" lang="th-TH" altLang="th-TH" sz="1400" b="0" i="0" u="none" strike="noStrike" cap="none" normalizeH="0" baseline="0" dirty="0" smtClean="0">
                <a:ln>
                  <a:noFill/>
                </a:ln>
                <a:solidFill>
                  <a:srgbClr val="666600"/>
                </a:solidFill>
                <a:effectLst/>
                <a:latin typeface="Consolas" panose="020B0609020204030204" pitchFamily="49" charset="0"/>
              </a:rPr>
              <a:t>(</a:t>
            </a:r>
            <a:r>
              <a:rPr kumimoji="0" lang="th-TH" altLang="th-TH" sz="1400" b="0" i="0" u="none" strike="noStrike" cap="none" normalizeH="0" baseline="0" dirty="0" smtClean="0">
                <a:ln>
                  <a:noFill/>
                </a:ln>
                <a:solidFill>
                  <a:srgbClr val="000088"/>
                </a:solidFill>
                <a:effectLst/>
                <a:latin typeface="Consolas" panose="020B0609020204030204" pitchFamily="49" charset="0"/>
              </a:rPr>
              <a:t>new</a:t>
            </a:r>
            <a:r>
              <a:rPr kumimoji="0" lang="th-TH" altLang="th-TH" sz="1400" b="0" i="0" u="none" strike="noStrike" cap="none" normalizeH="0" baseline="0" dirty="0" smtClean="0">
                <a:ln>
                  <a:noFill/>
                </a:ln>
                <a:solidFill>
                  <a:srgbClr val="000000"/>
                </a:solidFill>
                <a:effectLst/>
                <a:latin typeface="Consolas" panose="020B0609020204030204" pitchFamily="49" charset="0"/>
              </a:rPr>
              <a:t> </a:t>
            </a:r>
            <a:r>
              <a:rPr kumimoji="0" lang="th-TH" altLang="th-TH" sz="1400" b="0" i="0" u="none" strike="noStrike" cap="none" normalizeH="0" baseline="0" dirty="0" smtClean="0">
                <a:ln>
                  <a:noFill/>
                </a:ln>
                <a:solidFill>
                  <a:srgbClr val="660066"/>
                </a:solidFill>
                <a:effectLst/>
                <a:latin typeface="Consolas" panose="020B0609020204030204" pitchFamily="49" charset="0"/>
              </a:rPr>
              <a:t>Runnable</a:t>
            </a:r>
            <a:r>
              <a:rPr kumimoji="0" lang="th-TH" altLang="th-TH" sz="1400" b="0" i="0" u="none" strike="noStrike" cap="none" normalizeH="0" baseline="0" dirty="0" smtClean="0">
                <a:ln>
                  <a:noFill/>
                </a:ln>
                <a:solidFill>
                  <a:srgbClr val="666600"/>
                </a:solidFill>
                <a:effectLst/>
                <a:latin typeface="Consolas" panose="020B0609020204030204" pitchFamily="49" charset="0"/>
              </a:rPr>
              <a:t>()</a:t>
            </a:r>
            <a:r>
              <a:rPr kumimoji="0" lang="th-TH" altLang="th-TH" sz="1400" b="0" i="0" u="none" strike="noStrike" cap="none" normalizeH="0" baseline="0" dirty="0" smtClean="0">
                <a:ln>
                  <a:noFill/>
                </a:ln>
                <a:solidFill>
                  <a:srgbClr val="000000"/>
                </a:solidFill>
                <a:effectLst/>
                <a:latin typeface="Consolas" panose="020B0609020204030204" pitchFamily="49" charset="0"/>
              </a:rPr>
              <a:t> </a:t>
            </a:r>
            <a:r>
              <a:rPr kumimoji="0" lang="th-TH" altLang="th-TH" sz="1400" b="0" i="0" u="none" strike="noStrike" cap="none" normalizeH="0" baseline="0" dirty="0" smtClean="0">
                <a:ln>
                  <a:noFill/>
                </a:ln>
                <a:solidFill>
                  <a:srgbClr val="666600"/>
                </a:solidFill>
                <a:effectLst/>
                <a:latin typeface="Consolas" panose="020B0609020204030204" pitchFamily="49" charset="0"/>
              </a:rPr>
              <a:t>{</a:t>
            </a:r>
            <a:r>
              <a:rPr kumimoji="0" lang="th-TH" altLang="th-TH" sz="1400" b="0" i="0" u="none" strike="noStrike" cap="none" normalizeH="0" baseline="0" dirty="0" smtClean="0">
                <a:ln>
                  <a:noFill/>
                </a:ln>
                <a:solidFill>
                  <a:srgbClr val="000000"/>
                </a:solidFill>
                <a:effectLst/>
                <a:latin typeface="Consolas" panose="020B0609020204030204" pitchFamily="49" charset="0"/>
              </a:rPr>
              <a:t/>
            </a:r>
            <a:br>
              <a:rPr kumimoji="0" lang="th-TH" altLang="th-TH" sz="1400" b="0" i="0" u="none" strike="noStrike" cap="none" normalizeH="0" baseline="0" dirty="0" smtClean="0">
                <a:ln>
                  <a:noFill/>
                </a:ln>
                <a:solidFill>
                  <a:srgbClr val="000000"/>
                </a:solidFill>
                <a:effectLst/>
                <a:latin typeface="Consolas" panose="020B0609020204030204" pitchFamily="49" charset="0"/>
              </a:rPr>
            </a:br>
            <a:r>
              <a:rPr kumimoji="0" lang="th-TH" altLang="th-TH" sz="1400" b="0" i="0" u="none" strike="noStrike" cap="none" normalizeH="0" baseline="0" dirty="0" smtClean="0">
                <a:ln>
                  <a:noFill/>
                </a:ln>
                <a:solidFill>
                  <a:srgbClr val="000000"/>
                </a:solidFill>
                <a:effectLst/>
                <a:latin typeface="Consolas" panose="020B0609020204030204" pitchFamily="49" charset="0"/>
              </a:rPr>
              <a:t>        </a:t>
            </a:r>
            <a:r>
              <a:rPr kumimoji="0" lang="th-TH" altLang="th-TH" sz="1400" b="0" i="0" u="none" strike="noStrike" cap="none" normalizeH="0" baseline="0" dirty="0" smtClean="0">
                <a:ln>
                  <a:noFill/>
                </a:ln>
                <a:solidFill>
                  <a:srgbClr val="000088"/>
                </a:solidFill>
                <a:effectLst/>
                <a:latin typeface="Consolas" panose="020B0609020204030204" pitchFamily="49" charset="0"/>
              </a:rPr>
              <a:t>public</a:t>
            </a:r>
            <a:r>
              <a:rPr kumimoji="0" lang="th-TH" altLang="th-TH" sz="1400" b="0" i="0" u="none" strike="noStrike" cap="none" normalizeH="0" baseline="0" dirty="0" smtClean="0">
                <a:ln>
                  <a:noFill/>
                </a:ln>
                <a:solidFill>
                  <a:srgbClr val="000000"/>
                </a:solidFill>
                <a:effectLst/>
                <a:latin typeface="Consolas" panose="020B0609020204030204" pitchFamily="49" charset="0"/>
              </a:rPr>
              <a:t> </a:t>
            </a:r>
            <a:r>
              <a:rPr kumimoji="0" lang="th-TH" altLang="th-TH" sz="1400" b="0" i="0" u="none" strike="noStrike" cap="none" normalizeH="0" baseline="0" dirty="0" smtClean="0">
                <a:ln>
                  <a:noFill/>
                </a:ln>
                <a:solidFill>
                  <a:srgbClr val="000088"/>
                </a:solidFill>
                <a:effectLst/>
                <a:latin typeface="Consolas" panose="020B0609020204030204" pitchFamily="49" charset="0"/>
              </a:rPr>
              <a:t>void</a:t>
            </a:r>
            <a:r>
              <a:rPr kumimoji="0" lang="th-TH" altLang="th-TH" sz="1400" b="0" i="0" u="none" strike="noStrike" cap="none" normalizeH="0" baseline="0" dirty="0" smtClean="0">
                <a:ln>
                  <a:noFill/>
                </a:ln>
                <a:solidFill>
                  <a:srgbClr val="000000"/>
                </a:solidFill>
                <a:effectLst/>
                <a:latin typeface="Consolas" panose="020B0609020204030204" pitchFamily="49" charset="0"/>
              </a:rPr>
              <a:t> run</a:t>
            </a:r>
            <a:r>
              <a:rPr kumimoji="0" lang="th-TH" altLang="th-TH" sz="1400" b="0" i="0" u="none" strike="noStrike" cap="none" normalizeH="0" baseline="0" dirty="0" smtClean="0">
                <a:ln>
                  <a:noFill/>
                </a:ln>
                <a:solidFill>
                  <a:srgbClr val="666600"/>
                </a:solidFill>
                <a:effectLst/>
                <a:latin typeface="Consolas" panose="020B0609020204030204" pitchFamily="49" charset="0"/>
              </a:rPr>
              <a:t>()</a:t>
            </a:r>
            <a:r>
              <a:rPr kumimoji="0" lang="th-TH" altLang="th-TH" sz="1400" b="0" i="0" u="none" strike="noStrike" cap="none" normalizeH="0" baseline="0" dirty="0" smtClean="0">
                <a:ln>
                  <a:noFill/>
                </a:ln>
                <a:solidFill>
                  <a:srgbClr val="000000"/>
                </a:solidFill>
                <a:effectLst/>
                <a:latin typeface="Consolas" panose="020B0609020204030204" pitchFamily="49" charset="0"/>
              </a:rPr>
              <a:t> </a:t>
            </a:r>
            <a:r>
              <a:rPr kumimoji="0" lang="th-TH" altLang="th-TH" sz="1400" b="0" i="0" u="none" strike="noStrike" cap="none" normalizeH="0" baseline="0" dirty="0" smtClean="0">
                <a:ln>
                  <a:noFill/>
                </a:ln>
                <a:solidFill>
                  <a:srgbClr val="666600"/>
                </a:solidFill>
                <a:effectLst/>
                <a:latin typeface="Consolas" panose="020B0609020204030204" pitchFamily="49" charset="0"/>
              </a:rPr>
              <a:t>{</a:t>
            </a:r>
            <a:r>
              <a:rPr kumimoji="0" lang="th-TH" altLang="th-TH" sz="1400" b="0" i="0" u="none" strike="noStrike" cap="none" normalizeH="0" baseline="0" dirty="0" smtClean="0">
                <a:ln>
                  <a:noFill/>
                </a:ln>
                <a:solidFill>
                  <a:srgbClr val="000000"/>
                </a:solidFill>
                <a:effectLst/>
                <a:latin typeface="Consolas" panose="020B0609020204030204" pitchFamily="49" charset="0"/>
              </a:rPr>
              <a:t/>
            </a:r>
            <a:br>
              <a:rPr kumimoji="0" lang="th-TH" altLang="th-TH" sz="1400" b="0" i="0" u="none" strike="noStrike" cap="none" normalizeH="0" baseline="0" dirty="0" smtClean="0">
                <a:ln>
                  <a:noFill/>
                </a:ln>
                <a:solidFill>
                  <a:srgbClr val="000000"/>
                </a:solidFill>
                <a:effectLst/>
                <a:latin typeface="Consolas" panose="020B0609020204030204" pitchFamily="49" charset="0"/>
              </a:rPr>
            </a:br>
            <a:r>
              <a:rPr kumimoji="0" lang="th-TH" altLang="th-TH" sz="1400" b="0" i="0" u="none" strike="noStrike" cap="none" normalizeH="0" baseline="0" dirty="0" smtClean="0">
                <a:ln>
                  <a:noFill/>
                </a:ln>
                <a:solidFill>
                  <a:srgbClr val="000000"/>
                </a:solidFill>
                <a:effectLst/>
                <a:latin typeface="Consolas" panose="020B0609020204030204" pitchFamily="49" charset="0"/>
              </a:rPr>
              <a:t>            </a:t>
            </a:r>
            <a:r>
              <a:rPr kumimoji="0" lang="th-TH" altLang="th-TH" sz="1400" b="0" i="0" u="none" strike="noStrike" cap="none" normalizeH="0" baseline="0" dirty="0" smtClean="0">
                <a:ln>
                  <a:noFill/>
                </a:ln>
                <a:solidFill>
                  <a:srgbClr val="006600"/>
                </a:solidFill>
                <a:effectLst/>
                <a:latin typeface="Consolas" panose="020B0609020204030204" pitchFamily="49" charset="0"/>
              </a:rPr>
              <a:t>// a potentially  time consuming task</a:t>
            </a:r>
            <a:r>
              <a:rPr kumimoji="0" lang="th-TH" altLang="th-TH" sz="1400" b="0" i="0" u="none" strike="noStrike" cap="none" normalizeH="0" baseline="0" dirty="0" smtClean="0">
                <a:ln>
                  <a:noFill/>
                </a:ln>
                <a:solidFill>
                  <a:srgbClr val="000000"/>
                </a:solidFill>
                <a:effectLst/>
                <a:latin typeface="Consolas" panose="020B0609020204030204" pitchFamily="49" charset="0"/>
              </a:rPr>
              <a:t/>
            </a:r>
            <a:br>
              <a:rPr kumimoji="0" lang="th-TH" altLang="th-TH" sz="1400" b="0" i="0" u="none" strike="noStrike" cap="none" normalizeH="0" baseline="0" dirty="0" smtClean="0">
                <a:ln>
                  <a:noFill/>
                </a:ln>
                <a:solidFill>
                  <a:srgbClr val="000000"/>
                </a:solidFill>
                <a:effectLst/>
                <a:latin typeface="Consolas" panose="020B0609020204030204" pitchFamily="49" charset="0"/>
              </a:rPr>
            </a:br>
            <a:r>
              <a:rPr kumimoji="0" lang="th-TH" altLang="th-TH" sz="1400" b="0" i="0" u="none" strike="noStrike" cap="none" normalizeH="0" baseline="0" dirty="0" smtClean="0">
                <a:ln>
                  <a:noFill/>
                </a:ln>
                <a:solidFill>
                  <a:srgbClr val="000000"/>
                </a:solidFill>
                <a:effectLst/>
                <a:latin typeface="Consolas" panose="020B0609020204030204" pitchFamily="49" charset="0"/>
              </a:rPr>
              <a:t>            </a:t>
            </a:r>
            <a:r>
              <a:rPr kumimoji="0" lang="th-TH" altLang="th-TH" sz="1400" b="0" i="0" u="none" strike="noStrike" cap="none" normalizeH="0" baseline="0" dirty="0" smtClean="0">
                <a:ln>
                  <a:noFill/>
                </a:ln>
                <a:solidFill>
                  <a:srgbClr val="000088"/>
                </a:solidFill>
                <a:effectLst/>
                <a:latin typeface="Consolas" panose="020B0609020204030204" pitchFamily="49" charset="0"/>
              </a:rPr>
              <a:t>final</a:t>
            </a:r>
            <a:r>
              <a:rPr kumimoji="0" lang="th-TH" altLang="th-TH" sz="1400" b="0" i="0" u="none" strike="noStrike" cap="none" normalizeH="0" baseline="0" dirty="0" smtClean="0">
                <a:ln>
                  <a:noFill/>
                </a:ln>
                <a:solidFill>
                  <a:srgbClr val="000000"/>
                </a:solidFill>
                <a:effectLst/>
                <a:latin typeface="Consolas" panose="020B0609020204030204" pitchFamily="49" charset="0"/>
              </a:rPr>
              <a:t> </a:t>
            </a:r>
            <a:r>
              <a:rPr kumimoji="0" lang="th-TH" altLang="th-TH" sz="1400" b="0" i="0" u="none" strike="noStrike" cap="none" normalizeH="0" baseline="0" dirty="0" smtClean="0">
                <a:ln>
                  <a:noFill/>
                </a:ln>
                <a:solidFill>
                  <a:srgbClr val="660066"/>
                </a:solidFill>
                <a:effectLst/>
                <a:latin typeface="Consolas" panose="020B0609020204030204" pitchFamily="49" charset="0"/>
              </a:rPr>
              <a:t>Bitmap</a:t>
            </a:r>
            <a:r>
              <a:rPr kumimoji="0" lang="th-TH" altLang="th-TH" sz="1400" b="0" i="0" u="none" strike="noStrike" cap="none" normalizeH="0" baseline="0" dirty="0" smtClean="0">
                <a:ln>
                  <a:noFill/>
                </a:ln>
                <a:solidFill>
                  <a:srgbClr val="000000"/>
                </a:solidFill>
                <a:effectLst/>
                <a:latin typeface="Consolas" panose="020B0609020204030204" pitchFamily="49" charset="0"/>
              </a:rPr>
              <a:t> bitmap </a:t>
            </a:r>
            <a:r>
              <a:rPr kumimoji="0" lang="th-TH" altLang="th-TH" sz="1400" b="0" i="0" u="none" strike="noStrike" cap="none" normalizeH="0" baseline="0" dirty="0" smtClean="0">
                <a:ln>
                  <a:noFill/>
                </a:ln>
                <a:solidFill>
                  <a:srgbClr val="666600"/>
                </a:solidFill>
                <a:effectLst/>
                <a:latin typeface="Consolas" panose="020B0609020204030204" pitchFamily="49" charset="0"/>
              </a:rPr>
              <a:t>=</a:t>
            </a:r>
            <a:r>
              <a:rPr kumimoji="0" lang="th-TH" altLang="th-TH" sz="1400" b="0" i="0" u="none" strike="noStrike" cap="none" normalizeH="0" baseline="0" dirty="0" smtClean="0">
                <a:ln>
                  <a:noFill/>
                </a:ln>
                <a:solidFill>
                  <a:srgbClr val="000000"/>
                </a:solidFill>
                <a:effectLst/>
                <a:latin typeface="Consolas" panose="020B0609020204030204" pitchFamily="49" charset="0"/>
              </a:rPr>
              <a:t/>
            </a:r>
            <a:br>
              <a:rPr kumimoji="0" lang="th-TH" altLang="th-TH" sz="1400" b="0" i="0" u="none" strike="noStrike" cap="none" normalizeH="0" baseline="0" dirty="0" smtClean="0">
                <a:ln>
                  <a:noFill/>
                </a:ln>
                <a:solidFill>
                  <a:srgbClr val="000000"/>
                </a:solidFill>
                <a:effectLst/>
                <a:latin typeface="Consolas" panose="020B0609020204030204" pitchFamily="49" charset="0"/>
              </a:rPr>
            </a:br>
            <a:r>
              <a:rPr kumimoji="0" lang="th-TH" altLang="th-TH" sz="1400" b="0" i="0" u="none" strike="noStrike" cap="none" normalizeH="0" baseline="0" dirty="0" smtClean="0">
                <a:ln>
                  <a:noFill/>
                </a:ln>
                <a:solidFill>
                  <a:srgbClr val="000000"/>
                </a:solidFill>
                <a:effectLst/>
                <a:latin typeface="Consolas" panose="020B0609020204030204" pitchFamily="49" charset="0"/>
              </a:rPr>
              <a:t>                    processBitMap</a:t>
            </a:r>
            <a:r>
              <a:rPr kumimoji="0" lang="th-TH" altLang="th-TH" sz="1400" b="0" i="0" u="none" strike="noStrike" cap="none" normalizeH="0" baseline="0" dirty="0" smtClean="0">
                <a:ln>
                  <a:noFill/>
                </a:ln>
                <a:solidFill>
                  <a:srgbClr val="666600"/>
                </a:solidFill>
                <a:effectLst/>
                <a:latin typeface="Consolas" panose="020B0609020204030204" pitchFamily="49" charset="0"/>
              </a:rPr>
              <a:t>(</a:t>
            </a:r>
            <a:r>
              <a:rPr kumimoji="0" lang="th-TH" altLang="th-TH" sz="1400" b="0" i="0" u="none" strike="noStrike" cap="none" normalizeH="0" baseline="0" dirty="0" smtClean="0">
                <a:ln>
                  <a:noFill/>
                </a:ln>
                <a:solidFill>
                  <a:srgbClr val="880000"/>
                </a:solidFill>
                <a:effectLst/>
                <a:latin typeface="Consolas" panose="020B0609020204030204" pitchFamily="49" charset="0"/>
              </a:rPr>
              <a:t>"image.png"</a:t>
            </a:r>
            <a:r>
              <a:rPr kumimoji="0" lang="th-TH" altLang="th-TH" sz="1400" b="0" i="0" u="none" strike="noStrike" cap="none" normalizeH="0" baseline="0" dirty="0" smtClean="0">
                <a:ln>
                  <a:noFill/>
                </a:ln>
                <a:solidFill>
                  <a:srgbClr val="666600"/>
                </a:solidFill>
                <a:effectLst/>
                <a:latin typeface="Consolas" panose="020B0609020204030204" pitchFamily="49" charset="0"/>
              </a:rPr>
              <a:t>);</a:t>
            </a:r>
            <a:r>
              <a:rPr kumimoji="0" lang="th-TH" altLang="th-TH" sz="1400" b="0" i="0" u="none" strike="noStrike" cap="none" normalizeH="0" baseline="0" dirty="0" smtClean="0">
                <a:ln>
                  <a:noFill/>
                </a:ln>
                <a:solidFill>
                  <a:srgbClr val="000000"/>
                </a:solidFill>
                <a:effectLst/>
                <a:latin typeface="Consolas" panose="020B0609020204030204" pitchFamily="49" charset="0"/>
              </a:rPr>
              <a:t/>
            </a:r>
            <a:br>
              <a:rPr kumimoji="0" lang="th-TH" altLang="th-TH" sz="1400" b="0" i="0" u="none" strike="noStrike" cap="none" normalizeH="0" baseline="0" dirty="0" smtClean="0">
                <a:ln>
                  <a:noFill/>
                </a:ln>
                <a:solidFill>
                  <a:srgbClr val="000000"/>
                </a:solidFill>
                <a:effectLst/>
                <a:latin typeface="Consolas" panose="020B0609020204030204" pitchFamily="49" charset="0"/>
              </a:rPr>
            </a:br>
            <a:r>
              <a:rPr kumimoji="0" lang="th-TH" altLang="th-TH" sz="1400" b="0" i="0" u="none" strike="noStrike" cap="none" normalizeH="0" baseline="0" dirty="0" smtClean="0">
                <a:ln>
                  <a:noFill/>
                </a:ln>
                <a:solidFill>
                  <a:srgbClr val="000000"/>
                </a:solidFill>
                <a:effectLst/>
                <a:latin typeface="Consolas" panose="020B0609020204030204" pitchFamily="49" charset="0"/>
              </a:rPr>
              <a:t>           </a:t>
            </a:r>
            <a:r>
              <a:rPr kumimoji="0" lang="en-US" altLang="th-TH" sz="1400" b="0" i="0" u="none" strike="noStrike" cap="none" normalizeH="0" dirty="0" smtClean="0">
                <a:ln>
                  <a:noFill/>
                </a:ln>
                <a:solidFill>
                  <a:srgbClr val="000000"/>
                </a:solidFill>
                <a:effectLst/>
                <a:latin typeface="Consolas" panose="020B0609020204030204" pitchFamily="49" charset="0"/>
              </a:rPr>
              <a:t>  </a:t>
            </a:r>
            <a:r>
              <a:rPr kumimoji="0" lang="th-TH" altLang="th-TH" sz="1400" b="0" i="0" u="none" strike="noStrike" cap="none" normalizeH="0" baseline="0" dirty="0" smtClean="0">
                <a:ln>
                  <a:noFill/>
                </a:ln>
                <a:solidFill>
                  <a:srgbClr val="000000"/>
                </a:solidFill>
                <a:effectLst/>
                <a:latin typeface="Consolas" panose="020B0609020204030204" pitchFamily="49" charset="0"/>
              </a:rPr>
              <a:t>mImageView</a:t>
            </a:r>
            <a:r>
              <a:rPr kumimoji="0" lang="th-TH" altLang="th-TH" sz="1400" b="0" i="0" u="none" strike="noStrike" cap="none" normalizeH="0" baseline="0" dirty="0" smtClean="0">
                <a:ln>
                  <a:noFill/>
                </a:ln>
                <a:solidFill>
                  <a:srgbClr val="666600"/>
                </a:solidFill>
                <a:effectLst/>
                <a:latin typeface="Consolas" panose="020B0609020204030204" pitchFamily="49" charset="0"/>
              </a:rPr>
              <a:t>.</a:t>
            </a:r>
            <a:r>
              <a:rPr kumimoji="0" lang="th-TH" altLang="th-TH" sz="1400" b="0" i="0" u="none" strike="noStrike" cap="none" normalizeH="0" baseline="0" dirty="0" smtClean="0">
                <a:ln>
                  <a:noFill/>
                </a:ln>
                <a:solidFill>
                  <a:srgbClr val="000000"/>
                </a:solidFill>
                <a:effectLst/>
                <a:latin typeface="Consolas" panose="020B0609020204030204" pitchFamily="49" charset="0"/>
              </a:rPr>
              <a:t>post</a:t>
            </a:r>
            <a:r>
              <a:rPr kumimoji="0" lang="th-TH" altLang="th-TH" sz="1400" b="0" i="0" u="none" strike="noStrike" cap="none" normalizeH="0" baseline="0" dirty="0" smtClean="0">
                <a:ln>
                  <a:noFill/>
                </a:ln>
                <a:solidFill>
                  <a:srgbClr val="666600"/>
                </a:solidFill>
                <a:effectLst/>
                <a:latin typeface="Consolas" panose="020B0609020204030204" pitchFamily="49" charset="0"/>
              </a:rPr>
              <a:t>(</a:t>
            </a:r>
            <a:r>
              <a:rPr kumimoji="0" lang="th-TH" altLang="th-TH" sz="1400" b="0" i="0" u="none" strike="noStrike" cap="none" normalizeH="0" baseline="0" dirty="0" smtClean="0">
                <a:ln>
                  <a:noFill/>
                </a:ln>
                <a:solidFill>
                  <a:srgbClr val="000088"/>
                </a:solidFill>
                <a:effectLst/>
                <a:latin typeface="Consolas" panose="020B0609020204030204" pitchFamily="49" charset="0"/>
              </a:rPr>
              <a:t>new</a:t>
            </a:r>
            <a:r>
              <a:rPr kumimoji="0" lang="th-TH" altLang="th-TH" sz="1400" b="0" i="0" u="none" strike="noStrike" cap="none" normalizeH="0" baseline="0" dirty="0" smtClean="0">
                <a:ln>
                  <a:noFill/>
                </a:ln>
                <a:solidFill>
                  <a:srgbClr val="000000"/>
                </a:solidFill>
                <a:effectLst/>
                <a:latin typeface="Consolas" panose="020B0609020204030204" pitchFamily="49" charset="0"/>
              </a:rPr>
              <a:t> </a:t>
            </a:r>
            <a:r>
              <a:rPr kumimoji="0" lang="th-TH" altLang="th-TH" sz="1400" b="0" i="0" u="none" strike="noStrike" cap="none" normalizeH="0" baseline="0" dirty="0" smtClean="0">
                <a:ln>
                  <a:noFill/>
                </a:ln>
                <a:solidFill>
                  <a:srgbClr val="660066"/>
                </a:solidFill>
                <a:effectLst/>
                <a:latin typeface="Consolas" panose="020B0609020204030204" pitchFamily="49" charset="0"/>
              </a:rPr>
              <a:t>Runnable</a:t>
            </a:r>
            <a:r>
              <a:rPr kumimoji="0" lang="th-TH" altLang="th-TH" sz="1400" b="0" i="0" u="none" strike="noStrike" cap="none" normalizeH="0" baseline="0" dirty="0" smtClean="0">
                <a:ln>
                  <a:noFill/>
                </a:ln>
                <a:solidFill>
                  <a:srgbClr val="666600"/>
                </a:solidFill>
                <a:effectLst/>
                <a:latin typeface="Consolas" panose="020B0609020204030204" pitchFamily="49" charset="0"/>
              </a:rPr>
              <a:t>()</a:t>
            </a:r>
            <a:r>
              <a:rPr kumimoji="0" lang="th-TH" altLang="th-TH" sz="1400" b="0" i="0" u="none" strike="noStrike" cap="none" normalizeH="0" baseline="0" dirty="0" smtClean="0">
                <a:ln>
                  <a:noFill/>
                </a:ln>
                <a:solidFill>
                  <a:srgbClr val="000000"/>
                </a:solidFill>
                <a:effectLst/>
                <a:latin typeface="Consolas" panose="020B0609020204030204" pitchFamily="49" charset="0"/>
              </a:rPr>
              <a:t> </a:t>
            </a:r>
            <a:r>
              <a:rPr kumimoji="0" lang="th-TH" altLang="th-TH" sz="1400" b="0" i="0" u="none" strike="noStrike" cap="none" normalizeH="0" baseline="0" dirty="0" smtClean="0">
                <a:ln>
                  <a:noFill/>
                </a:ln>
                <a:solidFill>
                  <a:srgbClr val="666600"/>
                </a:solidFill>
                <a:effectLst/>
                <a:latin typeface="Consolas" panose="020B0609020204030204" pitchFamily="49" charset="0"/>
              </a:rPr>
              <a:t>{</a:t>
            </a:r>
            <a:r>
              <a:rPr kumimoji="0" lang="th-TH" altLang="th-TH" sz="1400" b="0" i="0" u="none" strike="noStrike" cap="none" normalizeH="0" baseline="0" dirty="0" smtClean="0">
                <a:ln>
                  <a:noFill/>
                </a:ln>
                <a:solidFill>
                  <a:srgbClr val="000000"/>
                </a:solidFill>
                <a:effectLst/>
                <a:latin typeface="Consolas" panose="020B0609020204030204" pitchFamily="49" charset="0"/>
              </a:rPr>
              <a:t/>
            </a:r>
            <a:br>
              <a:rPr kumimoji="0" lang="th-TH" altLang="th-TH" sz="1400" b="0" i="0" u="none" strike="noStrike" cap="none" normalizeH="0" baseline="0" dirty="0" smtClean="0">
                <a:ln>
                  <a:noFill/>
                </a:ln>
                <a:solidFill>
                  <a:srgbClr val="000000"/>
                </a:solidFill>
                <a:effectLst/>
                <a:latin typeface="Consolas" panose="020B0609020204030204" pitchFamily="49" charset="0"/>
              </a:rPr>
            </a:br>
            <a:r>
              <a:rPr kumimoji="0" lang="th-TH" altLang="th-TH" sz="1400" b="0" i="0" u="none" strike="noStrike" cap="none" normalizeH="0" baseline="0" dirty="0" smtClean="0">
                <a:ln>
                  <a:noFill/>
                </a:ln>
                <a:solidFill>
                  <a:srgbClr val="000000"/>
                </a:solidFill>
                <a:effectLst/>
                <a:latin typeface="Consolas" panose="020B0609020204030204" pitchFamily="49" charset="0"/>
              </a:rPr>
              <a:t>                </a:t>
            </a:r>
            <a:r>
              <a:rPr kumimoji="0" lang="th-TH" altLang="th-TH" sz="1400" b="0" i="0" u="none" strike="noStrike" cap="none" normalizeH="0" baseline="0" dirty="0" smtClean="0">
                <a:ln>
                  <a:noFill/>
                </a:ln>
                <a:solidFill>
                  <a:srgbClr val="000088"/>
                </a:solidFill>
                <a:effectLst/>
                <a:latin typeface="Consolas" panose="020B0609020204030204" pitchFamily="49" charset="0"/>
              </a:rPr>
              <a:t>public</a:t>
            </a:r>
            <a:r>
              <a:rPr kumimoji="0" lang="th-TH" altLang="th-TH" sz="1400" b="0" i="0" u="none" strike="noStrike" cap="none" normalizeH="0" baseline="0" dirty="0" smtClean="0">
                <a:ln>
                  <a:noFill/>
                </a:ln>
                <a:solidFill>
                  <a:srgbClr val="000000"/>
                </a:solidFill>
                <a:effectLst/>
                <a:latin typeface="Consolas" panose="020B0609020204030204" pitchFamily="49" charset="0"/>
              </a:rPr>
              <a:t> </a:t>
            </a:r>
            <a:r>
              <a:rPr kumimoji="0" lang="th-TH" altLang="th-TH" sz="1400" b="0" i="0" u="none" strike="noStrike" cap="none" normalizeH="0" baseline="0" dirty="0" smtClean="0">
                <a:ln>
                  <a:noFill/>
                </a:ln>
                <a:solidFill>
                  <a:srgbClr val="000088"/>
                </a:solidFill>
                <a:effectLst/>
                <a:latin typeface="Consolas" panose="020B0609020204030204" pitchFamily="49" charset="0"/>
              </a:rPr>
              <a:t>void</a:t>
            </a:r>
            <a:r>
              <a:rPr kumimoji="0" lang="th-TH" altLang="th-TH" sz="1400" b="0" i="0" u="none" strike="noStrike" cap="none" normalizeH="0" baseline="0" dirty="0" smtClean="0">
                <a:ln>
                  <a:noFill/>
                </a:ln>
                <a:solidFill>
                  <a:srgbClr val="000000"/>
                </a:solidFill>
                <a:effectLst/>
                <a:latin typeface="Consolas" panose="020B0609020204030204" pitchFamily="49" charset="0"/>
              </a:rPr>
              <a:t> run</a:t>
            </a:r>
            <a:r>
              <a:rPr kumimoji="0" lang="th-TH" altLang="th-TH" sz="1400" b="0" i="0" u="none" strike="noStrike" cap="none" normalizeH="0" baseline="0" dirty="0" smtClean="0">
                <a:ln>
                  <a:noFill/>
                </a:ln>
                <a:solidFill>
                  <a:srgbClr val="666600"/>
                </a:solidFill>
                <a:effectLst/>
                <a:latin typeface="Consolas" panose="020B0609020204030204" pitchFamily="49" charset="0"/>
              </a:rPr>
              <a:t>()</a:t>
            </a:r>
            <a:r>
              <a:rPr kumimoji="0" lang="th-TH" altLang="th-TH" sz="1400" b="0" i="0" u="none" strike="noStrike" cap="none" normalizeH="0" baseline="0" dirty="0" smtClean="0">
                <a:ln>
                  <a:noFill/>
                </a:ln>
                <a:solidFill>
                  <a:srgbClr val="000000"/>
                </a:solidFill>
                <a:effectLst/>
                <a:latin typeface="Consolas" panose="020B0609020204030204" pitchFamily="49" charset="0"/>
              </a:rPr>
              <a:t> </a:t>
            </a:r>
            <a:r>
              <a:rPr kumimoji="0" lang="th-TH" altLang="th-TH" sz="1400" b="0" i="0" u="none" strike="noStrike" cap="none" normalizeH="0" baseline="0" dirty="0" smtClean="0">
                <a:ln>
                  <a:noFill/>
                </a:ln>
                <a:solidFill>
                  <a:srgbClr val="666600"/>
                </a:solidFill>
                <a:effectLst/>
                <a:latin typeface="Consolas" panose="020B0609020204030204" pitchFamily="49" charset="0"/>
              </a:rPr>
              <a:t>{</a:t>
            </a:r>
            <a:r>
              <a:rPr kumimoji="0" lang="th-TH" altLang="th-TH" sz="1400" b="0" i="0" u="none" strike="noStrike" cap="none" normalizeH="0" baseline="0" dirty="0" smtClean="0">
                <a:ln>
                  <a:noFill/>
                </a:ln>
                <a:solidFill>
                  <a:srgbClr val="000000"/>
                </a:solidFill>
                <a:effectLst/>
                <a:latin typeface="Consolas" panose="020B0609020204030204" pitchFamily="49" charset="0"/>
              </a:rPr>
              <a:t/>
            </a:r>
            <a:br>
              <a:rPr kumimoji="0" lang="th-TH" altLang="th-TH" sz="1400" b="0" i="0" u="none" strike="noStrike" cap="none" normalizeH="0" baseline="0" dirty="0" smtClean="0">
                <a:ln>
                  <a:noFill/>
                </a:ln>
                <a:solidFill>
                  <a:srgbClr val="000000"/>
                </a:solidFill>
                <a:effectLst/>
                <a:latin typeface="Consolas" panose="020B0609020204030204" pitchFamily="49" charset="0"/>
              </a:rPr>
            </a:br>
            <a:r>
              <a:rPr kumimoji="0" lang="th-TH" altLang="th-TH" sz="1400" b="0" i="0" u="none" strike="noStrike" cap="none" normalizeH="0" baseline="0" dirty="0" smtClean="0">
                <a:ln>
                  <a:noFill/>
                </a:ln>
                <a:solidFill>
                  <a:srgbClr val="000000"/>
                </a:solidFill>
                <a:effectLst/>
                <a:latin typeface="Consolas" panose="020B0609020204030204" pitchFamily="49" charset="0"/>
              </a:rPr>
              <a:t>                    mImageView</a:t>
            </a:r>
            <a:r>
              <a:rPr kumimoji="0" lang="th-TH" altLang="th-TH" sz="1400" b="0" i="0" u="none" strike="noStrike" cap="none" normalizeH="0" baseline="0" dirty="0" smtClean="0">
                <a:ln>
                  <a:noFill/>
                </a:ln>
                <a:solidFill>
                  <a:srgbClr val="666600"/>
                </a:solidFill>
                <a:effectLst/>
                <a:latin typeface="Consolas" panose="020B0609020204030204" pitchFamily="49" charset="0"/>
              </a:rPr>
              <a:t>.</a:t>
            </a:r>
            <a:r>
              <a:rPr kumimoji="0" lang="th-TH" altLang="th-TH" sz="1400" b="0" i="0" u="none" strike="noStrike" cap="none" normalizeH="0" baseline="0" dirty="0" smtClean="0">
                <a:ln>
                  <a:noFill/>
                </a:ln>
                <a:solidFill>
                  <a:srgbClr val="000000"/>
                </a:solidFill>
                <a:effectLst/>
                <a:latin typeface="Consolas" panose="020B0609020204030204" pitchFamily="49" charset="0"/>
              </a:rPr>
              <a:t>setImageBitmap</a:t>
            </a:r>
            <a:r>
              <a:rPr kumimoji="0" lang="th-TH" altLang="th-TH" sz="1400" b="0" i="0" u="none" strike="noStrike" cap="none" normalizeH="0" baseline="0" dirty="0" smtClean="0">
                <a:ln>
                  <a:noFill/>
                </a:ln>
                <a:solidFill>
                  <a:srgbClr val="666600"/>
                </a:solidFill>
                <a:effectLst/>
                <a:latin typeface="Consolas" panose="020B0609020204030204" pitchFamily="49" charset="0"/>
              </a:rPr>
              <a:t>(</a:t>
            </a:r>
            <a:r>
              <a:rPr kumimoji="0" lang="th-TH" altLang="th-TH" sz="1400" b="0" i="0" u="none" strike="noStrike" cap="none" normalizeH="0" baseline="0" dirty="0" smtClean="0">
                <a:ln>
                  <a:noFill/>
                </a:ln>
                <a:solidFill>
                  <a:srgbClr val="000000"/>
                </a:solidFill>
                <a:effectLst/>
                <a:latin typeface="Consolas" panose="020B0609020204030204" pitchFamily="49" charset="0"/>
              </a:rPr>
              <a:t>bitmap</a:t>
            </a:r>
            <a:r>
              <a:rPr kumimoji="0" lang="th-TH" altLang="th-TH" sz="1400" b="0" i="0" u="none" strike="noStrike" cap="none" normalizeH="0" baseline="0" dirty="0" smtClean="0">
                <a:ln>
                  <a:noFill/>
                </a:ln>
                <a:solidFill>
                  <a:srgbClr val="666600"/>
                </a:solidFill>
                <a:effectLst/>
                <a:latin typeface="Consolas" panose="020B0609020204030204" pitchFamily="49" charset="0"/>
              </a:rPr>
              <a:t>);</a:t>
            </a:r>
            <a:r>
              <a:rPr kumimoji="0" lang="th-TH" altLang="th-TH" sz="1400" b="0" i="0" u="none" strike="noStrike" cap="none" normalizeH="0" baseline="0" dirty="0" smtClean="0">
                <a:ln>
                  <a:noFill/>
                </a:ln>
                <a:solidFill>
                  <a:srgbClr val="000000"/>
                </a:solidFill>
                <a:effectLst/>
                <a:latin typeface="Consolas" panose="020B0609020204030204" pitchFamily="49" charset="0"/>
              </a:rPr>
              <a:t/>
            </a:r>
            <a:br>
              <a:rPr kumimoji="0" lang="th-TH" altLang="th-TH" sz="1400" b="0" i="0" u="none" strike="noStrike" cap="none" normalizeH="0" baseline="0" dirty="0" smtClean="0">
                <a:ln>
                  <a:noFill/>
                </a:ln>
                <a:solidFill>
                  <a:srgbClr val="000000"/>
                </a:solidFill>
                <a:effectLst/>
                <a:latin typeface="Consolas" panose="020B0609020204030204" pitchFamily="49" charset="0"/>
              </a:rPr>
            </a:br>
            <a:r>
              <a:rPr kumimoji="0" lang="th-TH" altLang="th-TH" sz="1400" b="0" i="0" u="none" strike="noStrike" cap="none" normalizeH="0" baseline="0" dirty="0" smtClean="0">
                <a:ln>
                  <a:noFill/>
                </a:ln>
                <a:solidFill>
                  <a:srgbClr val="000000"/>
                </a:solidFill>
                <a:effectLst/>
                <a:latin typeface="Consolas" panose="020B0609020204030204" pitchFamily="49" charset="0"/>
              </a:rPr>
              <a:t>                </a:t>
            </a:r>
            <a:r>
              <a:rPr kumimoji="0" lang="th-TH" altLang="th-TH" sz="1400" b="0" i="0" u="none" strike="noStrike" cap="none" normalizeH="0" baseline="0" dirty="0" smtClean="0">
                <a:ln>
                  <a:noFill/>
                </a:ln>
                <a:solidFill>
                  <a:srgbClr val="666600"/>
                </a:solidFill>
                <a:effectLst/>
                <a:latin typeface="Consolas" panose="020B0609020204030204" pitchFamily="49" charset="0"/>
              </a:rPr>
              <a:t>}</a:t>
            </a:r>
            <a:r>
              <a:rPr kumimoji="0" lang="th-TH" altLang="th-TH" sz="1400" b="0" i="0" u="none" strike="noStrike" cap="none" normalizeH="0" baseline="0" dirty="0" smtClean="0">
                <a:ln>
                  <a:noFill/>
                </a:ln>
                <a:solidFill>
                  <a:srgbClr val="000000"/>
                </a:solidFill>
                <a:effectLst/>
                <a:latin typeface="Consolas" panose="020B0609020204030204" pitchFamily="49" charset="0"/>
              </a:rPr>
              <a:t/>
            </a:r>
            <a:br>
              <a:rPr kumimoji="0" lang="th-TH" altLang="th-TH" sz="1400" b="0" i="0" u="none" strike="noStrike" cap="none" normalizeH="0" baseline="0" dirty="0" smtClean="0">
                <a:ln>
                  <a:noFill/>
                </a:ln>
                <a:solidFill>
                  <a:srgbClr val="000000"/>
                </a:solidFill>
                <a:effectLst/>
                <a:latin typeface="Consolas" panose="020B0609020204030204" pitchFamily="49" charset="0"/>
              </a:rPr>
            </a:br>
            <a:r>
              <a:rPr kumimoji="0" lang="th-TH" altLang="th-TH" sz="1400" b="0" i="0" u="none" strike="noStrike" cap="none" normalizeH="0" baseline="0" dirty="0" smtClean="0">
                <a:ln>
                  <a:noFill/>
                </a:ln>
                <a:solidFill>
                  <a:srgbClr val="000000"/>
                </a:solidFill>
                <a:effectLst/>
                <a:latin typeface="Consolas" panose="020B0609020204030204" pitchFamily="49" charset="0"/>
              </a:rPr>
              <a:t>            </a:t>
            </a:r>
            <a:r>
              <a:rPr kumimoji="0" lang="th-TH" altLang="th-TH" sz="1400" b="0" i="0" u="none" strike="noStrike" cap="none" normalizeH="0" baseline="0" dirty="0" smtClean="0">
                <a:ln>
                  <a:noFill/>
                </a:ln>
                <a:solidFill>
                  <a:srgbClr val="666600"/>
                </a:solidFill>
                <a:effectLst/>
                <a:latin typeface="Consolas" panose="020B0609020204030204" pitchFamily="49" charset="0"/>
              </a:rPr>
              <a:t>});</a:t>
            </a:r>
            <a:r>
              <a:rPr kumimoji="0" lang="th-TH" altLang="th-TH" sz="1400" b="0" i="0" u="none" strike="noStrike" cap="none" normalizeH="0" baseline="0" dirty="0" smtClean="0">
                <a:ln>
                  <a:noFill/>
                </a:ln>
                <a:solidFill>
                  <a:srgbClr val="000000"/>
                </a:solidFill>
                <a:effectLst/>
                <a:latin typeface="Consolas" panose="020B0609020204030204" pitchFamily="49" charset="0"/>
              </a:rPr>
              <a:t/>
            </a:r>
            <a:br>
              <a:rPr kumimoji="0" lang="th-TH" altLang="th-TH" sz="1400" b="0" i="0" u="none" strike="noStrike" cap="none" normalizeH="0" baseline="0" dirty="0" smtClean="0">
                <a:ln>
                  <a:noFill/>
                </a:ln>
                <a:solidFill>
                  <a:srgbClr val="000000"/>
                </a:solidFill>
                <a:effectLst/>
                <a:latin typeface="Consolas" panose="020B0609020204030204" pitchFamily="49" charset="0"/>
              </a:rPr>
            </a:br>
            <a:r>
              <a:rPr kumimoji="0" lang="th-TH" altLang="th-TH" sz="1400" b="0" i="0" u="none" strike="noStrike" cap="none" normalizeH="0" baseline="0" dirty="0" smtClean="0">
                <a:ln>
                  <a:noFill/>
                </a:ln>
                <a:solidFill>
                  <a:srgbClr val="000000"/>
                </a:solidFill>
                <a:effectLst/>
                <a:latin typeface="Consolas" panose="020B0609020204030204" pitchFamily="49" charset="0"/>
              </a:rPr>
              <a:t>        </a:t>
            </a:r>
            <a:r>
              <a:rPr kumimoji="0" lang="th-TH" altLang="th-TH" sz="1400" b="0" i="0" u="none" strike="noStrike" cap="none" normalizeH="0" baseline="0" dirty="0" smtClean="0">
                <a:ln>
                  <a:noFill/>
                </a:ln>
                <a:solidFill>
                  <a:srgbClr val="666600"/>
                </a:solidFill>
                <a:effectLst/>
                <a:latin typeface="Consolas" panose="020B0609020204030204" pitchFamily="49" charset="0"/>
              </a:rPr>
              <a:t>}</a:t>
            </a:r>
            <a:r>
              <a:rPr kumimoji="0" lang="th-TH" altLang="th-TH" sz="1400" b="0" i="0" u="none" strike="noStrike" cap="none" normalizeH="0" baseline="0" dirty="0" smtClean="0">
                <a:ln>
                  <a:noFill/>
                </a:ln>
                <a:solidFill>
                  <a:srgbClr val="000000"/>
                </a:solidFill>
                <a:effectLst/>
                <a:latin typeface="Consolas" panose="020B0609020204030204" pitchFamily="49" charset="0"/>
              </a:rPr>
              <a:t/>
            </a:r>
            <a:br>
              <a:rPr kumimoji="0" lang="th-TH" altLang="th-TH" sz="1400" b="0" i="0" u="none" strike="noStrike" cap="none" normalizeH="0" baseline="0" dirty="0" smtClean="0">
                <a:ln>
                  <a:noFill/>
                </a:ln>
                <a:solidFill>
                  <a:srgbClr val="000000"/>
                </a:solidFill>
                <a:effectLst/>
                <a:latin typeface="Consolas" panose="020B0609020204030204" pitchFamily="49" charset="0"/>
              </a:rPr>
            </a:br>
            <a:r>
              <a:rPr kumimoji="0" lang="th-TH" altLang="th-TH" sz="1400" b="0" i="0" u="none" strike="noStrike" cap="none" normalizeH="0" baseline="0" dirty="0" smtClean="0">
                <a:ln>
                  <a:noFill/>
                </a:ln>
                <a:solidFill>
                  <a:srgbClr val="000000"/>
                </a:solidFill>
                <a:effectLst/>
                <a:latin typeface="Consolas" panose="020B0609020204030204" pitchFamily="49" charset="0"/>
              </a:rPr>
              <a:t>    </a:t>
            </a:r>
            <a:r>
              <a:rPr kumimoji="0" lang="th-TH" altLang="th-TH" sz="1400" b="0" i="0" u="none" strike="noStrike" cap="none" normalizeH="0" baseline="0" dirty="0" smtClean="0">
                <a:ln>
                  <a:noFill/>
                </a:ln>
                <a:solidFill>
                  <a:srgbClr val="666600"/>
                </a:solidFill>
                <a:effectLst/>
                <a:latin typeface="Consolas" panose="020B0609020204030204" pitchFamily="49" charset="0"/>
              </a:rPr>
              <a:t>}).</a:t>
            </a:r>
            <a:r>
              <a:rPr kumimoji="0" lang="th-TH" altLang="th-TH" sz="1400" b="0" i="0" u="none" strike="noStrike" cap="none" normalizeH="0" baseline="0" dirty="0" smtClean="0">
                <a:ln>
                  <a:noFill/>
                </a:ln>
                <a:solidFill>
                  <a:srgbClr val="000000"/>
                </a:solidFill>
                <a:effectLst/>
                <a:latin typeface="Consolas" panose="020B0609020204030204" pitchFamily="49" charset="0"/>
              </a:rPr>
              <a:t>start</a:t>
            </a:r>
            <a:r>
              <a:rPr kumimoji="0" lang="th-TH" altLang="th-TH" sz="1400" b="0" i="0" u="none" strike="noStrike" cap="none" normalizeH="0" baseline="0" dirty="0" smtClean="0">
                <a:ln>
                  <a:noFill/>
                </a:ln>
                <a:solidFill>
                  <a:srgbClr val="666600"/>
                </a:solidFill>
                <a:effectLst/>
                <a:latin typeface="Consolas" panose="020B0609020204030204" pitchFamily="49" charset="0"/>
              </a:rPr>
              <a:t>();</a:t>
            </a:r>
            <a:endParaRPr kumimoji="0" lang="th-TH" altLang="th-TH" sz="4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051441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28798</TotalTime>
  <Words>775</Words>
  <Application>Microsoft Office PowerPoint</Application>
  <PresentationFormat>Widescreen</PresentationFormat>
  <Paragraphs>149</Paragraphs>
  <Slides>13</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Angsana New</vt:lpstr>
      <vt:lpstr>Arial</vt:lpstr>
      <vt:lpstr>Calibri</vt:lpstr>
      <vt:lpstr>Cambria</vt:lpstr>
      <vt:lpstr>Consolas</vt:lpstr>
      <vt:lpstr>Cordia New</vt:lpstr>
      <vt:lpstr>Office Theme</vt:lpstr>
      <vt:lpstr> Modern Related Technology on Mobile Devices  Lec 8: Thread I</vt:lpstr>
      <vt:lpstr>Outline</vt:lpstr>
      <vt:lpstr>Process &amp; Thread</vt:lpstr>
      <vt:lpstr>Threads</vt:lpstr>
      <vt:lpstr>Threads</vt:lpstr>
      <vt:lpstr>Threads</vt:lpstr>
      <vt:lpstr>Threads</vt:lpstr>
      <vt:lpstr>Worker threads</vt:lpstr>
      <vt:lpstr>Worker threads</vt:lpstr>
      <vt:lpstr>AsyncTask</vt:lpstr>
      <vt:lpstr>AsyncTask</vt:lpstr>
      <vt:lpstr>AsyncTask</vt:lpstr>
      <vt:lpstr>Thread application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MTE-416: Mobile Application Development</dc:title>
  <dc:creator>Ekarat Rattagan</dc:creator>
  <cp:lastModifiedBy>pok</cp:lastModifiedBy>
  <cp:revision>448</cp:revision>
  <dcterms:created xsi:type="dcterms:W3CDTF">2016-04-07T04:56:38Z</dcterms:created>
  <dcterms:modified xsi:type="dcterms:W3CDTF">2017-03-11T08:57:45Z</dcterms:modified>
</cp:coreProperties>
</file>