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8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</p:sldIdLst>
  <p:sldSz cx="12192000" cy="6858000"/>
  <p:notesSz cx="9872663" cy="67976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394" autoAdjust="0"/>
  </p:normalViewPr>
  <p:slideViewPr>
    <p:cSldViewPr snapToGrid="0">
      <p:cViewPr varScale="1">
        <p:scale>
          <a:sx n="61" d="100"/>
          <a:sy n="61" d="100"/>
        </p:scale>
        <p:origin x="72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87C6-EBB6-421A-8DB9-9402A25C9E2E}" type="datetimeFigureOut">
              <a:rPr lang="th-TH" smtClean="0"/>
              <a:t>24/08/60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D0486-7D15-447F-BD19-17CC945140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931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A355-C2B1-44EB-88AB-71EF0C04C1C8}" type="datetimeFigureOut">
              <a:rPr lang="th-TH" smtClean="0"/>
              <a:pPr/>
              <a:t>24/08/60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B24-C057-4AA2-ADD0-8D733D5ADD2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59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935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031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4507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193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37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363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427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9050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332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411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22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87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514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9773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332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7260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407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5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12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073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409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957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62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2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EAF-98FD-446C-A90B-1F544822D49F}" type="datetime1">
              <a:rPr lang="th-TH" smtClean="0"/>
              <a:t>24/08/60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47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E21A-894C-404A-8F94-6D6AE4C63F40}" type="datetime1">
              <a:rPr lang="th-TH" smtClean="0"/>
              <a:t>24/08/60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56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7311-A542-4C3B-83A2-F7A74E27F690}" type="datetime1">
              <a:rPr lang="th-TH" smtClean="0"/>
              <a:t>24/08/60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724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BC03-037B-4E06-BE69-85D18BB2B8D7}" type="datetime1">
              <a:rPr lang="th-TH" smtClean="0"/>
              <a:t>24/08/60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078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48E0-C260-4D0C-9884-45D70F954C70}" type="datetime1">
              <a:rPr lang="th-TH" smtClean="0"/>
              <a:t>24/08/60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3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1F58-A5D0-4F04-8D3C-ADC925094C0B}" type="datetime1">
              <a:rPr lang="th-TH" smtClean="0"/>
              <a:t>24/08/60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1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0CD-C80D-4B2E-8593-28003C46796D}" type="datetime1">
              <a:rPr lang="th-TH" smtClean="0"/>
              <a:t>24/08/60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6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DA37-B575-4D3A-AB6E-F389600D7462}" type="datetime1">
              <a:rPr lang="th-TH" smtClean="0"/>
              <a:t>24/08/60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4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44-C223-4CE5-AF45-5698229F2FB2}" type="datetime1">
              <a:rPr lang="th-TH" smtClean="0"/>
              <a:t>24/08/60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3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91-B62F-4209-9FED-B6F917A3A3ED}" type="datetime1">
              <a:rPr lang="th-TH" smtClean="0"/>
              <a:t>24/08/60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5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E158-7C3C-4A48-BD4D-B4546A8EA135}" type="datetime1">
              <a:rPr lang="th-TH" smtClean="0"/>
              <a:t>24/08/60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0F85-4C49-41DC-B08F-80AFDF003EC5}" type="datetime1">
              <a:rPr lang="th-TH" smtClean="0"/>
              <a:t>24/08/60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82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Curso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java/lang/Str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569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5300" b="1" dirty="0" smtClean="0">
                <a:solidFill>
                  <a:schemeClr val="tx1"/>
                </a:solidFill>
              </a:rPr>
              <a:t>Mobile App Development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900" b="1" dirty="0" smtClean="0">
                <a:solidFill>
                  <a:schemeClr val="tx1"/>
                </a:solidFill>
              </a:rPr>
              <a:t/>
            </a:r>
            <a:br>
              <a:rPr lang="en-US" sz="4900" b="1" dirty="0" smtClean="0">
                <a:solidFill>
                  <a:schemeClr val="tx1"/>
                </a:solidFill>
              </a:rPr>
            </a:br>
            <a:r>
              <a:rPr lang="en-US" sz="4900" dirty="0" err="1" smtClean="0">
                <a:solidFill>
                  <a:schemeClr val="tx1"/>
                </a:solidFill>
              </a:rPr>
              <a:t>Lec</a:t>
            </a:r>
            <a:r>
              <a:rPr lang="en-US" sz="4900" dirty="0" smtClean="0">
                <a:solidFill>
                  <a:schemeClr val="tx1"/>
                </a:solidFill>
              </a:rPr>
              <a:t> 7: Saving data (Database)</a:t>
            </a:r>
            <a:endParaRPr lang="th-TH" sz="49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800" dirty="0" smtClean="0"/>
          </a:p>
          <a:p>
            <a:endParaRPr lang="en-US" sz="4800" dirty="0" smtClean="0"/>
          </a:p>
          <a:p>
            <a:r>
              <a:rPr lang="en-US" sz="4400" dirty="0" err="1" smtClean="0"/>
              <a:t>Ekarat</a:t>
            </a:r>
            <a:r>
              <a:rPr lang="en-US" sz="4400" dirty="0" smtClean="0"/>
              <a:t> </a:t>
            </a:r>
            <a:r>
              <a:rPr lang="en-US" sz="4400" dirty="0" err="1" smtClean="0"/>
              <a:t>Rattagan</a:t>
            </a:r>
            <a:r>
              <a:rPr lang="en-US" sz="4400" dirty="0" smtClean="0"/>
              <a:t>, PhD</a:t>
            </a:r>
          </a:p>
          <a:p>
            <a:endParaRPr lang="en-US" sz="4800" dirty="0" smtClean="0"/>
          </a:p>
          <a:p>
            <a:endParaRPr lang="th-TH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66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/>
              <a:t>UD (Select)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Select (query)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10</a:t>
            </a:fld>
            <a:endParaRPr lang="th-T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1296" y="2164407"/>
            <a:ext cx="705589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Getting single contact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.getReadableDatabase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KEY_PH_NO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"=?"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(cursor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cursor.moveToFirst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Contact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contact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948246" y="2164218"/>
            <a:ext cx="3685735" cy="3275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Cursor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query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 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columns,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selection,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 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selectionArgs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having,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limit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5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UD (Select)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11</a:t>
            </a:fld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4" y="1221490"/>
            <a:ext cx="9090405" cy="54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UD (Select)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12</a:t>
            </a:fld>
            <a:endParaRPr lang="th-T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1254" y="1702742"/>
            <a:ext cx="9116704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List&lt;Contact&gt;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getAllContacts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List&lt;Contact&gt;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&lt;Contact&gt;();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 * FROM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db.rawQuery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looping through all rows and adding to list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cursor.moveToFirst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Contact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contact.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contactList.add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(contact);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contact list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b="1" dirty="0" smtClean="0"/>
              <a:t>D (Update)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13</a:t>
            </a:fld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51127" y="1569453"/>
            <a:ext cx="955343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Updating single contact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updateContact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(Contact contact)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ContentValues values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KEY_PH_NO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contact.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updating row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db.update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?"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{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</a:t>
            </a:r>
            <a:r>
              <a:rPr lang="en-US" b="1" dirty="0"/>
              <a:t>U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 (Delete)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14</a:t>
            </a:fld>
            <a:endParaRPr lang="th-T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5720" y="1957658"/>
            <a:ext cx="925318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Deleting single contact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deleteContact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(Contact contact)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db.delete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?"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{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</a:t>
            </a:r>
            <a:r>
              <a:rPr lang="en-US" b="1" dirty="0"/>
              <a:t>U</a:t>
            </a:r>
            <a:r>
              <a:rPr lang="en-US" b="1" dirty="0" smtClean="0"/>
              <a:t>D (Delete)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15</a:t>
            </a:fld>
            <a:endParaRPr lang="th-T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5720" y="1957658"/>
            <a:ext cx="925318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Deleting single contact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deleteContact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(Contact contact)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db.delete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?"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{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MainActivity.java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16</a:t>
            </a:fld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7103" y="2218983"/>
            <a:ext cx="1057701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DatabaseHandler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DatabaseHandler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db.addContact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"Ekarat"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"0899999999"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List&lt;Contact&gt; contacts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db.getAllContacts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1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17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1.1 Implement the Contact app and use debug to check the result.</a:t>
            </a:r>
          </a:p>
          <a:p>
            <a:pPr marL="0" indent="0">
              <a:buNone/>
            </a:pPr>
            <a:r>
              <a:rPr lang="en-US" sz="3200" dirty="0" smtClean="0"/>
              <a:t>1.2 Update the name and phone of the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row.</a:t>
            </a:r>
          </a:p>
          <a:p>
            <a:pPr marL="0" indent="0">
              <a:buNone/>
            </a:pPr>
            <a:r>
              <a:rPr lang="en-US" sz="3200" dirty="0" smtClean="0"/>
              <a:t>1.3 Delete the first row.</a:t>
            </a:r>
          </a:p>
          <a:p>
            <a:pPr marL="0" indent="0">
              <a:buNone/>
            </a:pPr>
            <a:r>
              <a:rPr lang="en-US" sz="3200" dirty="0" smtClean="0"/>
              <a:t>1.4 Add a new column “salary”.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89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ListView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18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Show the results of DB in </a:t>
            </a:r>
            <a:r>
              <a:rPr lang="en-US" sz="3200" dirty="0" err="1" smtClean="0"/>
              <a:t>ListView</a:t>
            </a: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4" y="2360889"/>
            <a:ext cx="2528662" cy="4333337"/>
          </a:xfrm>
          <a:prstGeom prst="rect">
            <a:avLst/>
          </a:prstGeom>
        </p:spPr>
      </p:pic>
      <p:pic>
        <p:nvPicPr>
          <p:cNvPr id="14339" name="Picture 3" descr="http://neohsu.github.io/images/SVG/0-talk-about-listview-and-adapter-on-andro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3002" y="2631128"/>
            <a:ext cx="4644125" cy="33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4722" y="6100548"/>
            <a:ext cx="49768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http://neohsu.github.io/images/SVG/0-talk-about-listview-and-adapter-on-android.png</a:t>
            </a:r>
          </a:p>
        </p:txBody>
      </p:sp>
    </p:spTree>
    <p:extLst>
      <p:ext uri="{BB962C8B-B14F-4D97-AF65-F5344CB8AC3E}">
        <p14:creationId xmlns:p14="http://schemas.microsoft.com/office/powerpoint/2010/main" val="36379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ListView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19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1. Create a </a:t>
            </a:r>
            <a:r>
              <a:rPr lang="en-US" sz="3200" dirty="0" err="1" smtClean="0"/>
              <a:t>ListView</a:t>
            </a:r>
            <a:r>
              <a:rPr lang="en-US" sz="3200" dirty="0" smtClean="0"/>
              <a:t> in activity_main.xml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6411" y="2397583"/>
            <a:ext cx="1033135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http://schemas.android.com/apk/res/android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……&gt;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"20dp"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"@+id/listView1"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:layout_alignParentBottom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:layout_alignParentStart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 Key-Value Sets</a:t>
            </a:r>
          </a:p>
          <a:p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 Files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Saving Data in SQL Databases</a:t>
            </a:r>
          </a:p>
          <a:p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99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ListView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20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Create a </a:t>
            </a:r>
            <a:r>
              <a:rPr lang="en-US" sz="3200" dirty="0" err="1" smtClean="0"/>
              <a:t>CustomAdapter</a:t>
            </a:r>
            <a:r>
              <a:rPr lang="en-US" sz="3200" dirty="0" smtClean="0"/>
              <a:t> class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6413" y="2390410"/>
            <a:ext cx="8639032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android.view.LayoutInflater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android.view.ViewGroup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android.widget.BaseAdapter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android.widget.TextView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ListView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21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Create a </a:t>
            </a:r>
            <a:r>
              <a:rPr lang="en-US" sz="3200" dirty="0" err="1" smtClean="0"/>
              <a:t>CustomAdapter</a:t>
            </a:r>
            <a:r>
              <a:rPr lang="en-US" sz="3200" dirty="0" smtClean="0"/>
              <a:t> class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3709" y="2566368"/>
            <a:ext cx="863903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ListView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22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Create a </a:t>
            </a:r>
            <a:r>
              <a:rPr lang="en-US" sz="3200" dirty="0" err="1" smtClean="0"/>
              <a:t>CustomAdapter</a:t>
            </a:r>
            <a:r>
              <a:rPr lang="en-US" sz="3200" dirty="0" smtClean="0"/>
              <a:t> class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3582" y="2414221"/>
            <a:ext cx="1060431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View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mInflater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.getSystemService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LAYOUT_INFLATER_SERVICE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==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view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mInflater.inflate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listview_row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parent,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view.findViewById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textView.setText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ListView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23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3. Inside MainActivity.java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7230" y="2366524"/>
            <a:ext cx="1042688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db.addContact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"Ekarat"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"0899999999"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db.addContact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"Rattagan"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"011111111"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List&lt;Contact&gt; contacts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db.getAllContacts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CustomAdapter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adapter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CustomAdapter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listView.setAdapter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2</a:t>
            </a:r>
            <a:endParaRPr lang="th-TH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24</a:t>
            </a:fld>
            <a:endParaRPr lang="th-T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749424"/>
            <a:ext cx="10515600" cy="444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2.1 Click each </a:t>
            </a:r>
            <a:r>
              <a:rPr lang="en-US" sz="3200" smtClean="0"/>
              <a:t>row to </a:t>
            </a:r>
            <a:r>
              <a:rPr lang="en-US" sz="3200" dirty="0" smtClean="0"/>
              <a:t>delete it (</a:t>
            </a:r>
            <a:r>
              <a:rPr lang="en-US" sz="3200" dirty="0" err="1" smtClean="0"/>
              <a:t>Snackbar</a:t>
            </a:r>
            <a:r>
              <a:rPr lang="en-US" sz="3200" dirty="0" smtClean="0"/>
              <a:t> shows success).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8056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SQL Databases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Ideal for repeating or structured data, such as contact information.</a:t>
            </a:r>
          </a:p>
          <a:p>
            <a:endParaRPr lang="en-US" sz="3200" dirty="0"/>
          </a:p>
          <a:p>
            <a:r>
              <a:rPr lang="en-US" sz="3200" dirty="0" smtClean="0"/>
              <a:t>SQLite</a:t>
            </a:r>
            <a:endParaRPr lang="en-US" dirty="0"/>
          </a:p>
          <a:p>
            <a:pPr lvl="1"/>
            <a:r>
              <a:rPr lang="en-US" sz="2800" dirty="0" smtClean="0"/>
              <a:t>A relational DBMS contained in a C programming library.</a:t>
            </a:r>
          </a:p>
          <a:p>
            <a:pPr lvl="1"/>
            <a:r>
              <a:rPr lang="en-US" sz="2800" dirty="0" smtClean="0"/>
              <a:t>Embedded into the end program.</a:t>
            </a:r>
          </a:p>
          <a:p>
            <a:pPr lvl="1"/>
            <a:r>
              <a:rPr lang="en-US" sz="2800" dirty="0" smtClean="0"/>
              <a:t>Android.database.sqlite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017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DBMS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Schema: a formal declaration of how the DB is organized, such as table, relation, etc.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4</a:t>
            </a:fld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75460"/>
              </p:ext>
            </p:extLst>
          </p:nvPr>
        </p:nvGraphicFramePr>
        <p:xfrm>
          <a:off x="1840931" y="3462867"/>
          <a:ext cx="81279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4210" y="2852382"/>
            <a:ext cx="3303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name: 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1 (Contact DB).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Writing Contact.java Class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5</a:t>
            </a:fld>
            <a:endParaRPr lang="th-TH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7355" y="2096491"/>
            <a:ext cx="9280478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Contact(){}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Contact(String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 String _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_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id, String name, String 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1.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</a:t>
            </a:r>
            <a:r>
              <a:rPr lang="en-US" sz="3200" dirty="0" err="1" smtClean="0"/>
              <a:t>SQLiteOpenHelper</a:t>
            </a:r>
            <a:r>
              <a:rPr lang="en-US" sz="3200" dirty="0" smtClean="0"/>
              <a:t> class to handle the DB operations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6</a:t>
            </a:fld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2888" y="2087463"/>
            <a:ext cx="910305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android.database.sqlite.SQLiteDatabase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android.database.sqlite.SQLiteOpenHelper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android.provider.ContactsContract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DatabaseHandler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DATABASE_NAME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contactsManager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DATABASE_VERSION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"contacts"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Contacts Table Columns names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KEY_PH_NO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DatabaseHandler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context){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context,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DATABASE_VERSION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1.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</a:t>
            </a:r>
            <a:r>
              <a:rPr lang="en-US" sz="3200" dirty="0" err="1" smtClean="0"/>
              <a:t>SQLiteOpenHelper</a:t>
            </a:r>
            <a:r>
              <a:rPr lang="en-US" sz="3200" dirty="0" smtClean="0"/>
              <a:t> class to handle the DB operations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7</a:t>
            </a:fld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6854" y="2243428"/>
            <a:ext cx="1037229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Creating Tables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CREATE_CONTACTS_TABLE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INTEGER PRIMARY KEY,"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TEXT,"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KEY_PH_NO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TEXT"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db.execSQL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(CREATE_CONTACTS_TABLE);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Upgrading database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onUpgrade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Drop older table if existed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db.execSQL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"DROP TABLE IF EXISTS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tables again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CRUD operations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</a:t>
            </a:r>
            <a:r>
              <a:rPr lang="en-US" sz="3200" dirty="0" err="1" smtClean="0"/>
              <a:t>SQLiteOpenHelper</a:t>
            </a:r>
            <a:r>
              <a:rPr lang="en-US" sz="3200" dirty="0" smtClean="0"/>
              <a:t> class to handle the DB operations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8</a:t>
            </a:fld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47057"/>
              </p:ext>
            </p:extLst>
          </p:nvPr>
        </p:nvGraphicFramePr>
        <p:xfrm>
          <a:off x="846161" y="2194560"/>
          <a:ext cx="9949218" cy="4663440"/>
        </p:xfrm>
        <a:graphic>
          <a:graphicData uri="http://schemas.openxmlformats.org/drawingml/2006/table">
            <a:tbl>
              <a:tblPr/>
              <a:tblGrid>
                <a:gridCol w="9949218"/>
              </a:tblGrid>
              <a:tr h="40156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// Adding new contact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public void </a:t>
                      </a: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addContact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(Contact contact) {}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// Getting single contact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public Contact </a:t>
                      </a: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getContact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id) {}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// Getting All Contacts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public List&lt;Contact&gt; </a:t>
                      </a: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getAllContacts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() {}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// Getting contacts Count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getContactsCount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800" b="0" i="0" dirty="0" smtClean="0">
                          <a:effectLst/>
                          <a:latin typeface="Consolas" panose="020B0609020204030204" pitchFamily="49" charset="0"/>
                        </a:rPr>
                        <a:t>{}</a:t>
                      </a:r>
                    </a:p>
                    <a:p>
                      <a:pPr algn="l" rtl="0" fontAlgn="base"/>
                      <a:endParaRPr lang="en-US" sz="18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// Updating single contact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public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updateContact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(Contact contact) {}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// Deleting single contact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public void </a:t>
                      </a: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deleteContact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(Contact contact) {}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RUD (Insert)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insert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</a:rPr>
              <a:t>String</a:t>
            </a:r>
            <a:r>
              <a:rPr lang="en-US" sz="2400" dirty="0"/>
              <a:t> table, </a:t>
            </a:r>
            <a:r>
              <a:rPr lang="en-US" sz="2400" dirty="0">
                <a:solidFill>
                  <a:schemeClr val="accent1"/>
                </a:solidFill>
              </a:rPr>
              <a:t>String</a:t>
            </a:r>
            <a:r>
              <a:rPr lang="en-US" sz="2400" dirty="0"/>
              <a:t> </a:t>
            </a:r>
            <a:r>
              <a:rPr lang="en-US" sz="2400" dirty="0" err="1"/>
              <a:t>nullColumnHack</a:t>
            </a:r>
            <a:r>
              <a:rPr lang="en-US" sz="2400" dirty="0"/>
              <a:t>, </a:t>
            </a:r>
            <a:r>
              <a:rPr lang="en-US" sz="2400" dirty="0">
                <a:solidFill>
                  <a:schemeClr val="accent1"/>
                </a:solidFill>
              </a:rPr>
              <a:t>ContentValues</a:t>
            </a:r>
            <a:r>
              <a:rPr lang="en-US" sz="2400" dirty="0"/>
              <a:t> values)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9</a:t>
            </a:fld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9117" y="2685639"/>
            <a:ext cx="891198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Adding new contact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addContact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(Contact contact)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ContentValues values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KEY_PH_NO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,contact.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db.insert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values);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30600</TotalTime>
  <Words>796</Words>
  <Application>Microsoft Office PowerPoint</Application>
  <PresentationFormat>Widescreen</PresentationFormat>
  <Paragraphs>328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Angsana New</vt:lpstr>
      <vt:lpstr>Arial</vt:lpstr>
      <vt:lpstr>Calibri</vt:lpstr>
      <vt:lpstr>Cambria</vt:lpstr>
      <vt:lpstr>Consolas</vt:lpstr>
      <vt:lpstr>Cordia New</vt:lpstr>
      <vt:lpstr>Courier New</vt:lpstr>
      <vt:lpstr>Office Theme</vt:lpstr>
      <vt:lpstr> Mobile App Development  Lec 7: Saving data (Database)</vt:lpstr>
      <vt:lpstr>Outline</vt:lpstr>
      <vt:lpstr>SQL Databases</vt:lpstr>
      <vt:lpstr>DBMS</vt:lpstr>
      <vt:lpstr>Example 1 (Contact DB).</vt:lpstr>
      <vt:lpstr>Example 1.</vt:lpstr>
      <vt:lpstr>Example 1.</vt:lpstr>
      <vt:lpstr>CRUD operations</vt:lpstr>
      <vt:lpstr>CRUD (Insert)</vt:lpstr>
      <vt:lpstr>CRUD (Select)</vt:lpstr>
      <vt:lpstr>CRUD (Select)</vt:lpstr>
      <vt:lpstr>CRUD (Select)</vt:lpstr>
      <vt:lpstr>CRUD (Update)</vt:lpstr>
      <vt:lpstr>CRUD (Delete)</vt:lpstr>
      <vt:lpstr>CRUD (Delete)</vt:lpstr>
      <vt:lpstr>MainActivity.java</vt:lpstr>
      <vt:lpstr>Exercise 1</vt:lpstr>
      <vt:lpstr>ListView</vt:lpstr>
      <vt:lpstr>ListView</vt:lpstr>
      <vt:lpstr>ListView</vt:lpstr>
      <vt:lpstr>ListView</vt:lpstr>
      <vt:lpstr>ListView</vt:lpstr>
      <vt:lpstr>ListView</vt:lpstr>
      <vt:lpstr>Exercise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MTE-416: Mobile Application Development</dc:title>
  <dc:creator>Ekarat Rattagan</dc:creator>
  <cp:lastModifiedBy>Ekarat Rattagan</cp:lastModifiedBy>
  <cp:revision>476</cp:revision>
  <cp:lastPrinted>2017-02-17T04:13:52Z</cp:lastPrinted>
  <dcterms:created xsi:type="dcterms:W3CDTF">2016-04-07T04:56:38Z</dcterms:created>
  <dcterms:modified xsi:type="dcterms:W3CDTF">2017-08-24T00:48:12Z</dcterms:modified>
</cp:coreProperties>
</file>