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78" r:id="rId4"/>
    <p:sldId id="272" r:id="rId5"/>
    <p:sldId id="275" r:id="rId6"/>
    <p:sldId id="274" r:id="rId7"/>
    <p:sldId id="276" r:id="rId8"/>
    <p:sldId id="277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707C2-9104-49A0-9124-58D4FE47ADDD}" v="1178" dt="2020-02-08T07:08:52.96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9911" autoAdjust="0"/>
  </p:normalViewPr>
  <p:slideViewPr>
    <p:cSldViewPr snapToGrid="0">
      <p:cViewPr varScale="1">
        <p:scale>
          <a:sx n="67" d="100"/>
          <a:sy n="67" d="100"/>
        </p:scale>
        <p:origin x="195" y="4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5FB16B-06A2-438E-8A0B-19DC19BD05C1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2020年2月8日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36A35B7-9D2F-4E6D-B12D-29025F48BF0A}" type="datetime4">
              <a:rPr lang="ja-JP" altLang="en-US" smtClean="0"/>
              <a:pPr/>
              <a:t>2020年2月8日</a:t>
            </a:fld>
            <a:endParaRPr 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2674CE4-FBD8-4481-AEFB-CA53E599A74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プレゼンテーションが対象者にどのように役立つか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成人の学習者は、それが自分にとってどのように、またはなぜ重要かを理解すると、テーマへの関心が深まります。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テーマについての発表者の専門レベル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その分野での発表者の経歴を簡単に紹介したり、参加者がそのプレゼンテーションを聞くべき理由を説明したりします。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307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プレゼンテーションが対象者にどのように役立つか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成人の学習者は、それが自分にとってどのように、またはなぜ重要かを理解すると、テーマへの関心が深まります。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テーマについての発表者の専門レベル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その分野での発表者の経歴を簡単に紹介したり、参加者がそのプレゼンテーションを聞くべき理由を説明したりします。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462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プレゼンテーションが対象者にどのように役立つか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成人の学習者は、それが自分にとってどのように、またはなぜ重要かを理解すると、テーマへの関心が深まります。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テーマについての発表者の専門レベル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その分野での発表者の経歴を簡単に紹介したり、参加者がそのプレゼンテーションを聞くべき理由を説明したりします。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1499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プレゼンテーションが対象者にどのように役立つか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成人の学習者は、それが自分にとってどのように、またはなぜ重要かを理解すると、テーマへの関心が深まります。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テーマについての発表者の専門レベル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その分野での発表者の経歴を簡単に紹介したり、参加者がそのプレゼンテーションを聞くべき理由を説明したりします。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016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プレゼンテーションが対象者にどのように役立つか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成人の学習者は、それが自分にとってどのように、またはなぜ重要かを理解すると、テーマへの関心が深まります。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テーマについての発表者の専門レベル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その分野での発表者の経歴を簡単に紹介したり、参加者がそのプレゼンテーションを聞くべき理由を説明したりします。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プレゼンテーションが対象者にどのように役立つか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成人の学習者は、それが自分にとってどのように、またはなぜ重要かを理解すると、テーマへの関心が深まります。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テーマについての発表者の専門レベル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その分野での発表者の経歴を簡単に紹介したり、参加者がそのプレゼンテーションを聞くべき理由を説明したりします。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467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プレゼンテーションが対象者にどのように役立つか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成人の学習者は、それが自分にとってどのように、またはなぜ重要かを理解すると、テーマへの関心が深まります。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テーマについての発表者の専門レベル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その分野での発表者の経歴を簡単に紹介したり、参加者がそのプレゼンテーションを聞くべき理由を説明したりします。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7417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プレゼンテーションが対象者にどのように役立つか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成人の学習者は、それが自分にとってどのように、またはなぜ重要かを理解すると、テーマへの関心が深まります。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テーマについての発表者の専門レベル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その分野での発表者の経歴を簡単に紹介したり、参加者がそのプレゼンテーションを聞くべき理由を説明したりします。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3867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プレゼンテーションが対象者にどのように役立つか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成人の学習者は、それが自分にとってどのように、またはなぜ重要かを理解すると、テーマへの関心が深まります。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テーマについての発表者の専門レベル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その分野での発表者の経歴を簡単に紹介したり、参加者がそのプレゼンテーションを聞くべき理由を説明したりします。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509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プレゼンテーションが対象者にどのように役立つか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成人の学習者は、それが自分にとってどのように、またはなぜ重要かを理解すると、テーマへの関心が深まります。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テーマについての発表者の専門レベル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その分野での発表者の経歴を簡単に紹介したり、参加者がそのプレゼンテーションを聞くべき理由を説明したりします。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898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プレゼンテーションが対象者にどのように役立つか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成人の学習者は、それが自分にとってどのように、またはなぜ重要かを理解すると、テーマへの関心が深まります。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テーマについての発表者の専門レベル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その分野での発表者の経歴を簡単に紹介したり、参加者がそのプレゼンテーションを聞くべき理由を説明したりします。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1027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プレゼンテーションが対象者にどのように役立つか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成人の学習者は、それが自分にとってどのように、またはなぜ重要かを理解すると、テーマへの関心が深まります。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テーマについての発表者の専門レベル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その分野での発表者の経歴を簡単に紹介したり、参加者がそのプレゼンテーションを聞くべき理由を説明したりします。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446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長方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長方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長方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長方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長方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長方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長方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長方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9043830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6E9244-63ED-4C6A-846A-C25F3C5A432C}" type="datetime4">
              <a:rPr lang="ja-JP" altLang="en-US" smtClean="0"/>
              <a:t>2020年2月8日</a:t>
            </a:fld>
            <a:endParaRPr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ja-JP" altLang="en-US" noProof="0" dirty="0"/>
              <a:t>マスター テキストのスタイルを編集する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F65ACC-B222-46B2-9C2D-6F3C74AFF1C4}" type="datetime4">
              <a:rPr lang="ja-JP" altLang="en-US" smtClean="0"/>
              <a:t>2020年2月8日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ja-JP" altLang="en-US" noProof="0" dirty="0"/>
              <a:t>マスター タイトルのスタイルを編集する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9079BF-8629-4645-861D-6DBF5999ED51}" type="datetime4">
              <a:rPr lang="ja-JP" altLang="en-US" smtClean="0"/>
              <a:t>2020年2月8日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6ABF5F-D2D3-45B4-8D59-DB6887212A61}" type="datetime4">
              <a:rPr lang="ja-JP" altLang="en-US" smtClean="0"/>
              <a:t>2020年2月8日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5F024-6013-485D-8667-877FA9B25F9C}" type="datetime4">
              <a:rPr lang="ja-JP" altLang="en-US" smtClean="0"/>
              <a:t>2020年2月8日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38E6B4-D4BC-4971-8885-C87B3712EA73}" type="datetime4">
              <a:rPr lang="ja-JP" altLang="en-US" smtClean="0"/>
              <a:t>2020年2月8日</a:t>
            </a:fld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D27F75-2817-4DBF-B8C2-869884F78563}" type="datetime4">
              <a:rPr lang="ja-JP" altLang="en-US" smtClean="0"/>
              <a:t>2020年2月8日</a:t>
            </a:fld>
            <a:endParaRPr lang="en-US" dirty="0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/>
          <a:p>
            <a:pPr rtl="0"/>
            <a:fld id="{CC85615F-2E7E-4859-95F8-CC18AA009222}" type="datetime4">
              <a:rPr lang="ja-JP" altLang="en-US" smtClean="0"/>
              <a:t>2020年2月8日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E5A6A3-2A84-4FAB-803C-8F24E6881869}" type="datetime4">
              <a:rPr lang="ja-JP" altLang="en-US" smtClean="0"/>
              <a:t>2020年2月8日</a:t>
            </a:fld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ja-JP" altLang="en-US" noProof="0" dirty="0"/>
              <a:t>マスター タイトルのスタイルを編集する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838660-CE31-4110-A992-4AE8C196C21E}" type="datetime4">
              <a:rPr lang="ja-JP" altLang="en-US" smtClean="0"/>
              <a:t>2020年2月8日</a:t>
            </a:fld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BFEA2D-4090-4C4C-8FE3-661FDBD5D1CA}" type="datetime4">
              <a:rPr lang="ja-JP" altLang="en-US" smtClean="0"/>
              <a:t>2020年2月8日</a:t>
            </a:fld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長方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長方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長方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長方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長方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長方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長方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長方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長方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長方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長方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782047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B491EA1-C108-4B2B-B6ED-6852DBA3887E}" type="datetime4">
              <a:rPr lang="ja-JP" altLang="en-US" smtClean="0"/>
              <a:t>2020年2月8日</a:t>
            </a:fld>
            <a:endParaRPr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1" sz="28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1" sz="26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1" sz="24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1" sz="22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1" sz="20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1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55578" y="1205462"/>
            <a:ext cx="11287125" cy="1470025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後期最終発表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9599" y="3899938"/>
            <a:ext cx="6478261" cy="1752600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発表者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植田健斗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学籍番号</a:t>
            </a:r>
            <a:r>
              <a:rPr lang="en-US" altLang="ja-JP" dirty="0">
                <a:cs typeface="Microsoft Himalaya" panose="01010100010101010101" pitchFamily="2" charset="0"/>
              </a:rPr>
              <a:t>:AL18023</a:t>
            </a: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DD5AB2-058A-4334-A22A-F7A3E049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ja-JP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032388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感想・反省点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8162" y="2140976"/>
            <a:ext cx="10972800" cy="4325112"/>
          </a:xfrm>
        </p:spPr>
        <p:txBody>
          <a:bodyPr rtlCol="0">
            <a:normAutofit fontScale="32500" lnSpcReduction="20000"/>
          </a:bodyPr>
          <a:lstStyle/>
          <a:p>
            <a:pPr rtl="0"/>
            <a:r>
              <a:rPr lang="ja-JP" altLang="en-US" sz="8600" dirty="0"/>
              <a:t>初めて、単独で</a:t>
            </a:r>
            <a:r>
              <a:rPr lang="en-US" altLang="ja-JP" sz="8600" dirty="0"/>
              <a:t>Unity</a:t>
            </a:r>
            <a:r>
              <a:rPr lang="ja-JP" altLang="en-US" sz="8600" dirty="0"/>
              <a:t>でゲームを作成したが、なかなか頑張ったと思う</a:t>
            </a:r>
            <a:endParaRPr lang="en-US" altLang="ja-JP" sz="8600" dirty="0"/>
          </a:p>
          <a:p>
            <a:pPr marL="109728" indent="0" rtl="0">
              <a:buNone/>
            </a:pPr>
            <a:endParaRPr lang="en-US" altLang="ja-JP" sz="3800" dirty="0"/>
          </a:p>
          <a:p>
            <a:r>
              <a:rPr lang="ja-JP" altLang="en-US" sz="8600" dirty="0"/>
              <a:t>同じような処理を何回も書くことになってしまった</a:t>
            </a:r>
            <a:endParaRPr lang="en-US" altLang="ja-JP" sz="8600" dirty="0"/>
          </a:p>
          <a:p>
            <a:pPr marL="109728" indent="0">
              <a:buNone/>
            </a:pPr>
            <a:r>
              <a:rPr lang="ja-JP" altLang="en-US" sz="2400" dirty="0"/>
              <a:t>　　</a:t>
            </a:r>
            <a:r>
              <a:rPr lang="ja-JP" altLang="en-US" sz="6000" dirty="0"/>
              <a:t>→クラス継承を使えば防げた？</a:t>
            </a:r>
            <a:endParaRPr lang="en-US" altLang="ja-JP" sz="6000" dirty="0"/>
          </a:p>
          <a:p>
            <a:pPr marL="109728" indent="0">
              <a:buNone/>
            </a:pPr>
            <a:endParaRPr lang="en-US" altLang="ja-JP" sz="2400" dirty="0"/>
          </a:p>
          <a:p>
            <a:r>
              <a:rPr lang="ja-JP" altLang="en-US" sz="8600" dirty="0"/>
              <a:t>画像やスクリプトが多くて、ごちゃごちゃになってしまった</a:t>
            </a:r>
            <a:endParaRPr lang="en-US" altLang="ja-JP" sz="8600" dirty="0"/>
          </a:p>
          <a:p>
            <a:pPr marL="109728" indent="0">
              <a:buNone/>
            </a:pPr>
            <a:r>
              <a:rPr lang="ja-JP" altLang="en-US" sz="5100" dirty="0"/>
              <a:t>　</a:t>
            </a:r>
            <a:r>
              <a:rPr lang="ja-JP" altLang="en-US" sz="6000" dirty="0"/>
              <a:t>→名前の付け方の統一、フォルダに分けて整理</a:t>
            </a:r>
            <a:endParaRPr lang="en-US" altLang="ja-JP" sz="6000" dirty="0"/>
          </a:p>
          <a:p>
            <a:pPr marL="109728" indent="0">
              <a:buNone/>
            </a:pPr>
            <a:endParaRPr lang="en-US" altLang="ja-JP" sz="5100" dirty="0"/>
          </a:p>
          <a:p>
            <a:r>
              <a:rPr lang="ja-JP" altLang="en-US" sz="8600" dirty="0"/>
              <a:t>時間が足りない</a:t>
            </a:r>
            <a:endParaRPr lang="en-US" altLang="ja-JP" sz="8600" dirty="0"/>
          </a:p>
          <a:p>
            <a:pPr marL="109728" indent="0">
              <a:buNone/>
            </a:pPr>
            <a:r>
              <a:rPr lang="ja-JP" altLang="en-US" sz="4500" dirty="0"/>
              <a:t>　　</a:t>
            </a:r>
            <a:r>
              <a:rPr lang="ja-JP" altLang="en-US" sz="6000" dirty="0"/>
              <a:t>→集中力がない、分からないことに悩んでる時間が多かった</a:t>
            </a:r>
            <a:endParaRPr lang="en-US" altLang="ja-JP" sz="3800" dirty="0"/>
          </a:p>
          <a:p>
            <a:endParaRPr lang="en-US" altLang="ja-JP" sz="3400" dirty="0"/>
          </a:p>
          <a:p>
            <a:pPr marL="109728" indent="0">
              <a:buNone/>
            </a:pPr>
            <a:endParaRPr lang="en-US" altLang="ja-JP" sz="2000" dirty="0"/>
          </a:p>
          <a:p>
            <a:pPr marL="109728" indent="0">
              <a:buNone/>
            </a:pPr>
            <a:endParaRPr lang="en-US" altLang="ja-JP" sz="2000" dirty="0"/>
          </a:p>
          <a:p>
            <a:pPr marL="109728" indent="0">
              <a:buNone/>
            </a:pPr>
            <a:endParaRPr lang="en-US" altLang="ja-JP" sz="2000" dirty="0"/>
          </a:p>
          <a:p>
            <a:pPr marL="109728" indent="0" rtl="0">
              <a:buNone/>
            </a:pPr>
            <a:endParaRPr lang="en-US" altLang="ja-JP" sz="2400" dirty="0"/>
          </a:p>
          <a:p>
            <a:pPr rtl="0"/>
            <a:endParaRPr lang="en-US" altLang="ja-JP" sz="2400" dirty="0"/>
          </a:p>
          <a:p>
            <a:pPr marL="109728" indent="0" rtl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2000" dirty="0"/>
          </a:p>
          <a:p>
            <a:pPr marL="109728" indent="0" rtl="0">
              <a:buNone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09728" indent="0" rtl="0">
              <a:buNone/>
            </a:pPr>
            <a:endParaRPr lang="en-US" altLang="ja-JP" dirty="0"/>
          </a:p>
          <a:p>
            <a:pPr marL="109728" indent="0" rtl="0">
              <a:buNone/>
            </a:pPr>
            <a:endParaRPr lang="en-US" altLang="ja-JP" sz="1600" dirty="0"/>
          </a:p>
          <a:p>
            <a:pPr marL="109728" indent="0" rtl="0">
              <a:buNone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189B90-EF19-4ABE-BB78-2512618E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10</a:t>
            </a:fld>
            <a:endParaRPr lang="ja-JP" altLang="en-US" noProof="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6963A9-F3A8-48B0-8905-69CE264EFA4D}"/>
              </a:ext>
            </a:extLst>
          </p:cNvPr>
          <p:cNvSpPr txBox="1"/>
          <p:nvPr/>
        </p:nvSpPr>
        <p:spPr>
          <a:xfrm>
            <a:off x="2024063" y="5440355"/>
            <a:ext cx="1117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予め考えておけばよかったことが多かった</a:t>
            </a:r>
          </a:p>
        </p:txBody>
      </p:sp>
    </p:spTree>
    <p:extLst>
      <p:ext uri="{BB962C8B-B14F-4D97-AF65-F5344CB8AC3E}">
        <p14:creationId xmlns:p14="http://schemas.microsoft.com/office/powerpoint/2010/main" val="14461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032388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今回の反省を生かして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8162" y="2530616"/>
            <a:ext cx="10972800" cy="432511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ja-JP" altLang="en-US" sz="4500" dirty="0">
                <a:solidFill>
                  <a:srgbClr val="FF0000"/>
                </a:solidFill>
              </a:rPr>
              <a:t>タワーディフェンス系</a:t>
            </a:r>
            <a:r>
              <a:rPr lang="ja-JP" altLang="en-US" sz="4500" dirty="0"/>
              <a:t>のゲームを作成する予定</a:t>
            </a:r>
            <a:endParaRPr lang="en-US" altLang="ja-JP" sz="4500" dirty="0"/>
          </a:p>
          <a:p>
            <a:pPr marL="109728" indent="0" rtl="0">
              <a:buNone/>
            </a:pPr>
            <a:endParaRPr lang="en-US" altLang="ja-JP" sz="3800" dirty="0"/>
          </a:p>
          <a:p>
            <a:r>
              <a:rPr lang="en-US" altLang="ja-JP" sz="4500" dirty="0"/>
              <a:t>(</a:t>
            </a:r>
            <a:r>
              <a:rPr lang="ja-JP" altLang="en-US" sz="4500" dirty="0"/>
              <a:t>おそらく</a:t>
            </a:r>
            <a:r>
              <a:rPr lang="en-US" altLang="ja-JP" sz="4500" dirty="0"/>
              <a:t>)</a:t>
            </a:r>
            <a:r>
              <a:rPr lang="ja-JP" altLang="en-US" sz="4500" dirty="0"/>
              <a:t>今回のゲームと通ずるところもある。</a:t>
            </a:r>
            <a:endParaRPr lang="en-US" altLang="ja-JP" sz="5100" dirty="0"/>
          </a:p>
          <a:p>
            <a:pPr marL="109728" indent="0">
              <a:buNone/>
            </a:pPr>
            <a:r>
              <a:rPr lang="ja-JP" altLang="en-US" sz="2600" dirty="0"/>
              <a:t>　</a:t>
            </a:r>
            <a:endParaRPr lang="en-US" altLang="ja-JP" sz="4600" dirty="0"/>
          </a:p>
          <a:p>
            <a:pPr marL="109728" indent="0">
              <a:buNone/>
            </a:pPr>
            <a:endParaRPr lang="en-US" altLang="ja-JP" sz="2400" dirty="0"/>
          </a:p>
          <a:p>
            <a:r>
              <a:rPr lang="ja-JP" altLang="en-US" sz="4000" dirty="0"/>
              <a:t>今年の前期最終</a:t>
            </a:r>
            <a:r>
              <a:rPr lang="ja-JP" altLang="en-US" sz="4000"/>
              <a:t>発表までに完成</a:t>
            </a:r>
            <a:r>
              <a:rPr lang="ja-JP" altLang="en-US" sz="4000" dirty="0"/>
              <a:t>を目標</a:t>
            </a:r>
            <a:endParaRPr lang="en-US" altLang="ja-JP" sz="4000" dirty="0"/>
          </a:p>
          <a:p>
            <a:pPr marL="109728" indent="0">
              <a:buNone/>
            </a:pPr>
            <a:endParaRPr lang="en-US" altLang="ja-JP" sz="3800" dirty="0"/>
          </a:p>
          <a:p>
            <a:endParaRPr lang="en-US" altLang="ja-JP" sz="3400" dirty="0"/>
          </a:p>
          <a:p>
            <a:pPr marL="109728" indent="0">
              <a:buNone/>
            </a:pPr>
            <a:r>
              <a:rPr lang="ja-JP" altLang="en-US" sz="2400" dirty="0"/>
              <a:t>　</a:t>
            </a:r>
            <a:endParaRPr lang="en-US" altLang="ja-JP" sz="2000" dirty="0"/>
          </a:p>
          <a:p>
            <a:pPr marL="109728" indent="0">
              <a:buNone/>
            </a:pPr>
            <a:endParaRPr lang="en-US" altLang="ja-JP" sz="2000" dirty="0"/>
          </a:p>
          <a:p>
            <a:pPr marL="109728" indent="0">
              <a:buNone/>
            </a:pPr>
            <a:endParaRPr lang="en-US" altLang="ja-JP" sz="2000" dirty="0"/>
          </a:p>
          <a:p>
            <a:pPr marL="109728" indent="0" rtl="0">
              <a:buNone/>
            </a:pPr>
            <a:endParaRPr lang="en-US" altLang="ja-JP" sz="2400" dirty="0"/>
          </a:p>
          <a:p>
            <a:pPr rtl="0"/>
            <a:endParaRPr lang="en-US" altLang="ja-JP" sz="2400" dirty="0"/>
          </a:p>
          <a:p>
            <a:pPr marL="109728" indent="0" rtl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2000" dirty="0"/>
          </a:p>
          <a:p>
            <a:pPr marL="109728" indent="0" rtl="0">
              <a:buNone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09728" indent="0" rtl="0">
              <a:buNone/>
            </a:pPr>
            <a:endParaRPr lang="en-US" altLang="ja-JP" dirty="0"/>
          </a:p>
          <a:p>
            <a:pPr marL="109728" indent="0" rtl="0">
              <a:buNone/>
            </a:pPr>
            <a:endParaRPr lang="en-US" altLang="ja-JP" sz="1600" dirty="0"/>
          </a:p>
          <a:p>
            <a:pPr marL="109728" indent="0" rtl="0">
              <a:buNone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189B90-EF19-4ABE-BB78-2512618E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11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36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032388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まとめ・質疑応答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8162" y="2140976"/>
            <a:ext cx="10972800" cy="4325112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ja-JP" altLang="en-US" sz="5800" dirty="0"/>
              <a:t>まとめ</a:t>
            </a:r>
            <a:endParaRPr lang="en-US" altLang="ja-JP" sz="5800" dirty="0"/>
          </a:p>
          <a:p>
            <a:pPr marL="109728" indent="0" rtl="0">
              <a:buNone/>
            </a:pPr>
            <a:r>
              <a:rPr lang="ja-JP" altLang="en-US" sz="3200" dirty="0"/>
              <a:t>　 </a:t>
            </a:r>
            <a:r>
              <a:rPr lang="ja-JP" altLang="en-US" sz="4400" dirty="0"/>
              <a:t>自由度の高いシューティングゲーム</a:t>
            </a:r>
            <a:endParaRPr lang="en-US" altLang="ja-JP" sz="4400" dirty="0"/>
          </a:p>
          <a:p>
            <a:pPr marL="109728" indent="0" rtl="0">
              <a:buNone/>
            </a:pPr>
            <a:endParaRPr lang="en-US" altLang="ja-JP" sz="4400" dirty="0"/>
          </a:p>
          <a:p>
            <a:pPr marL="109728" indent="0" rtl="0">
              <a:buNone/>
            </a:pPr>
            <a:r>
              <a:rPr lang="ja-JP" altLang="en-US" sz="4400" dirty="0"/>
              <a:t>　</a:t>
            </a:r>
            <a:r>
              <a:rPr lang="en-US" altLang="ja-JP" sz="4400" dirty="0"/>
              <a:t> </a:t>
            </a:r>
            <a:r>
              <a:rPr lang="ja-JP" altLang="en-US" sz="4400" dirty="0"/>
              <a:t>芝浦祭から作成してきた。</a:t>
            </a:r>
            <a:endParaRPr lang="en-US" altLang="ja-JP" sz="4400" dirty="0"/>
          </a:p>
          <a:p>
            <a:pPr marL="109728" indent="0" rtl="0">
              <a:buNone/>
            </a:pPr>
            <a:endParaRPr lang="en-US" altLang="ja-JP" sz="4400" dirty="0"/>
          </a:p>
          <a:p>
            <a:pPr marL="109728" indent="0" rtl="0">
              <a:buNone/>
            </a:pPr>
            <a:r>
              <a:rPr lang="en-US" altLang="ja-JP" sz="4400" dirty="0"/>
              <a:t>   </a:t>
            </a:r>
            <a:r>
              <a:rPr lang="ja-JP" altLang="en-US" sz="4400"/>
              <a:t>後先考えてゲームを作ろう</a:t>
            </a:r>
            <a:endParaRPr lang="en-US" altLang="ja-JP" sz="4400" dirty="0"/>
          </a:p>
          <a:p>
            <a:pPr marL="109728" indent="0" rtl="0">
              <a:buNone/>
            </a:pPr>
            <a:r>
              <a:rPr lang="ja-JP" altLang="en-US" sz="4400" dirty="0"/>
              <a:t>　 </a:t>
            </a:r>
            <a:endParaRPr lang="en-US" altLang="ja-JP" sz="4400" dirty="0"/>
          </a:p>
          <a:p>
            <a:pPr marL="109728" indent="0" rtl="0">
              <a:buNone/>
            </a:pPr>
            <a:r>
              <a:rPr lang="ja-JP" altLang="en-US" sz="4400" dirty="0"/>
              <a:t>   タワーディフェンスのゲームを作る予定</a:t>
            </a:r>
            <a:endParaRPr lang="en-US" altLang="ja-JP" sz="4400" dirty="0"/>
          </a:p>
          <a:p>
            <a:pPr marL="109728" indent="0">
              <a:buNone/>
            </a:pPr>
            <a:endParaRPr lang="en-US" altLang="ja-JP" sz="3500" dirty="0"/>
          </a:p>
          <a:p>
            <a:pPr marL="109728" indent="0">
              <a:buNone/>
            </a:pPr>
            <a:r>
              <a:rPr lang="ja-JP" altLang="en-US" sz="2400" dirty="0"/>
              <a:t>　</a:t>
            </a:r>
            <a:endParaRPr lang="en-US" altLang="ja-JP" sz="2000" dirty="0"/>
          </a:p>
          <a:p>
            <a:pPr marL="109728" indent="0">
              <a:buNone/>
            </a:pPr>
            <a:endParaRPr lang="en-US" altLang="ja-JP" sz="2000" dirty="0"/>
          </a:p>
          <a:p>
            <a:pPr marL="109728" indent="0">
              <a:buNone/>
            </a:pPr>
            <a:endParaRPr lang="en-US" altLang="ja-JP" sz="2000" dirty="0"/>
          </a:p>
          <a:p>
            <a:pPr marL="109728" indent="0" rtl="0">
              <a:buNone/>
            </a:pPr>
            <a:endParaRPr lang="en-US" altLang="ja-JP" sz="2400" dirty="0"/>
          </a:p>
          <a:p>
            <a:pPr rtl="0"/>
            <a:endParaRPr lang="en-US" altLang="ja-JP" sz="2400" dirty="0"/>
          </a:p>
          <a:p>
            <a:pPr marL="109728" indent="0" rtl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2000" dirty="0"/>
          </a:p>
          <a:p>
            <a:pPr marL="109728" indent="0" rtl="0">
              <a:buNone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09728" indent="0" rtl="0">
              <a:buNone/>
            </a:pPr>
            <a:endParaRPr lang="en-US" altLang="ja-JP" dirty="0"/>
          </a:p>
          <a:p>
            <a:pPr marL="109728" indent="0" rtl="0">
              <a:buNone/>
            </a:pPr>
            <a:endParaRPr lang="en-US" altLang="ja-JP" sz="1600" dirty="0"/>
          </a:p>
          <a:p>
            <a:pPr marL="109728" indent="0" rtl="0">
              <a:buNone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189B90-EF19-4ABE-BB78-2512618E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12</a:t>
            </a:fld>
            <a:endParaRPr lang="ja-JP" altLang="en-US" noProof="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E1E6A2-E2EE-4689-9C95-78102521C555}"/>
              </a:ext>
            </a:extLst>
          </p:cNvPr>
          <p:cNvSpPr txBox="1"/>
          <p:nvPr/>
        </p:nvSpPr>
        <p:spPr>
          <a:xfrm>
            <a:off x="1750219" y="5336301"/>
            <a:ext cx="11515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2"/>
                </a:solidFill>
              </a:rPr>
              <a:t>質問等ありましたら、お願いします</a:t>
            </a:r>
          </a:p>
        </p:txBody>
      </p:sp>
    </p:spTree>
    <p:extLst>
      <p:ext uri="{BB962C8B-B14F-4D97-AF65-F5344CB8AC3E}">
        <p14:creationId xmlns:p14="http://schemas.microsoft.com/office/powerpoint/2010/main" val="29614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032388"/>
            <a:ext cx="10972800" cy="1066800"/>
          </a:xfrm>
        </p:spPr>
        <p:txBody>
          <a:bodyPr rtlCol="0">
            <a:normAutofit/>
          </a:bodyPr>
          <a:lstStyle/>
          <a:p>
            <a:pPr rtl="0"/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8162" y="2140976"/>
            <a:ext cx="10972800" cy="4325112"/>
          </a:xfrm>
        </p:spPr>
        <p:txBody>
          <a:bodyPr rtlCol="0">
            <a:normAutofit/>
          </a:bodyPr>
          <a:lstStyle/>
          <a:p>
            <a:pPr marL="109728" indent="0">
              <a:buNone/>
            </a:pPr>
            <a:endParaRPr lang="en-US" altLang="ja-JP" sz="3500" dirty="0"/>
          </a:p>
          <a:p>
            <a:pPr marL="109728" indent="0">
              <a:buNone/>
            </a:pPr>
            <a:r>
              <a:rPr lang="ja-JP" altLang="en-US" sz="2400" dirty="0"/>
              <a:t>　</a:t>
            </a:r>
            <a:endParaRPr lang="en-US" altLang="ja-JP" sz="2000" dirty="0"/>
          </a:p>
          <a:p>
            <a:pPr marL="109728" indent="0">
              <a:buNone/>
            </a:pPr>
            <a:endParaRPr lang="en-US" altLang="ja-JP" sz="2000" dirty="0"/>
          </a:p>
          <a:p>
            <a:pPr marL="109728" indent="0">
              <a:buNone/>
            </a:pPr>
            <a:endParaRPr lang="en-US" altLang="ja-JP" sz="2000" dirty="0"/>
          </a:p>
          <a:p>
            <a:pPr marL="109728" indent="0" rtl="0">
              <a:buNone/>
            </a:pPr>
            <a:endParaRPr lang="en-US" altLang="ja-JP" sz="2400" dirty="0"/>
          </a:p>
          <a:p>
            <a:pPr rtl="0"/>
            <a:endParaRPr lang="en-US" altLang="ja-JP" sz="2400" dirty="0"/>
          </a:p>
          <a:p>
            <a:pPr marL="109728" indent="0" rtl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2000" dirty="0"/>
          </a:p>
          <a:p>
            <a:pPr marL="109728" indent="0" rtl="0">
              <a:buNone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09728" indent="0" rtl="0">
              <a:buNone/>
            </a:pPr>
            <a:endParaRPr lang="en-US" altLang="ja-JP" dirty="0"/>
          </a:p>
          <a:p>
            <a:pPr marL="109728" indent="0" rtl="0">
              <a:buNone/>
            </a:pPr>
            <a:endParaRPr lang="en-US" altLang="ja-JP" sz="1600" dirty="0"/>
          </a:p>
          <a:p>
            <a:pPr marL="109728" indent="0" rtl="0">
              <a:buNone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189B90-EF19-4ABE-BB78-2512618E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13</a:t>
            </a:fld>
            <a:endParaRPr lang="ja-JP" altLang="en-US" noProof="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E1E6A2-E2EE-4689-9C95-78102521C555}"/>
              </a:ext>
            </a:extLst>
          </p:cNvPr>
          <p:cNvSpPr txBox="1"/>
          <p:nvPr/>
        </p:nvSpPr>
        <p:spPr>
          <a:xfrm>
            <a:off x="1571626" y="3429000"/>
            <a:ext cx="1151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tx2"/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052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032388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もくじ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991327"/>
            <a:ext cx="10972800" cy="4325112"/>
          </a:xfrm>
        </p:spPr>
        <p:txBody>
          <a:bodyPr rtlCol="0"/>
          <a:lstStyle/>
          <a:p>
            <a:pPr rtl="0"/>
            <a:r>
              <a:rPr lang="ja-JP" altLang="en-US" sz="3200" dirty="0"/>
              <a:t>自己紹介</a:t>
            </a:r>
            <a:r>
              <a:rPr lang="en-US" altLang="ja-JP" sz="3200" dirty="0"/>
              <a:t>……P.3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3200" dirty="0"/>
              <a:t>ゲームの説明</a:t>
            </a:r>
            <a:r>
              <a:rPr lang="en-US" altLang="ja-JP" sz="3200" dirty="0"/>
              <a:t>…P.4</a:t>
            </a:r>
            <a:r>
              <a:rPr lang="ja-JP" altLang="en-US" sz="3200" dirty="0"/>
              <a:t>～</a:t>
            </a:r>
            <a:r>
              <a:rPr lang="en-US" altLang="ja-JP" sz="3200" dirty="0"/>
              <a:t>P.9</a:t>
            </a:r>
          </a:p>
          <a:p>
            <a:pPr rtl="0"/>
            <a:endParaRPr lang="en-US" altLang="ja-JP" dirty="0"/>
          </a:p>
          <a:p>
            <a:r>
              <a:rPr lang="ja-JP" altLang="en-US" sz="3200" dirty="0"/>
              <a:t>反省点・感想</a:t>
            </a:r>
            <a:r>
              <a:rPr lang="en-US" altLang="ja-JP" sz="3200" dirty="0"/>
              <a:t>…P</a:t>
            </a:r>
            <a:r>
              <a:rPr lang="en-US" altLang="ja-JP" dirty="0"/>
              <a:t>.10,P.11</a:t>
            </a:r>
          </a:p>
          <a:p>
            <a:pPr marL="109728" indent="0" rtl="0">
              <a:buNone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3200" dirty="0"/>
              <a:t>質疑応答・まとめ</a:t>
            </a:r>
            <a:r>
              <a:rPr lang="en-US" altLang="ja-JP" sz="3200" dirty="0"/>
              <a:t>…P.12</a:t>
            </a:r>
          </a:p>
          <a:p>
            <a:pPr marL="109728" indent="0" rtl="0">
              <a:buNone/>
            </a:pPr>
            <a:endParaRPr lang="en-US" altLang="ja-JP" sz="3200" dirty="0"/>
          </a:p>
          <a:p>
            <a:pPr marL="109728" indent="0" rtl="0">
              <a:buNone/>
            </a:pPr>
            <a:endParaRPr lang="en-US" altLang="ja-JP" sz="1600" strike="sngStrike" dirty="0"/>
          </a:p>
          <a:p>
            <a:pPr marL="109728" indent="0" rtl="0">
              <a:buNone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8D1410-DDF7-40A8-90E3-13AEA380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2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032388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自己紹介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991327"/>
            <a:ext cx="10972800" cy="4325112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名前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植田　健斗（うえた　けんと）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dirty="0"/>
              <a:t>学科</a:t>
            </a:r>
            <a:r>
              <a:rPr lang="en-US" altLang="ja-JP" dirty="0"/>
              <a:t>…</a:t>
            </a:r>
            <a:r>
              <a:rPr lang="ja-JP" altLang="en-US" dirty="0"/>
              <a:t>情報工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endParaRPr lang="en-US" altLang="ja-JP" dirty="0"/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役職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元会計、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PG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班（タイピング最弱）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趣味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カードゲーム、ポケモン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09728" indent="0" rtl="0">
              <a:buNone/>
            </a:pPr>
            <a:r>
              <a:rPr lang="ja-JP" altLang="en-US" dirty="0"/>
              <a:t>　　　　　</a:t>
            </a:r>
            <a:endParaRPr lang="en-US" altLang="ja-JP" sz="1600" strike="sngStrike" dirty="0"/>
          </a:p>
          <a:p>
            <a:pPr marL="109728" indent="0" rtl="0">
              <a:buNone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8D1410-DDF7-40A8-90E3-13AEA380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3</a:t>
            </a:fld>
            <a:endParaRPr lang="ja-JP" altLang="en-US" noProof="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4396837-37F7-4290-8D04-0943A1163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07" y="3359932"/>
            <a:ext cx="4781585" cy="315279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EB1808-7572-496B-9630-E39E03FF47D8}"/>
              </a:ext>
            </a:extLst>
          </p:cNvPr>
          <p:cNvSpPr txBox="1"/>
          <p:nvPr/>
        </p:nvSpPr>
        <p:spPr>
          <a:xfrm>
            <a:off x="8191482" y="3028890"/>
            <a:ext cx="467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2"/>
                </a:solidFill>
              </a:rPr>
              <a:t>俺のポケモン投票</a:t>
            </a:r>
          </a:p>
        </p:txBody>
      </p:sp>
    </p:spTree>
    <p:extLst>
      <p:ext uri="{BB962C8B-B14F-4D97-AF65-F5344CB8AC3E}">
        <p14:creationId xmlns:p14="http://schemas.microsoft.com/office/powerpoint/2010/main" val="307057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032388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ゲームの紹介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991327"/>
            <a:ext cx="10972800" cy="4325112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ja-JP" altLang="en-US" sz="3800" dirty="0"/>
              <a:t>タイトル</a:t>
            </a:r>
            <a:r>
              <a:rPr lang="en-US" altLang="ja-JP" sz="3800" dirty="0"/>
              <a:t>…</a:t>
            </a:r>
            <a:r>
              <a:rPr lang="en-US" altLang="ja-JP" sz="3800" dirty="0" err="1">
                <a:solidFill>
                  <a:srgbClr val="FF0000"/>
                </a:solidFill>
              </a:rPr>
              <a:t>spander</a:t>
            </a:r>
            <a:endParaRPr lang="en-US" altLang="ja-JP" sz="3800" dirty="0">
              <a:solidFill>
                <a:srgbClr val="FF0000"/>
              </a:solidFill>
            </a:endParaRPr>
          </a:p>
          <a:p>
            <a:pPr marL="109728" indent="0" rtl="0">
              <a:buNone/>
            </a:pPr>
            <a:r>
              <a:rPr lang="ja-JP" altLang="en-US" sz="2400" dirty="0"/>
              <a:t>　</a:t>
            </a:r>
            <a:r>
              <a:rPr lang="en-US" altLang="ja-JP" sz="2400" dirty="0"/>
              <a:t> </a:t>
            </a:r>
            <a:r>
              <a:rPr lang="en-US" altLang="ja-JP" dirty="0"/>
              <a:t>space(</a:t>
            </a:r>
            <a:r>
              <a:rPr lang="ja-JP" altLang="en-US" dirty="0"/>
              <a:t>宇宙</a:t>
            </a:r>
            <a:r>
              <a:rPr lang="en-US" altLang="ja-JP" dirty="0"/>
              <a:t>)</a:t>
            </a:r>
            <a:r>
              <a:rPr lang="ja-JP" altLang="en-US" dirty="0"/>
              <a:t>＋</a:t>
            </a:r>
            <a:r>
              <a:rPr lang="en-US" altLang="ja-JP" dirty="0"/>
              <a:t>wander(</a:t>
            </a:r>
            <a:r>
              <a:rPr lang="ja-JP" altLang="en-US" dirty="0"/>
              <a:t>放浪する</a:t>
            </a:r>
            <a:r>
              <a:rPr lang="en-US" altLang="ja-JP" dirty="0"/>
              <a:t>)</a:t>
            </a: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3800" dirty="0">
                <a:latin typeface="Meiryo UI" panose="020B0604030504040204" pitchFamily="50" charset="-128"/>
                <a:ea typeface="Meiryo UI" panose="020B0604030504040204" pitchFamily="50" charset="-128"/>
              </a:rPr>
              <a:t>ジャンル</a:t>
            </a:r>
            <a:r>
              <a:rPr lang="en-US" altLang="ja-JP" sz="38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r>
              <a:rPr lang="ja-JP" altLang="en-US" sz="3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シューティングゲーム</a:t>
            </a:r>
            <a:endParaRPr lang="en-US" altLang="ja-JP" sz="3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09728" indent="0" rtl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　</a:t>
            </a:r>
            <a:r>
              <a:rPr lang="ja-JP" altLang="en-US" dirty="0"/>
              <a:t>詳しいゲームの内容は次のページに</a:t>
            </a:r>
            <a:endParaRPr lang="en-US" altLang="ja-JP" dirty="0"/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3800" dirty="0"/>
              <a:t>製作時間</a:t>
            </a:r>
            <a:r>
              <a:rPr lang="en-US" altLang="ja-JP" sz="3800" dirty="0"/>
              <a:t>…100</a:t>
            </a:r>
            <a:r>
              <a:rPr lang="ja-JP" altLang="en-US" sz="3800" dirty="0"/>
              <a:t>～</a:t>
            </a:r>
            <a:r>
              <a:rPr lang="en-US" altLang="ja-JP" sz="3800" dirty="0"/>
              <a:t>150</a:t>
            </a:r>
            <a:r>
              <a:rPr lang="ja-JP" altLang="en-US" sz="3800" dirty="0"/>
              <a:t>時間くらい？</a:t>
            </a:r>
            <a:endParaRPr lang="en-US" altLang="ja-JP" sz="3800" dirty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4</a:t>
            </a:r>
            <a:r>
              <a:rPr lang="ja-JP" altLang="en-US" dirty="0"/>
              <a:t>か月✖</a:t>
            </a:r>
            <a:r>
              <a:rPr lang="en-US" altLang="ja-JP" dirty="0"/>
              <a:t>2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時間ぐらいだったと思います。</a:t>
            </a:r>
          </a:p>
          <a:p>
            <a:pPr rtl="0"/>
            <a:endParaRPr lang="en-US" altLang="ja-JP" sz="3200" dirty="0"/>
          </a:p>
          <a:p>
            <a:pPr rtl="0"/>
            <a:r>
              <a:rPr lang="ja-JP" altLang="en-US" sz="3800" dirty="0"/>
              <a:t>ゲームエンジン</a:t>
            </a:r>
            <a:r>
              <a:rPr lang="en-US" altLang="ja-JP" sz="3800" dirty="0"/>
              <a:t>…Unity</a:t>
            </a:r>
          </a:p>
          <a:p>
            <a:pPr marL="109728" indent="0" rtl="0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/>
              <a:t>　</a:t>
            </a:r>
            <a:endParaRPr lang="en-US" altLang="ja-JP" sz="1600" strike="sngStrike" dirty="0"/>
          </a:p>
          <a:p>
            <a:pPr marL="109728" indent="0" rtl="0">
              <a:buNone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9CF19-B4FC-46C1-80E2-19DB128B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4</a:t>
            </a:fld>
            <a:endParaRPr lang="ja-JP" altLang="en-US" noProof="0" dirty="0"/>
          </a:p>
        </p:txBody>
      </p:sp>
      <p:pic>
        <p:nvPicPr>
          <p:cNvPr id="6" name="図 5" descr="メーター が含まれている画像&#10;&#10;自動的に生成された説明">
            <a:extLst>
              <a:ext uri="{FF2B5EF4-FFF2-40B4-BE49-F238E27FC236}">
                <a16:creationId xmlns:a16="http://schemas.microsoft.com/office/drawing/2014/main" id="{0712FBE1-78C9-4FA4-94F2-7F93B2662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45" y="1565788"/>
            <a:ext cx="3800503" cy="2128853"/>
          </a:xfrm>
          <a:prstGeom prst="rect">
            <a:avLst/>
          </a:prstGeom>
        </p:spPr>
      </p:pic>
      <p:pic>
        <p:nvPicPr>
          <p:cNvPr id="8" name="図 7" descr="パソコンの画面&#10;&#10;自動的に生成された説明">
            <a:extLst>
              <a:ext uri="{FF2B5EF4-FFF2-40B4-BE49-F238E27FC236}">
                <a16:creationId xmlns:a16="http://schemas.microsoft.com/office/drawing/2014/main" id="{7EE3176F-B0C6-4D5C-88E0-34C054587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08" y="4228212"/>
            <a:ext cx="3719540" cy="20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2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032388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ゲームの内容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80781"/>
            <a:ext cx="10972800" cy="5012913"/>
          </a:xfrm>
        </p:spPr>
        <p:txBody>
          <a:bodyPr rtlCol="0">
            <a:normAutofit fontScale="92500" lnSpcReduction="20000"/>
          </a:bodyPr>
          <a:lstStyle/>
          <a:p>
            <a:pPr marL="109728" indent="0" rtl="0">
              <a:buNone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3500" dirty="0"/>
              <a:t>テーマ</a:t>
            </a:r>
            <a:r>
              <a:rPr lang="en-US" altLang="ja-JP" sz="3500" dirty="0"/>
              <a:t>…</a:t>
            </a:r>
            <a:r>
              <a:rPr lang="ja-JP" altLang="en-US" sz="3500" dirty="0">
                <a:solidFill>
                  <a:srgbClr val="FF0000"/>
                </a:solidFill>
              </a:rPr>
              <a:t>自由度の高いシューティングゲーム</a:t>
            </a:r>
            <a:endParaRPr lang="en-US" altLang="ja-JP" sz="3500" dirty="0">
              <a:solidFill>
                <a:srgbClr val="FF0000"/>
              </a:solidFill>
            </a:endParaRPr>
          </a:p>
          <a:p>
            <a:pPr rtl="0"/>
            <a:endParaRPr lang="en-US" altLang="ja-JP" sz="3200" dirty="0">
              <a:solidFill>
                <a:srgbClr val="FF0000"/>
              </a:solidFill>
            </a:endParaRPr>
          </a:p>
          <a:p>
            <a:pPr rtl="0"/>
            <a:r>
              <a:rPr lang="ja-JP" altLang="en-US" sz="3500" dirty="0">
                <a:latin typeface="Meiryo UI" panose="020B0604030504040204" pitchFamily="50" charset="-128"/>
                <a:ea typeface="Meiryo UI" panose="020B0604030504040204" pitchFamily="50" charset="-128"/>
              </a:rPr>
              <a:t>特徴（こだわり）</a:t>
            </a:r>
            <a:endParaRPr lang="en-US" altLang="ja-JP" sz="3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09728" indent="0" rtl="0">
              <a:buNone/>
            </a:pPr>
            <a:r>
              <a:rPr lang="ja-JP" altLang="en-US" sz="2400" dirty="0"/>
              <a:t>　➀</a:t>
            </a:r>
            <a:r>
              <a:rPr lang="ja-JP" altLang="en-US" sz="2600" dirty="0"/>
              <a:t>制限時間制（タイムが</a:t>
            </a:r>
            <a:r>
              <a:rPr lang="en-US" altLang="ja-JP" sz="2600" dirty="0"/>
              <a:t>0</a:t>
            </a:r>
            <a:r>
              <a:rPr lang="ja-JP" altLang="en-US" sz="2600" dirty="0"/>
              <a:t>になったらクリア）</a:t>
            </a:r>
            <a:endParaRPr lang="en-US" altLang="ja-JP" sz="2600" dirty="0"/>
          </a:p>
          <a:p>
            <a:pPr marL="109728" indent="0" rtl="0">
              <a:buNone/>
            </a:pPr>
            <a:endParaRPr lang="en-US" altLang="ja-JP" sz="2400" dirty="0"/>
          </a:p>
          <a:p>
            <a:pPr marL="109728" indent="0" rtl="0">
              <a:buNone/>
            </a:pPr>
            <a:r>
              <a:rPr lang="ja-JP" altLang="en-US" sz="2400" dirty="0"/>
              <a:t>　</a:t>
            </a:r>
            <a:r>
              <a:rPr lang="ja-JP" altLang="en-US" sz="2600" dirty="0"/>
              <a:t>②プレイヤーが四方八方に移動、攻撃可能</a:t>
            </a:r>
            <a:endParaRPr lang="en-US" altLang="ja-JP" sz="2600" dirty="0"/>
          </a:p>
          <a:p>
            <a:pPr marL="109728" indent="0" rtl="0">
              <a:buNone/>
            </a:pPr>
            <a:r>
              <a:rPr lang="ja-JP" altLang="en-US" sz="2600" dirty="0"/>
              <a:t>　　 敵も四方八方からやってくる</a:t>
            </a:r>
            <a:endParaRPr lang="en-US" altLang="ja-JP" sz="2600" dirty="0"/>
          </a:p>
          <a:p>
            <a:pPr marL="109728" indent="0" rtl="0">
              <a:buNone/>
            </a:pPr>
            <a:endParaRPr lang="en-US" altLang="ja-JP" sz="2400" dirty="0"/>
          </a:p>
          <a:p>
            <a:pPr marL="109728" indent="0" rtl="0">
              <a:buNone/>
            </a:pPr>
            <a:r>
              <a:rPr lang="ja-JP" altLang="en-US" sz="2400" dirty="0"/>
              <a:t>　</a:t>
            </a:r>
            <a:r>
              <a:rPr lang="ja-JP" altLang="en-US" sz="2600" dirty="0"/>
              <a:t>③敵を倒すだけでなく、</a:t>
            </a:r>
            <a:r>
              <a:rPr lang="ja-JP" altLang="en-US" sz="2600" dirty="0">
                <a:solidFill>
                  <a:srgbClr val="FF0000"/>
                </a:solidFill>
              </a:rPr>
              <a:t>敵の攻撃を避けきるといったプレイスタイル</a:t>
            </a:r>
            <a:r>
              <a:rPr lang="ja-JP" altLang="en-US" sz="2600" dirty="0"/>
              <a:t>も可能</a:t>
            </a:r>
            <a:endParaRPr lang="en-US" altLang="ja-JP" sz="2600" dirty="0"/>
          </a:p>
          <a:p>
            <a:pPr marL="109728" indent="0" rtl="0">
              <a:buNone/>
            </a:pPr>
            <a:endParaRPr lang="en-US" altLang="ja-JP" sz="2400" dirty="0"/>
          </a:p>
          <a:p>
            <a:pPr marL="109728" indent="0" rtl="0">
              <a:buNone/>
            </a:pPr>
            <a:r>
              <a:rPr lang="ja-JP" altLang="en-US" sz="2400" dirty="0"/>
              <a:t>　</a:t>
            </a:r>
            <a:r>
              <a:rPr lang="ja-JP" altLang="en-US" sz="2600" dirty="0"/>
              <a:t>④アイテムやプレイヤー強化を用意し、</a:t>
            </a:r>
            <a:r>
              <a:rPr lang="ja-JP" altLang="en-US" sz="2600" dirty="0">
                <a:solidFill>
                  <a:srgbClr val="FF0000"/>
                </a:solidFill>
              </a:rPr>
              <a:t>難易度の調節</a:t>
            </a:r>
            <a:endParaRPr lang="en-US" altLang="ja-JP" sz="2600" dirty="0">
              <a:solidFill>
                <a:srgbClr val="FF0000"/>
              </a:solidFill>
            </a:endParaRPr>
          </a:p>
          <a:p>
            <a:pPr marL="109728" indent="0" rtl="0">
              <a:buNone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09728" indent="0" rtl="0">
              <a:buNone/>
            </a:pPr>
            <a:r>
              <a:rPr lang="ja-JP" altLang="en-US" dirty="0"/>
              <a:t>　</a:t>
            </a:r>
            <a:endParaRPr lang="en-US" altLang="ja-JP" sz="1600" strike="sngStrike" dirty="0"/>
          </a:p>
          <a:p>
            <a:pPr marL="109728" indent="0" rtl="0">
              <a:buNone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9CF19-B4FC-46C1-80E2-19DB128B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5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61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032388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このゲームの変遷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8162" y="2140976"/>
            <a:ext cx="10972800" cy="4325112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en-US" altLang="ja-JP" sz="5100" dirty="0"/>
              <a:t>8</a:t>
            </a:r>
            <a:r>
              <a:rPr lang="ja-JP" altLang="en-US" sz="5100" dirty="0"/>
              <a:t>月下旬</a:t>
            </a:r>
            <a:r>
              <a:rPr lang="en-US" altLang="ja-JP" sz="5100" dirty="0"/>
              <a:t>…</a:t>
            </a:r>
            <a:r>
              <a:rPr lang="ja-JP" altLang="en-US" sz="5100" dirty="0"/>
              <a:t>芝浦祭に出すために、作成を始める</a:t>
            </a:r>
            <a:endParaRPr lang="en-US" altLang="ja-JP" sz="5100" dirty="0"/>
          </a:p>
          <a:p>
            <a:pPr marL="109728" indent="0" rtl="0">
              <a:buNone/>
            </a:pPr>
            <a:r>
              <a:rPr lang="ja-JP" altLang="en-US" sz="4400" dirty="0"/>
              <a:t>　芝浦祭のテーマが「宇宙」だったので、安直にシューティングゲームを作ることに</a:t>
            </a:r>
            <a:endParaRPr lang="en-US" altLang="ja-JP" sz="4400" dirty="0"/>
          </a:p>
          <a:p>
            <a:pPr marL="109728" indent="0" rtl="0">
              <a:buNone/>
            </a:pPr>
            <a:endParaRPr lang="en-US" altLang="ja-JP" sz="5100" dirty="0"/>
          </a:p>
          <a:p>
            <a:r>
              <a:rPr lang="en-US" altLang="ja-JP" sz="5100" dirty="0"/>
              <a:t>11</a:t>
            </a:r>
            <a:r>
              <a:rPr lang="ja-JP" altLang="en-US" sz="5100" dirty="0"/>
              <a:t>月上旬</a:t>
            </a:r>
            <a:r>
              <a:rPr lang="en-US" altLang="ja-JP" sz="5100" dirty="0"/>
              <a:t>…</a:t>
            </a:r>
            <a:r>
              <a:rPr lang="ja-JP" altLang="en-US" sz="5100" dirty="0"/>
              <a:t>芝浦祭で展示</a:t>
            </a:r>
            <a:endParaRPr lang="en-US" altLang="ja-JP" sz="5100" dirty="0"/>
          </a:p>
          <a:p>
            <a:pPr marL="109728" indent="0">
              <a:buNone/>
            </a:pPr>
            <a:r>
              <a:rPr lang="ja-JP" altLang="en-US" sz="2400" dirty="0"/>
              <a:t>　　</a:t>
            </a:r>
            <a:r>
              <a:rPr lang="ja-JP" altLang="en-US" sz="4400" dirty="0"/>
              <a:t>難しすぎるのでは？と指摘を受ける</a:t>
            </a:r>
            <a:endParaRPr lang="en-US" altLang="ja-JP" sz="4400" dirty="0"/>
          </a:p>
          <a:p>
            <a:pPr marL="109728" indent="0">
              <a:buNone/>
            </a:pPr>
            <a:endParaRPr lang="en-US" altLang="ja-JP" sz="2400" dirty="0"/>
          </a:p>
          <a:p>
            <a:r>
              <a:rPr lang="en-US" altLang="ja-JP" sz="5100" dirty="0"/>
              <a:t>12</a:t>
            </a:r>
            <a:r>
              <a:rPr lang="ja-JP" altLang="en-US" sz="5100" dirty="0"/>
              <a:t>月上旬</a:t>
            </a:r>
            <a:r>
              <a:rPr lang="en-US" altLang="ja-JP" sz="5100" dirty="0"/>
              <a:t>…</a:t>
            </a:r>
            <a:r>
              <a:rPr lang="ja-JP" altLang="en-US" sz="5100" dirty="0"/>
              <a:t>中間発表</a:t>
            </a:r>
            <a:endParaRPr lang="en-US" altLang="ja-JP" sz="5100" dirty="0"/>
          </a:p>
          <a:p>
            <a:pPr marL="109728" indent="0">
              <a:buNone/>
            </a:pPr>
            <a:r>
              <a:rPr lang="ja-JP" altLang="en-US" sz="3800" dirty="0"/>
              <a:t>　</a:t>
            </a:r>
            <a:r>
              <a:rPr lang="ja-JP" altLang="en-US" sz="4400" dirty="0"/>
              <a:t>アイテムや、ゲームの難易度を変えるシステムを追加</a:t>
            </a:r>
            <a:endParaRPr lang="en-US" altLang="ja-JP" sz="4400" dirty="0"/>
          </a:p>
          <a:p>
            <a:endParaRPr lang="en-US" altLang="ja-JP" sz="3400" dirty="0"/>
          </a:p>
          <a:p>
            <a:pPr marL="109728" indent="0">
              <a:buNone/>
            </a:pPr>
            <a:r>
              <a:rPr lang="ja-JP" altLang="en-US" sz="2400" dirty="0"/>
              <a:t>　</a:t>
            </a:r>
            <a:endParaRPr lang="en-US" altLang="ja-JP" sz="2000" dirty="0"/>
          </a:p>
          <a:p>
            <a:pPr marL="109728" indent="0">
              <a:buNone/>
            </a:pPr>
            <a:endParaRPr lang="en-US" altLang="ja-JP" sz="2000" dirty="0"/>
          </a:p>
          <a:p>
            <a:pPr marL="109728" indent="0">
              <a:buNone/>
            </a:pPr>
            <a:endParaRPr lang="en-US" altLang="ja-JP" sz="2000" dirty="0"/>
          </a:p>
          <a:p>
            <a:pPr marL="109728" indent="0" rtl="0">
              <a:buNone/>
            </a:pPr>
            <a:endParaRPr lang="en-US" altLang="ja-JP" sz="2400" dirty="0"/>
          </a:p>
          <a:p>
            <a:pPr rtl="0"/>
            <a:endParaRPr lang="en-US" altLang="ja-JP" sz="2400" dirty="0"/>
          </a:p>
          <a:p>
            <a:pPr marL="109728" indent="0" rtl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2000" dirty="0"/>
          </a:p>
          <a:p>
            <a:pPr marL="109728" indent="0" rtl="0">
              <a:buNone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09728" indent="0" rtl="0">
              <a:buNone/>
            </a:pPr>
            <a:endParaRPr lang="en-US" altLang="ja-JP" dirty="0"/>
          </a:p>
          <a:p>
            <a:pPr marL="109728" indent="0" rtl="0">
              <a:buNone/>
            </a:pPr>
            <a:endParaRPr lang="en-US" altLang="ja-JP" sz="1600" dirty="0"/>
          </a:p>
          <a:p>
            <a:pPr marL="109728" indent="0" rtl="0">
              <a:buNone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189B90-EF19-4ABE-BB78-2512618E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6</a:t>
            </a:fld>
            <a:endParaRPr lang="ja-JP" altLang="en-US" noProof="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6151AE-390E-4DF4-8CE8-A5FF43F1054B}"/>
              </a:ext>
            </a:extLst>
          </p:cNvPr>
          <p:cNvSpPr txBox="1"/>
          <p:nvPr/>
        </p:nvSpPr>
        <p:spPr>
          <a:xfrm>
            <a:off x="361949" y="5107780"/>
            <a:ext cx="1167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ここで、このゲームの作成を終了するつもりだったが</a:t>
            </a:r>
            <a:r>
              <a:rPr kumimoji="1" lang="en-US" altLang="ja-JP" sz="3600" dirty="0">
                <a:solidFill>
                  <a:srgbClr val="FF0000"/>
                </a:solidFill>
              </a:rPr>
              <a:t>…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2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2669" y="5704401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3600" dirty="0"/>
              <a:t>中間発表後、</a:t>
            </a:r>
            <a:r>
              <a:rPr lang="ja-JP" altLang="en-US" sz="3600" strike="sngStrike" dirty="0"/>
              <a:t>批難</a:t>
            </a:r>
            <a:r>
              <a:rPr lang="ja-JP" altLang="en-US" sz="3600" dirty="0"/>
              <a:t>　アドバイスを受ける</a:t>
            </a:r>
            <a:endParaRPr lang="ja-JP" altLang="en-US" sz="3600" strike="sngStrike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5337" y="2298508"/>
            <a:ext cx="10972800" cy="151798"/>
          </a:xfrm>
        </p:spPr>
        <p:txBody>
          <a:bodyPr rtlCol="0">
            <a:normAutofit fontScale="25000" lnSpcReduction="20000"/>
          </a:bodyPr>
          <a:lstStyle/>
          <a:p>
            <a:pPr marL="109728" indent="0" rtl="0">
              <a:buNone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09728" indent="0" rtl="0">
              <a:buNone/>
            </a:pPr>
            <a:endParaRPr lang="en-US" altLang="ja-JP" sz="2400" dirty="0"/>
          </a:p>
          <a:p>
            <a:pPr marL="109728" indent="0" rtl="0">
              <a:buNone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189B90-EF19-4ABE-BB78-2512618E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7</a:t>
            </a:fld>
            <a:endParaRPr lang="ja-JP" altLang="en-US" noProof="0" dirty="0"/>
          </a:p>
        </p:txBody>
      </p:sp>
      <p:pic>
        <p:nvPicPr>
          <p:cNvPr id="14" name="図 13" descr="動物, ブラック, ペンギン, 草 が含まれている画像&#10;&#10;自動的に生成された説明">
            <a:extLst>
              <a:ext uri="{FF2B5EF4-FFF2-40B4-BE49-F238E27FC236}">
                <a16:creationId xmlns:a16="http://schemas.microsoft.com/office/drawing/2014/main" id="{FE2B7E89-A956-4816-9242-F1128FD7B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03" y="287547"/>
            <a:ext cx="7036594" cy="54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032388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内容の追加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中間発表見た人向け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845087"/>
            <a:ext cx="10972800" cy="5012913"/>
          </a:xfrm>
        </p:spPr>
        <p:txBody>
          <a:bodyPr rtlCol="0">
            <a:normAutofit fontScale="85000" lnSpcReduction="20000"/>
          </a:bodyPr>
          <a:lstStyle/>
          <a:p>
            <a:pPr marL="109728" indent="0" rtl="0">
              <a:buNone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3800" dirty="0"/>
              <a:t>効果音・演出の追加</a:t>
            </a:r>
            <a:endParaRPr lang="en-US" altLang="ja-JP" sz="3800" dirty="0"/>
          </a:p>
          <a:p>
            <a:pPr marL="109728" indent="0" rtl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ja-JP" altLang="en-US" dirty="0"/>
              <a:t>ボタンを押したときやゲームクリアした時に</a:t>
            </a:r>
            <a:r>
              <a:rPr lang="en-US" altLang="ja-JP" dirty="0"/>
              <a:t>SE</a:t>
            </a:r>
          </a:p>
          <a:p>
            <a:pPr marL="109728" indent="0" rtl="0">
              <a:buNone/>
            </a:pPr>
            <a:r>
              <a:rPr lang="ja-JP" altLang="en-US" dirty="0"/>
              <a:t>　敵を倒したときに演出（細かい粒が散っていく）</a:t>
            </a:r>
            <a:endParaRPr lang="en-US" altLang="ja-JP" dirty="0"/>
          </a:p>
          <a:p>
            <a:pPr marL="109728" indent="0" rtl="0">
              <a:buNone/>
            </a:pPr>
            <a:endParaRPr lang="en-US" altLang="ja-JP" sz="2600" dirty="0"/>
          </a:p>
          <a:p>
            <a:pPr rtl="0"/>
            <a:r>
              <a:rPr lang="ja-JP" altLang="en-US" sz="3800" dirty="0"/>
              <a:t>プレイヤー強化に新しい要素を追加</a:t>
            </a:r>
            <a:endParaRPr lang="en-US" altLang="ja-JP" sz="3800" dirty="0"/>
          </a:p>
          <a:p>
            <a:pPr marL="109728" indent="0" rtl="0">
              <a:buNone/>
            </a:pPr>
            <a:r>
              <a:rPr lang="ja-JP" altLang="en-US" sz="3200" dirty="0"/>
              <a:t>　</a:t>
            </a:r>
            <a:r>
              <a:rPr lang="ja-JP" altLang="en-US" dirty="0"/>
              <a:t>弾の速度や持続時間を強化できるように</a:t>
            </a:r>
            <a:endParaRPr lang="en-US" altLang="ja-JP" dirty="0"/>
          </a:p>
          <a:p>
            <a:pPr marL="109728" indent="0" rtl="0">
              <a:buNone/>
            </a:pPr>
            <a:endParaRPr lang="en-US" altLang="ja-JP" dirty="0"/>
          </a:p>
          <a:p>
            <a:pPr rtl="0"/>
            <a:r>
              <a:rPr lang="ja-JP" altLang="en-US" sz="3800" dirty="0">
                <a:solidFill>
                  <a:srgbClr val="FF0000"/>
                </a:solidFill>
              </a:rPr>
              <a:t>ボス戦の追加</a:t>
            </a:r>
            <a:endParaRPr lang="en-US" altLang="ja-JP" sz="3800" dirty="0">
              <a:solidFill>
                <a:srgbClr val="FF0000"/>
              </a:solidFill>
            </a:endParaRPr>
          </a:p>
          <a:p>
            <a:pPr marL="109728" indent="0" rtl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　</a:t>
            </a:r>
            <a:r>
              <a:rPr lang="ja-JP" altLang="en-US" dirty="0"/>
              <a:t>ボスを倒すことでクリアできるステージを用意</a:t>
            </a:r>
            <a:endParaRPr lang="en-US" altLang="ja-JP" dirty="0"/>
          </a:p>
          <a:p>
            <a:pPr marL="109728" indent="0" rtl="0">
              <a:buNone/>
            </a:pPr>
            <a:r>
              <a:rPr lang="ja-JP" altLang="en-US" sz="3600" dirty="0"/>
              <a:t>　とても難しい</a:t>
            </a:r>
            <a:endParaRPr lang="en-US" altLang="ja-JP" sz="3600" dirty="0"/>
          </a:p>
          <a:p>
            <a:pPr marL="109728" indent="0" rtl="0">
              <a:buNone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09728" indent="0" rtl="0">
              <a:buNone/>
            </a:pPr>
            <a:r>
              <a:rPr lang="ja-JP" altLang="en-US" dirty="0"/>
              <a:t>　</a:t>
            </a:r>
            <a:endParaRPr lang="en-US" altLang="ja-JP" sz="1600" strike="sngStrike" dirty="0"/>
          </a:p>
          <a:p>
            <a:pPr marL="109728" indent="0" rtl="0">
              <a:buNone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9CF19-B4FC-46C1-80E2-19DB128B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8</a:t>
            </a:fld>
            <a:endParaRPr lang="ja-JP" altLang="en-US" noProof="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F2F47C-2C22-422E-AA0A-E800EE922B74}"/>
              </a:ext>
            </a:extLst>
          </p:cNvPr>
          <p:cNvSpPr txBox="1"/>
          <p:nvPr/>
        </p:nvSpPr>
        <p:spPr>
          <a:xfrm>
            <a:off x="609600" y="988621"/>
            <a:ext cx="591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2"/>
                </a:solidFill>
              </a:rPr>
              <a:t>ということで</a:t>
            </a:r>
          </a:p>
        </p:txBody>
      </p:sp>
    </p:spTree>
    <p:extLst>
      <p:ext uri="{BB962C8B-B14F-4D97-AF65-F5344CB8AC3E}">
        <p14:creationId xmlns:p14="http://schemas.microsoft.com/office/powerpoint/2010/main" val="16401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032388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実演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4848" y="2956438"/>
            <a:ext cx="10972800" cy="5012913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ja-JP" altLang="en-US" dirty="0"/>
              <a:t>　　　　　　　　操作説明はゲーム内に記載したので割愛します</a:t>
            </a:r>
            <a:endParaRPr lang="en-US" altLang="ja-JP" dirty="0"/>
          </a:p>
          <a:p>
            <a:pPr marL="109728" indent="0" rtl="0">
              <a:buNone/>
            </a:pPr>
            <a:endParaRPr lang="en-US" altLang="ja-JP" dirty="0"/>
          </a:p>
          <a:p>
            <a:pPr marL="109728" indent="0" rtl="0">
              <a:buNone/>
            </a:pPr>
            <a:r>
              <a:rPr lang="ja-JP" altLang="en-US" dirty="0"/>
              <a:t>　　　　　　　　製作者がシューティングゲーム下手なのでそこは</a:t>
            </a:r>
            <a:endParaRPr lang="en-US" altLang="ja-JP" dirty="0"/>
          </a:p>
          <a:p>
            <a:pPr marL="109728" indent="0" rtl="0">
              <a:buNone/>
            </a:pPr>
            <a:r>
              <a:rPr lang="ja-JP" altLang="en-US" dirty="0"/>
              <a:t>　　　　　　　　ご容赦ください</a:t>
            </a:r>
            <a:endParaRPr lang="en-US" altLang="ja-JP" dirty="0"/>
          </a:p>
          <a:p>
            <a:pPr marL="109728" indent="0" rtl="0">
              <a:buNone/>
            </a:pPr>
            <a:endParaRPr lang="en-US" altLang="ja-JP" dirty="0"/>
          </a:p>
          <a:p>
            <a:pPr marL="109728" indent="0" rtl="0">
              <a:buNone/>
            </a:pPr>
            <a:r>
              <a:rPr lang="ja-JP" altLang="en-US" dirty="0"/>
              <a:t>　　　　　　　　</a:t>
            </a:r>
            <a:endParaRPr lang="en-US" altLang="ja-JP" dirty="0"/>
          </a:p>
          <a:p>
            <a:pPr marL="109728" indent="0" rtl="0">
              <a:buNone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09728" indent="0" rtl="0">
              <a:buNone/>
            </a:pPr>
            <a:r>
              <a:rPr lang="ja-JP" altLang="en-US" dirty="0"/>
              <a:t>　</a:t>
            </a:r>
            <a:endParaRPr lang="en-US" altLang="ja-JP" sz="1600" strike="sngStrike" dirty="0"/>
          </a:p>
          <a:p>
            <a:pPr marL="109728" indent="0" rtl="0">
              <a:buNone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9CF19-B4FC-46C1-80E2-19DB128B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9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972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トレーニング プレゼンテーション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07_TF03460604" id="{D290B4EA-BA3A-4A82-A6D0-88516EBF381F}" vid="{9197CDAD-B7F4-4E56-B992-C7243950EE17}"/>
    </a:ext>
  </a:extLst>
</a:theme>
</file>

<file path=ppt/theme/theme2.xml><?xml version="1.0" encoding="utf-8"?>
<a:theme xmlns:a="http://schemas.openxmlformats.org/drawingml/2006/main" name="Office テーマ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トレーニング プレゼンテーション</Template>
  <TotalTime>643</TotalTime>
  <Words>1567</Words>
  <Application>Microsoft Office PowerPoint</Application>
  <PresentationFormat>ワイド画面</PresentationFormat>
  <Paragraphs>211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Meiryo UI</vt:lpstr>
      <vt:lpstr>Arial</vt:lpstr>
      <vt:lpstr>Calibri</vt:lpstr>
      <vt:lpstr>Georgia</vt:lpstr>
      <vt:lpstr>Wingdings 2</vt:lpstr>
      <vt:lpstr>トレーニング プレゼンテーション</vt:lpstr>
      <vt:lpstr>後期最終発表</vt:lpstr>
      <vt:lpstr>もくじ</vt:lpstr>
      <vt:lpstr>自己紹介</vt:lpstr>
      <vt:lpstr>ゲームの紹介</vt:lpstr>
      <vt:lpstr>ゲームの内容</vt:lpstr>
      <vt:lpstr>このゲームの変遷</vt:lpstr>
      <vt:lpstr>中間発表後、批難　アドバイスを受ける</vt:lpstr>
      <vt:lpstr>内容の追加(中間発表見た人向け)</vt:lpstr>
      <vt:lpstr>実演</vt:lpstr>
      <vt:lpstr>感想・反省点</vt:lpstr>
      <vt:lpstr>今回の反省を生かして</vt:lpstr>
      <vt:lpstr>まとめ・質疑応答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最終発表</dc:title>
  <dc:creator>植田 健斗</dc:creator>
  <cp:lastModifiedBy>植田 健斗</cp:lastModifiedBy>
  <cp:revision>11</cp:revision>
  <dcterms:created xsi:type="dcterms:W3CDTF">2020-02-07T08:12:33Z</dcterms:created>
  <dcterms:modified xsi:type="dcterms:W3CDTF">2020-02-08T08:15:15Z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