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CE1A73E-1DCA-41AB-8171-D0FD6FFD3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542233E-AE0D-4AFC-890B-A49870268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CC748F4-48DF-4AF3-9D2E-665A75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C0CD654-420D-4DA6-B443-BF75C370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48AB06-471E-4B0B-A2FB-7799E2A3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39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41F8E5-03EB-4BF3-93FA-EC3344CC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7BA00-83A5-4346-8561-E0442BC5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253C308-9473-4AB9-94D8-6CDE0E6E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3621ED-0741-41AA-9959-314B011F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EFFDB71-2015-4D67-8502-B779C9E1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5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92CC30F-3054-4CFD-9EA9-BF1F75AD4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2FB5242-3688-4F7A-BB62-552AF2B0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4C3CC6B-1657-4319-8704-7CD80AA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AC7205-D32E-42DE-A753-13038602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EC99A15-9372-4B66-811A-152F3DFB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83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266B3D-0BAD-4EFE-BE1A-5CB04B1C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C5F497F-6317-47A9-A3B4-B0C1659D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4397873-9155-4A61-912E-BD01804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A1C5E3-BB8D-48B1-B6E0-96090B09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E9C87D-0DF1-43C5-B3B6-B2473C3A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85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A909500-56E2-4737-90BF-4D3E3CA1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759D74C-ABB8-4214-8808-CCE7EDA6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6D96BEF-F7D8-4B6D-A767-9E07A48E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8ED81D-5CD7-48C1-A0CD-7AB4E889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50B1935-5C19-4418-8335-A54ECD7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1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927338-1851-4507-881C-95C2D8BD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E466F3D-DB39-4288-8DA1-E917C2ECD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A49D7D4-81A3-4CD7-BA5C-65E73C3FD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1E9853-BE3C-4314-BF5A-355CD15D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638BEAC-EF44-435C-BE5C-B250CAAC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34A323E-EE78-4AC7-A95F-31D71AF8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72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A9F40B1-8A45-40BC-841D-D19B13F1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32D0775-D1AA-4E10-BE13-865B6FBC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A299B9E-8200-478C-A104-F0B7E7A0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0222478-1E47-401B-BD09-4ED2C568A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E511F3F-45CE-4F70-A825-DC3C8040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92B92F4-0BD7-4206-A401-2246B92A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E72949E-5A22-4205-93E5-304C01C4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24C295E-2C2B-416F-B46D-4B783D42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67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FF2FAE-B336-4438-929E-D232B186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06B442E-92E5-47B5-94E5-A5C1EB61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00D9BBE-B4B2-4BE4-8942-F6C0124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0727BD0-431C-453E-AF76-221507F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56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C1CBE8B9-B8E7-4AF3-8739-659F586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D06CFE8-D6A1-4231-A7EE-2D3082D8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309FF8B-0074-4E2A-A15C-3E0CE34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76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0612D1-41D2-4AAE-B429-8457EC54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E601D68-98BE-409A-A6A3-B56D9279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DB87D4F-21AC-4D7E-9567-AC5F1C5F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72F613F-47E8-45B7-9A4B-8E70488C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26118FE-BFA9-4EB1-B67B-E177F22E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8563B76-8B71-4EBF-BE62-825829D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285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019728-087D-4C33-98E6-5B2A95E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BD38620-17BB-40E6-8824-24A94ADC1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02314E6-391E-4093-BB33-C2C80F8F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FBB761-27EE-4F21-BAF5-CEFFB754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6A67558-0956-4C5B-A856-8021221A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618A8EC-D01E-40C7-97CA-B7607FA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433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08CEC75-F0B2-4FD7-948F-9E65FEAA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ED87B52-96D5-4F1C-A6D5-1878AE10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350AE7B-B69A-4716-81A3-C924BBF4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2F6F-A191-4CCC-AD0A-0DC621D9D7C9}" type="datetimeFigureOut">
              <a:rPr lang="th-TH" smtClean="0"/>
              <a:t>10/09/64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860FD85-78C1-4D65-9C2C-E9A85385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47C07C-3E28-4DE2-8F15-01776478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DB2F-FDE3-4360-962A-9533BE00AC2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4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EDB001-A0DC-4CF7-9A00-E96BE0B0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Sensor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054C8E9-D8ED-4C60-A19A-54621242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การวัดตำแหน่งเป็นพื้นฐานของระบบการวัดในอุตสาหกรรม ใน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ที่นี้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จะศึกษาตัวตรวจรู้ 3 ชนิด คือ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Potentiometer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Variable Differential Transformer, LVDT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Optical Encoder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430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BAC258B-F15F-4C14-984B-99A2B788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681037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ออปติคอลเอ็นโคด</a:t>
            </a:r>
            <a:r>
              <a:rPr lang="th-TH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(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Optical Encoder)</a:t>
            </a:r>
          </a:p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แบ่งออกได้ 2 แบบ แบบของเอ็นโคด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ตรวจรู้ตำแหน่งที่นิยมใช้กันมากคือ ออปติคอลเอ็นโคด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Optical Encoder)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ทางแสง ซึ่งใช้หลักการทางแสงมาเป็นตัววัด เนื่องจากมีแรงเสียดทานต่ำมากและไม่ถูกกระทบจากอุณหภูมิสภาพแวดล้อม ซึ่งจะมี 2 แบบคือ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 1. ออปติคอลเอ็นโคด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แบบขวางแสง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Interruption Type)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 2.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ออปติคอลเอ็นโคด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แบบสะท้อนแสง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Reflection Type)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790D5322-02D3-4324-B724-253D9CD156AA}"/>
              </a:ext>
            </a:extLst>
          </p:cNvPr>
          <p:cNvSpPr/>
          <p:nvPr/>
        </p:nvSpPr>
        <p:spPr>
          <a:xfrm>
            <a:off x="565638" y="282883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 สำหรับออปติคอลเอ็นโคด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แบบขวางแสง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Interruption Type) 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ดังรูปข้างล่าง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ที่หัวอ่านจะมีตัวกำเนิดแสงอยู่ด้านหนึ่ง โดยมักจะใช้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LED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และมีตัวตรวจจับแสง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Photodetecter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อยู่อีกด้านหนึ่งทำหน้าที่แปลงพลังงานแสงเป็นสัญญาณไฟฟ้า ในแผ่นหมุนซึ่งยึดต่อกับแกนหมุนจะมีการเจาะรูเป็นระยะ ๆ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675D32F-BE4C-4243-9C77-DFE0A59C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282" y="3888487"/>
            <a:ext cx="3380826" cy="19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EE0E57-B436-4BB2-B344-44A7AA57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8" y="52436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ออปติคอลเอ็นโคด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แบบสะท้อนแสง(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Reflection Type)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จะใช้แผ่นหมุนที่ทาสีดำและขาวสลับกันไป โดยแหล่งกำเนิดแสงจะส่องแสงไปสะท้อนกลับมายังตัวตรวจจับแสง</a:t>
            </a:r>
          </a:p>
          <a:p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F349304-9AB1-4C18-89A9-FA8BABAA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94" y="1272136"/>
            <a:ext cx="4531144" cy="2244787"/>
          </a:xfrm>
          <a:prstGeom prst="rect">
            <a:avLst/>
          </a:prstGeom>
        </p:spPr>
      </p:pic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94369212-DEC8-44B7-A6BB-1337CD27B4E9}"/>
              </a:ext>
            </a:extLst>
          </p:cNvPr>
          <p:cNvSpPr/>
          <p:nvPr/>
        </p:nvSpPr>
        <p:spPr>
          <a:xfrm>
            <a:off x="520211" y="3655981"/>
            <a:ext cx="106064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  หลักการทำงานของออปติคอลเอ็นโคด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ยกตัวอย่างแบบขวางแสง คือ เมื่อแสงผ่านช่องเจาะรูตัวตรวจจับทางแสงจะรับสัญญาณเป็น ลอจิก 1 และเมื่อแสงถูกขวางตัวตรวจจับทางแสงจะรับสัญญาณเป็น ลอจิก 0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      เมื่อแผ่นกลมหมุนจะทำให้ตัวตรวจจับแสงส่งสัญญาณไฟฟ้าออกมาเป็นช่วง ๆ เท่าจำนวนรูที่ผ่านไป เช่น ในออปติคอลเอ็นโคด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ของรูปที่ 6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a)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จะมีสัญญาณออกมา 8 พัลส์ใน 1 รอบของการหมุนหรือทุก ๆ 45 องศาต่อพัลส์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      เอ็นโคด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ที่ในอุตสาหกรรมจะมีความละเอียด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Resolution)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หรือจำนวนขั้นใน 1 รอบไม่เท่ากัน โดยที่จะพบได้มีตั้งแต่ 100 ขั้นต่อรอบ ไปจนถึง 6000 ขั้นต่อรอบ ซึ่งแบบที่นิยมใช้กันมากในอุตสาหกรรมจะเป็นแบบ 100 ขั้นต่อรอบหรือ 256 ขั้นต่อรอบ และเส้นรอบวงของแผ่นกลมมีกจะมีขนาด 25 ถึง 90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mm.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36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2A114D-E0E3-4986-9DB7-6CE02415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Sensors </a:t>
            </a:r>
            <a:r>
              <a:rPr lang="th-TH" dirty="0"/>
              <a:t>แบ่งออกเป็น 3 ชนิด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DAE9BDF-F51E-40C1-994C-61C507A4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456"/>
            <a:ext cx="10515600" cy="4351338"/>
          </a:xfrm>
        </p:spPr>
        <p:txBody>
          <a:bodyPr/>
          <a:lstStyle/>
          <a:p>
            <a:r>
              <a:rPr lang="en-US" dirty="0"/>
              <a:t>Potentiometer </a:t>
            </a:r>
            <a:r>
              <a:rPr lang="th-TH" dirty="0"/>
              <a:t>หรือตัวต้านทานปรับค่าได้</a:t>
            </a:r>
            <a:r>
              <a:rPr lang="en-US" dirty="0"/>
              <a:t> </a:t>
            </a:r>
            <a:r>
              <a:rPr lang="th-TH" dirty="0"/>
              <a:t>จะแบ่งออกเป็น 2 แบบคือ</a:t>
            </a:r>
          </a:p>
          <a:p>
            <a:r>
              <a:rPr lang="th-TH" dirty="0"/>
              <a:t> โพเทนชิออมิเตอร์แบบหมุน  และ โพเทนชิออมิเตอร์แบบเลื่อนแนวตรง</a:t>
            </a:r>
          </a:p>
          <a:p>
            <a:r>
              <a:rPr lang="th-TH" dirty="0"/>
              <a:t>หลักการทำงานของโพเทนชิออมิเตอร์สำหรับทั้งสองประเภทนั้นเหมือนกัน</a:t>
            </a:r>
          </a:p>
          <a:p>
            <a:r>
              <a:rPr lang="th-TH" dirty="0"/>
              <a:t>โพเทนชิโอมิเตอร์แบบหมุนส่วนใหญ่จะใช้สำหรับการรับแรงดันไฟฟ้าที่ปรับได้เพื่อเป็นส่วนหนึ่งของวงจรอิเล็กทรอนิกส์และวงจรไฟฟ้า ตัวควบคุมระดับเสียงของทรานซิสเตอร์วิทยุเป็นตัวอย่างที่เป็นที่นิยมของโพเทนชิโอมิเตอร์แบบ</a:t>
            </a:r>
            <a:r>
              <a:rPr lang="th-TH" dirty="0" err="1"/>
              <a:t>โร</a:t>
            </a:r>
            <a:r>
              <a:rPr lang="th-TH" dirty="0"/>
              <a:t>ตารี่ที่ปุ่มหมุนของโพเทนชิออมิเตอร์จะควบคุมการจ่ายไฟให้กับแอมป์</a:t>
            </a:r>
          </a:p>
          <a:p>
            <a:endParaRPr lang="en-US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3152CA6-25F8-4D07-877E-C016CC91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45" y="4775518"/>
            <a:ext cx="4635665" cy="1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F4FF149-2E68-4DAF-B514-BFC8F12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" y="659765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พเทนชิออมิเตอร์ชนิดนี้มีสองขั้วหน้าสัมผัสระหว่างที่ความต้านทานสม่ำเสมอถูกวางในรูปแบบครึ่งวงกลม อุปกรณ์ยังมีขั้วกลางที่เชื่อมต่อกับความต้านทานผ่านการสัมผัสเลื่อนที่แนบมากับลูกบิดแบบหมุน ด้วยการหมุนปุ่มเดียวคุณสามารถเลื่อนหน้าสัมผัสแบบเลื่อนบนความต้านทานแบบครึ่งวงกลม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พเทนชิโอมิเตอร์แบบเชิงเส้นนั้นเหมือนกันแต่ความแตกต่างเพียงอย่างเดียวคือที่นี่แทนที่จะเป็นการเคลื่อนไหวแบบหมุนรายชื่อผู้ติดต่อแบบเลื่อนจะถูกย้ายบนตัวต้านทานแบบเชิงเส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CF87B01-17C6-418D-AFAB-E865383C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61" y="2572544"/>
            <a:ext cx="2395537" cy="20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478E972-3A8A-4218-95C6-B348266B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" y="648335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Potentiometer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โพเทนชิออมิเตอร์แบบต่อเนื่อง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Single-turn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ทำจาก ฟิล์มคาร์บอน ฟิล์มโลหะ พลาสติกตัวนำ โลหะเซรามิก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โพเทนชิออมิเตอร์แบบขดลวด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multi-turn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ทำจากเส้น ลวด พลาดติ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นัม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โลหะ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ผส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มน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ิค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ิล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55C9389-60D5-49FA-899F-CA172D36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27" y="2561114"/>
            <a:ext cx="2752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8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D00B77-3C25-48CA-A3E8-AFD2C02F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 Differential Transformer, LVDT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8349EF5-D031-47C7-AB31-CAE1ECC6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38" y="112224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ทรานสดิวเซอร์ที่ใช้สำหรับวัดตำแหน่งหรือการขจัด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displacement)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ในงานอุตสาหกรรมนั้นที่เห็นๆ ใช้กันจะเป็นแบบ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LVDT  (Linear Variable Differential Transformer)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 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Linear Transducer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ซึ่งทั้งสองแบบนี้มีหน้าที่ในการทำงานเหมือนกันนั้นคือสามารถใช้วัดตำแหน่งของวัตถุได้ แต่ที่แตกต่างคือ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มีหลักการทำงานที่แตกต่างกัน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LVDT  (Linear Variable Differential Transformer)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ทรานสดิวเซอร์ชนิดเปลี่ยนแปลงความเหนี่ยวนำแบบเชิงเส้นซึ่งเป็นทรานสดิวเซอร์ที่ใช้สำหรับตรวจวัดตำแหน่งเช่นกันแต่หลักการทำงานนั้นจะอาศัยการเปลี่ยนแปลงค่าความเหนี่ยวนำตามตำแหน่งการเคลื่อนที่ โครงสร้างภายในของ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LVDT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จะประกอบไปด้วย ขดลวดปฐมภูมิ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primary winding)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และขดลวดทุติยภูมิ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secondary winding)</a:t>
            </a:r>
          </a:p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DBBAE66-93FE-402A-BE81-42A3A193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83" y="3787861"/>
            <a:ext cx="5118517" cy="2528739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B9D25B5-8393-45F0-8C67-0F11E12B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40" y="3630638"/>
            <a:ext cx="3551727" cy="28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A8E239D-BC45-42D8-A2DB-37D05038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16" y="559533"/>
            <a:ext cx="10881946" cy="1304437"/>
          </a:xfrm>
        </p:spPr>
        <p:txBody>
          <a:bodyPr/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Linear Transducer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ทรานสดิวเซอร์นี้ใช้หลักการจากคุณสมบัติของสนามแม่เหล็กในการทำงานจึงบางครั้งอาจเรียกว่า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Magnetic Linear Transducer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โครงสร้างภายในก็จะแตกต่างจาก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LVDT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คือจะไม่มีขดลวดอยู่ภายใน จะออกแบบมาให้มีลักษณะเป็นแนวยาว เป็นแท่ง หรือเป็นแกนเพื่อให้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magnet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สามารถสไลด์ขนานไปกับอุปกรณ์ตามความยาวได้</a:t>
            </a:r>
          </a:p>
          <a:p>
            <a:endParaRPr lang="th-TH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16A10A9-0D5E-4E1A-9001-909470DD9E9C}"/>
              </a:ext>
            </a:extLst>
          </p:cNvPr>
          <p:cNvSpPr/>
          <p:nvPr/>
        </p:nvSpPr>
        <p:spPr>
          <a:xfrm>
            <a:off x="718038" y="1626578"/>
            <a:ext cx="10386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ด้วยโครงสร้างของทั้ง 2 แบบ แตกต่างกัน หากเรานำทั้งสองประเภทนี้มาเริ่มใช้งานพร้อมกัน ในขณะใช้งาน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LVDT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นั้นจะเกิดการเสียดสีของขดลวดภายในซึ่งหากใช้งานไปในระยะเวลา</a:t>
            </a:r>
            <a:r>
              <a:rPr lang="th-TH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นานๆ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จะทำให้ขดลวดนั้นเสื่อมและพังได้ แต่ถ้าเป็น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Magnetic Linear Transducer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ในขณะทำงานจะไม่มีการเสียดสีระหว่างอุปกรณ์เลยจึงทำให้สามารถใช้งานได้อย่างยาวนาน แต่ถ้าในเรื่องของราคา แบบ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LVDT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นั้นจะมีราคาถูกกว่าแต่อายุการใช้งานจะต่ำกว่า</a:t>
            </a:r>
            <a:r>
              <a:rPr lang="th-TH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2400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Magnetic Linear Transduce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มาก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DBEC101-625C-4F69-863E-EF3115E9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54" y="3344741"/>
            <a:ext cx="7467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AB93DCC-30BB-42F9-814A-7A75E888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เอ็นโคด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ตรวจรู้ตำแหน่ง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(Position Encoder)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66B6DC8-AF13-48A9-9BE8-B3165EDD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แบ่งตามโครงสร้างการเคลื่อนที่ ได้ 2 แบบ คือ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เอ็นโคด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แบบหมุน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(Rotation position Encoder)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เอ็นโคด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ตำแหน่งแบบเคลื่อนที่แนวเส้นตรง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(Linear Position Encoder)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และถ้าจำแนกตัวตรวจรู้แบบเอ็นโคด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ออกตามลักษณะของสัญญาณ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เอาท์พุต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จะได้เป็น 2 แบบหลัก ๆ คือ </a:t>
            </a:r>
            <a:b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 1. แบบเอ็นโคด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แบบเพิ่มค่า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Incremental Encoder)</a:t>
            </a:r>
            <a:b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 2.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แบบสัมบูรณ์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Absolute Encoder)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664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5A4D79-0969-478C-93B5-5200D6BD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1369095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ตำแหน่งแบบเพิ่มค่า (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Incremental Position Encoder)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ประกอบด้วยแผ่นกลมหรือแผ่นบรรทัดแนวตรง ที่เคลื่อนที่ตามกลไกที่ต้องการวัดระยะทาง ในกรณีของออปติคอลเอ็นโคด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จะมีการเจาะรูเพื่อให้แสงผ่านไปเป็นระยะ ๆ เพื่อบอกตำแหน่งของแผ่นหมุน โดยจะให้สัญญาณ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เอาท์พุต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เป็นสัญญาณพัลส์ออกมาทุกครั้งที่มีการหมุนแกนเอ็นโคด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ทำให้สามารถทราบมุมที่หมุนหรือระยะทางเคลื่อนที่ไปได้ โดย</a:t>
            </a:r>
            <a:r>
              <a:rPr 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เอาท์พุต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ปกติจะมีแค่เพียงบิตเดียวหรือสองบิตเพื่อให้บอกทิศทางได้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D9E76A7-BEAD-48D3-B412-73A4BCE9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35" y="2875084"/>
            <a:ext cx="3682512" cy="205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07C61CA-669E-4274-8DBB-8B10DA99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682625"/>
            <a:ext cx="10515600" cy="4351338"/>
          </a:xfrm>
        </p:spPr>
        <p:txBody>
          <a:bodyPr/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เอ็นโดค</a:t>
            </a:r>
            <a:r>
              <a:rPr 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ตรวจรู้ตำแหน่งแบบสัมบูรณ์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     เอ็นโดค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ตรวจรู้ตำแหน่งแบบสัมบูรณ์จะให้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เอาท์พุต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ในรูปแบบที่เป็นรหัส ที่ตรงกับตำแหน่งที่กลไกเคลื่อนที่ไป หลักการทำงานโดยรวมจะเหมือนกับเอ็นโคด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แบบเพิ่มค่า แต่ในตัวเอ็นโคด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เดอร์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ตรวจรู้ตำแหน่งแบบสัมบูรณ์ จะมีหัวอ่านหลายชุดเท่ากับจำนวนบิต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เอาท์พุต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การเจาะรูบนแผ่นแต่ละชุดก็จะมีระยะห่างเป็นทวีคูณทำให้สามารถทราบตำแหน่งของการหมุนโดยทันที</a:t>
            </a:r>
          </a:p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2420BA0-8CD2-46EB-AD22-600344D2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12" y="3050334"/>
            <a:ext cx="5362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1308</Words>
  <Application>Microsoft Office PowerPoint</Application>
  <PresentationFormat>แบบจอกว้าง</PresentationFormat>
  <Paragraphs>37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Position Sensor</vt:lpstr>
      <vt:lpstr>Position Sensors แบ่งออกเป็น 3 ชนิด</vt:lpstr>
      <vt:lpstr>งานนำเสนอ PowerPoint</vt:lpstr>
      <vt:lpstr>งานนำเสนอ PowerPoint</vt:lpstr>
      <vt:lpstr>Variable Differential Transformer, LVDT</vt:lpstr>
      <vt:lpstr>งานนำเสนอ PowerPoint</vt:lpstr>
      <vt:lpstr>เอ็นโคดเดอร์ตรวจรู้ตำแหน่ง (Position Encoder)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Sensors แบ่งออกเป็น 3 ชนิด</dc:title>
  <dc:creator>MADCLEVER</dc:creator>
  <cp:lastModifiedBy>MADCLEVER</cp:lastModifiedBy>
  <cp:revision>57</cp:revision>
  <dcterms:created xsi:type="dcterms:W3CDTF">2021-09-10T04:16:19Z</dcterms:created>
  <dcterms:modified xsi:type="dcterms:W3CDTF">2021-09-10T05:09:37Z</dcterms:modified>
</cp:coreProperties>
</file>