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575" y="371475"/>
            <a:ext cx="5457825" cy="7699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4472C4"/>
                </a:solidFill>
              </a:rPr>
              <a:t>CLOUDROUTING</a:t>
            </a:r>
          </a:p>
        </p:txBody>
      </p:sp>
      <p:pic>
        <p:nvPicPr>
          <p:cNvPr id="9" name="Picture 9" descr="crpagelogo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04825"/>
            <a:ext cx="528638" cy="528638"/>
          </a:xfrm>
          <a:prstGeom prst="rect">
            <a:avLst/>
          </a:prstGeom>
        </p:spPr>
      </p:pic>
      <p:sp>
        <p:nvSpPr>
          <p:cNvPr id="11" name="TextBox 10" descr="test" title="Test"/>
          <p:cNvSpPr txBox="1"/>
          <p:nvPr/>
        </p:nvSpPr>
        <p:spPr>
          <a:xfrm>
            <a:off x="542925" y="1685925"/>
            <a:ext cx="1088617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Project Objective</a:t>
            </a:r>
          </a:p>
          <a:p>
            <a:r>
              <a:rPr lang="en-US" sz="2000" dirty="0"/>
              <a:t>Creating a server-client system integrated with ORTEC Cloud geocoding and routing services which enables a courier driver to easily deliver and pickup packages in a time-economical way</a:t>
            </a:r>
          </a:p>
        </p:txBody>
      </p:sp>
      <p:sp>
        <p:nvSpPr>
          <p:cNvPr id="13" name="TextBox 12" descr="test" title="Test"/>
          <p:cNvSpPr txBox="1"/>
          <p:nvPr/>
        </p:nvSpPr>
        <p:spPr>
          <a:xfrm>
            <a:off x="564491" y="4467225"/>
            <a:ext cx="1088617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Project Authors</a:t>
            </a:r>
          </a:p>
          <a:p>
            <a:r>
              <a:rPr lang="en-US" sz="2000" dirty="0"/>
              <a:t>Dragos George </a:t>
            </a:r>
            <a:r>
              <a:rPr lang="en-US" sz="2000" dirty="0" err="1"/>
              <a:t>Feleaga</a:t>
            </a:r>
            <a:r>
              <a:rPr lang="en-US" sz="2000" dirty="0"/>
              <a:t> and Radu </a:t>
            </a:r>
            <a:r>
              <a:rPr lang="en-US" sz="2000" dirty="0" err="1"/>
              <a:t>Mazilu</a:t>
            </a:r>
            <a:r>
              <a:rPr lang="en-US" sz="2000" dirty="0"/>
              <a:t>, with help from </a:t>
            </a:r>
            <a:r>
              <a:rPr lang="en-US" sz="2000" dirty="0" err="1"/>
              <a:t>Serghei</a:t>
            </a:r>
            <a:r>
              <a:rPr lang="en-US" sz="2000" dirty="0"/>
              <a:t> </a:t>
            </a:r>
            <a:r>
              <a:rPr lang="en-US" sz="2000" dirty="0" err="1"/>
              <a:t>Radjabov</a:t>
            </a:r>
            <a:r>
              <a:rPr lang="en-US" sz="2000" dirty="0"/>
              <a:t> and the ORTEC supervisor team</a:t>
            </a:r>
          </a:p>
        </p:txBody>
      </p:sp>
      <p:sp>
        <p:nvSpPr>
          <p:cNvPr id="14" name="TextBox 13" descr="test" title="Test"/>
          <p:cNvSpPr txBox="1"/>
          <p:nvPr/>
        </p:nvSpPr>
        <p:spPr>
          <a:xfrm>
            <a:off x="542925" y="3152775"/>
            <a:ext cx="10886172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Technologies Used</a:t>
            </a:r>
          </a:p>
          <a:p>
            <a:r>
              <a:rPr lang="en-US" sz="2000" dirty="0"/>
              <a:t>C#, ASP.NET Core, Xamarin (Forms), AngularJS 2, Microsoft SQL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191" y="388621"/>
            <a:ext cx="320482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CLOUDROUTING</a:t>
            </a:r>
          </a:p>
        </p:txBody>
      </p:sp>
      <p:pic>
        <p:nvPicPr>
          <p:cNvPr id="9" name="Picture 9" descr="crpagelogo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1" y="493396"/>
            <a:ext cx="253103" cy="260550"/>
          </a:xfrm>
          <a:prstGeom prst="rect">
            <a:avLst/>
          </a:prstGeom>
        </p:spPr>
      </p:pic>
      <p:sp>
        <p:nvSpPr>
          <p:cNvPr id="11" name="TextBox 10" descr="test" title="Test"/>
          <p:cNvSpPr txBox="1"/>
          <p:nvPr/>
        </p:nvSpPr>
        <p:spPr>
          <a:xfrm>
            <a:off x="5014942" y="303727"/>
            <a:ext cx="9961463" cy="1076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Web Portal</a:t>
            </a:r>
          </a:p>
          <a:p>
            <a:endParaRPr lang="en-US" sz="3200" b="1" dirty="0"/>
          </a:p>
        </p:txBody>
      </p:sp>
      <p:sp>
        <p:nvSpPr>
          <p:cNvPr id="14" name="TextBox 13" descr="test" title="Test"/>
          <p:cNvSpPr txBox="1"/>
          <p:nvPr/>
        </p:nvSpPr>
        <p:spPr>
          <a:xfrm>
            <a:off x="413886" y="3287562"/>
            <a:ext cx="10886172" cy="24929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Made with HTML, CSS, and JavaScript(AngularJS)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Enables the portal manager to upload orders, assign them to specific drivers and view the drivers' trips.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Provides the implementation of Google Maps for order visualization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Simple and attractive design</a:t>
            </a:r>
          </a:p>
        </p:txBody>
      </p:sp>
      <p:pic>
        <p:nvPicPr>
          <p:cNvPr id="3" name="Picture 7" descr="blackscre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333500"/>
            <a:ext cx="1657330" cy="1637198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4562475" y="1876425"/>
            <a:ext cx="37032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7553325" y="1924050"/>
            <a:ext cx="403657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5642" y="2638425"/>
            <a:ext cx="253533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SERVER</a:t>
            </a:r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3248025" y="1628775"/>
            <a:ext cx="2743632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53175" y="1619250"/>
            <a:ext cx="2743632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Response</a:t>
            </a:r>
            <a:endParaRPr lang="en-US" dirty="0"/>
          </a:p>
        </p:txBody>
      </p:sp>
      <p:pic>
        <p:nvPicPr>
          <p:cNvPr id="25" name="Picture 7" descr="blackscre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323975"/>
            <a:ext cx="1657330" cy="1637198"/>
          </a:xfrm>
          <a:prstGeom prst="rect">
            <a:avLst/>
          </a:prstGeom>
        </p:spPr>
      </p:pic>
      <p:pic>
        <p:nvPicPr>
          <p:cNvPr id="28" name="Picture 28" descr="CH6FFJcUYAAy1N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1151083"/>
            <a:ext cx="1143769" cy="14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425" y="404184"/>
            <a:ext cx="320482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CLOUDROUTING</a:t>
            </a:r>
          </a:p>
        </p:txBody>
      </p:sp>
      <p:pic>
        <p:nvPicPr>
          <p:cNvPr id="9" name="Picture 9" descr="crpagelogo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04825"/>
            <a:ext cx="253103" cy="260550"/>
          </a:xfrm>
          <a:prstGeom prst="rect">
            <a:avLst/>
          </a:prstGeom>
        </p:spPr>
      </p:pic>
      <p:sp>
        <p:nvSpPr>
          <p:cNvPr id="11" name="TextBox 10" descr="test" title="Test"/>
          <p:cNvSpPr txBox="1"/>
          <p:nvPr/>
        </p:nvSpPr>
        <p:spPr>
          <a:xfrm>
            <a:off x="4305300" y="339486"/>
            <a:ext cx="1088617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Mobile Application</a:t>
            </a:r>
            <a:endParaRPr lang="en-US" sz="3200"/>
          </a:p>
        </p:txBody>
      </p:sp>
      <p:sp>
        <p:nvSpPr>
          <p:cNvPr id="14" name="TextBox 13" descr="test" title="Test"/>
          <p:cNvSpPr txBox="1"/>
          <p:nvPr/>
        </p:nvSpPr>
        <p:spPr>
          <a:xfrm>
            <a:off x="514350" y="3100705"/>
            <a:ext cx="10886172" cy="24929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Made with Xamarin Forms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Enables the driver to view information about their account, trips and assigned orders, as well as plan new routes based on their orders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Provides the implementation of Google Maps for better route visualization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Clean and intuitive design</a:t>
            </a:r>
          </a:p>
        </p:txBody>
      </p:sp>
      <p:pic>
        <p:nvPicPr>
          <p:cNvPr id="2" name="Picture 2" descr="cloudrouting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05" y="1228725"/>
            <a:ext cx="1071995" cy="1521606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4411880" y="1881188"/>
            <a:ext cx="37032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7012204" y="1866900"/>
            <a:ext cx="403657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loudrouting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055" y="1228725"/>
            <a:ext cx="1062470" cy="1509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171" y="1715937"/>
            <a:ext cx="1681595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SERVER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26018" y="1566712"/>
            <a:ext cx="2743632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6493" y="1561498"/>
            <a:ext cx="2743632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425" y="404184"/>
            <a:ext cx="320482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CLOUDROUTING</a:t>
            </a:r>
          </a:p>
        </p:txBody>
      </p:sp>
      <p:pic>
        <p:nvPicPr>
          <p:cNvPr id="9" name="Picture 9" descr="crpagelogo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04825"/>
            <a:ext cx="253103" cy="260550"/>
          </a:xfrm>
          <a:prstGeom prst="rect">
            <a:avLst/>
          </a:prstGeom>
        </p:spPr>
      </p:pic>
      <p:sp>
        <p:nvSpPr>
          <p:cNvPr id="11" name="TextBox 10" descr="test" title="Test"/>
          <p:cNvSpPr txBox="1"/>
          <p:nvPr/>
        </p:nvSpPr>
        <p:spPr>
          <a:xfrm>
            <a:off x="4305300" y="339486"/>
            <a:ext cx="1088617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Challenges</a:t>
            </a:r>
            <a:endParaRPr lang="en-US" dirty="0"/>
          </a:p>
        </p:txBody>
      </p:sp>
      <p:sp>
        <p:nvSpPr>
          <p:cNvPr id="14" name="TextBox 13" descr="test" title="Test"/>
          <p:cNvSpPr txBox="1"/>
          <p:nvPr/>
        </p:nvSpPr>
        <p:spPr>
          <a:xfrm>
            <a:off x="1824038" y="1314450"/>
            <a:ext cx="456242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Xamarin Forms lacks thorough documentation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We needed to use an older version of the Google Maps API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sz="2400" b="1" dirty="0"/>
          </a:p>
        </p:txBody>
      </p:sp>
      <p:pic>
        <p:nvPicPr>
          <p:cNvPr id="2" name="Picture 2" descr="cloudrouting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214348"/>
            <a:ext cx="1071995" cy="1521606"/>
          </a:xfrm>
          <a:prstGeom prst="rect">
            <a:avLst/>
          </a:prstGeom>
        </p:spPr>
      </p:pic>
      <p:pic>
        <p:nvPicPr>
          <p:cNvPr id="3" name="Picture 7" descr="blacksc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1317625"/>
            <a:ext cx="1657330" cy="1637198"/>
          </a:xfrm>
          <a:prstGeom prst="rect">
            <a:avLst/>
          </a:prstGeom>
        </p:spPr>
      </p:pic>
      <p:sp>
        <p:nvSpPr>
          <p:cNvPr id="15" name="TextBox 14" descr="test" title="Test"/>
          <p:cNvSpPr txBox="1"/>
          <p:nvPr/>
        </p:nvSpPr>
        <p:spPr>
          <a:xfrm>
            <a:off x="8048625" y="1314450"/>
            <a:ext cx="382614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Integrating the cloud routing API required a lot of documentation and testing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Had difficulties with hosting the database and server on Azure</a:t>
            </a:r>
          </a:p>
        </p:txBody>
      </p:sp>
    </p:spTree>
    <p:extLst>
      <p:ext uri="{BB962C8B-B14F-4D97-AF65-F5344CB8AC3E}">
        <p14:creationId xmlns:p14="http://schemas.microsoft.com/office/powerpoint/2010/main" val="10570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425" y="404184"/>
            <a:ext cx="320482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CLOUDROUTING</a:t>
            </a:r>
          </a:p>
        </p:txBody>
      </p:sp>
      <p:pic>
        <p:nvPicPr>
          <p:cNvPr id="9" name="Picture 9" descr="crpagelogo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04825"/>
            <a:ext cx="253103" cy="260550"/>
          </a:xfrm>
          <a:prstGeom prst="rect">
            <a:avLst/>
          </a:prstGeom>
        </p:spPr>
      </p:pic>
      <p:sp>
        <p:nvSpPr>
          <p:cNvPr id="11" name="TextBox 10" descr="test" title="Test"/>
          <p:cNvSpPr txBox="1"/>
          <p:nvPr/>
        </p:nvSpPr>
        <p:spPr>
          <a:xfrm>
            <a:off x="4305300" y="339486"/>
            <a:ext cx="1088617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Conclusions</a:t>
            </a:r>
            <a:endParaRPr lang="en-US" dirty="0"/>
          </a:p>
        </p:txBody>
      </p:sp>
      <p:sp>
        <p:nvSpPr>
          <p:cNvPr id="14" name="TextBox 13" descr="test" title="Test"/>
          <p:cNvSpPr txBox="1"/>
          <p:nvPr/>
        </p:nvSpPr>
        <p:spPr>
          <a:xfrm>
            <a:off x="504825" y="1343025"/>
            <a:ext cx="11102841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The project was more than enough for us to learn the required technologies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Even though Xamarin Forms is a good UI Toolkit, it is not designed for pixel perfect applications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8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2017-09-04T10:54:11Z</dcterms:modified>
</cp:coreProperties>
</file>