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7B81B-C1D6-43C1-9885-5F36FDFFCA0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DDF954-2266-4202-9D7C-98A79AD53149}">
      <dgm:prSet custT="1"/>
      <dgm:spPr/>
      <dgm:t>
        <a:bodyPr/>
        <a:lstStyle/>
        <a:p>
          <a:r>
            <a:rPr lang="en-GB" sz="2000" b="1" dirty="0">
              <a:highlight>
                <a:srgbClr val="808080"/>
              </a:highlight>
            </a:rPr>
            <a:t>3 STAGES:-</a:t>
          </a:r>
          <a:endParaRPr lang="en-IN" sz="2000" b="1" dirty="0">
            <a:highlight>
              <a:srgbClr val="808080"/>
            </a:highlight>
          </a:endParaRPr>
        </a:p>
      </dgm:t>
    </dgm:pt>
    <dgm:pt modelId="{35418FB8-6D19-4405-9393-251A16D2411A}" type="parTrans" cxnId="{AC3C2749-9878-4EC4-B43A-E2E3FC5817B8}">
      <dgm:prSet/>
      <dgm:spPr/>
      <dgm:t>
        <a:bodyPr/>
        <a:lstStyle/>
        <a:p>
          <a:endParaRPr lang="en-IN"/>
        </a:p>
      </dgm:t>
    </dgm:pt>
    <dgm:pt modelId="{5367A357-8BA0-4FD6-B04A-CA1C7DF5E6CD}" type="sibTrans" cxnId="{AC3C2749-9878-4EC4-B43A-E2E3FC5817B8}">
      <dgm:prSet/>
      <dgm:spPr/>
      <dgm:t>
        <a:bodyPr/>
        <a:lstStyle/>
        <a:p>
          <a:endParaRPr lang="en-IN"/>
        </a:p>
      </dgm:t>
    </dgm:pt>
    <dgm:pt modelId="{E95BA28C-3B8E-41B4-925A-C9FB0165844B}">
      <dgm:prSet/>
      <dgm:spPr/>
      <dgm:t>
        <a:bodyPr/>
        <a:lstStyle/>
        <a:p>
          <a:r>
            <a:rPr lang="en-GB" b="1" dirty="0"/>
            <a:t> observational, experimental, simulation, and derived. </a:t>
          </a:r>
          <a:endParaRPr lang="en-IN" dirty="0"/>
        </a:p>
      </dgm:t>
    </dgm:pt>
    <dgm:pt modelId="{85644E72-017D-46C5-9BEE-E9C15713DB69}" type="parTrans" cxnId="{BA942B60-8567-4F6E-B31D-4C2A95503884}">
      <dgm:prSet/>
      <dgm:spPr/>
      <dgm:t>
        <a:bodyPr/>
        <a:lstStyle/>
        <a:p>
          <a:endParaRPr lang="en-IN"/>
        </a:p>
      </dgm:t>
    </dgm:pt>
    <dgm:pt modelId="{0721A60F-684B-4B6E-87BF-CAF736B4A5DF}" type="sibTrans" cxnId="{BA942B60-8567-4F6E-B31D-4C2A95503884}">
      <dgm:prSet/>
      <dgm:spPr/>
      <dgm:t>
        <a:bodyPr/>
        <a:lstStyle/>
        <a:p>
          <a:endParaRPr lang="en-IN"/>
        </a:p>
      </dgm:t>
    </dgm:pt>
    <dgm:pt modelId="{2932AABE-2C32-4219-84F9-764C6C754CED}">
      <dgm:prSet custT="1"/>
      <dgm:spPr/>
      <dgm:t>
        <a:bodyPr/>
        <a:lstStyle/>
        <a:p>
          <a:r>
            <a:rPr lang="en-GB" sz="2000" b="1" dirty="0">
              <a:highlight>
                <a:srgbClr val="000000"/>
              </a:highlight>
            </a:rPr>
            <a:t>2. CLEANSING &amp; PROCESSING:</a:t>
          </a:r>
          <a:endParaRPr lang="en-IN" sz="2000" b="1" dirty="0">
            <a:highlight>
              <a:srgbClr val="000000"/>
            </a:highlight>
          </a:endParaRPr>
        </a:p>
      </dgm:t>
    </dgm:pt>
    <dgm:pt modelId="{1654FA18-8EB1-4C12-B32D-90BA81A01C75}" type="parTrans" cxnId="{0E207B35-FF01-4A1F-9866-C2167335C06E}">
      <dgm:prSet/>
      <dgm:spPr/>
      <dgm:t>
        <a:bodyPr/>
        <a:lstStyle/>
        <a:p>
          <a:endParaRPr lang="en-IN"/>
        </a:p>
      </dgm:t>
    </dgm:pt>
    <dgm:pt modelId="{4F846546-1E91-4C5E-91E0-7D8AC3B605DB}" type="sibTrans" cxnId="{0E207B35-FF01-4A1F-9866-C2167335C06E}">
      <dgm:prSet/>
      <dgm:spPr/>
      <dgm:t>
        <a:bodyPr/>
        <a:lstStyle/>
        <a:p>
          <a:endParaRPr lang="en-IN"/>
        </a:p>
      </dgm:t>
    </dgm:pt>
    <dgm:pt modelId="{508F4E05-5D82-4F49-BA20-7510B243DA27}">
      <dgm:prSet/>
      <dgm:spPr/>
      <dgm:t>
        <a:bodyPr/>
        <a:lstStyle/>
        <a:p>
          <a:r>
            <a:rPr lang="en-GB" b="1" dirty="0"/>
            <a:t>Analyse the data and identify the errors.</a:t>
          </a:r>
          <a:endParaRPr lang="en-IN" dirty="0"/>
        </a:p>
      </dgm:t>
    </dgm:pt>
    <dgm:pt modelId="{EDB8BEBB-AA52-4678-A334-3E46D75602F8}" type="parTrans" cxnId="{EE44C81F-20EA-47DD-8B85-150A7E17D7DE}">
      <dgm:prSet/>
      <dgm:spPr/>
      <dgm:t>
        <a:bodyPr/>
        <a:lstStyle/>
        <a:p>
          <a:endParaRPr lang="en-IN"/>
        </a:p>
      </dgm:t>
    </dgm:pt>
    <dgm:pt modelId="{7D01EECE-EB96-467E-B7A0-877C87D4BAAA}" type="sibTrans" cxnId="{EE44C81F-20EA-47DD-8B85-150A7E17D7DE}">
      <dgm:prSet/>
      <dgm:spPr/>
      <dgm:t>
        <a:bodyPr/>
        <a:lstStyle/>
        <a:p>
          <a:endParaRPr lang="en-IN"/>
        </a:p>
      </dgm:t>
    </dgm:pt>
    <dgm:pt modelId="{B7A2B1FB-D515-43B9-A4AA-F1E449AF2B68}">
      <dgm:prSet/>
      <dgm:spPr/>
      <dgm:t>
        <a:bodyPr/>
        <a:lstStyle/>
        <a:p>
          <a:r>
            <a:rPr lang="en-GB" b="1" dirty="0"/>
            <a:t> Cleanse the data by fixing the errors and replace the blanks cells to 0.</a:t>
          </a:r>
          <a:endParaRPr lang="en-IN" dirty="0"/>
        </a:p>
      </dgm:t>
    </dgm:pt>
    <dgm:pt modelId="{9C09565D-51EF-4F41-8EB2-649F510F35A4}" type="parTrans" cxnId="{014C11F3-2C11-4F55-861F-EB54B4B5DD01}">
      <dgm:prSet/>
      <dgm:spPr/>
      <dgm:t>
        <a:bodyPr/>
        <a:lstStyle/>
        <a:p>
          <a:endParaRPr lang="en-IN"/>
        </a:p>
      </dgm:t>
    </dgm:pt>
    <dgm:pt modelId="{9765C36E-1680-4A47-BFE3-305962AA91A9}" type="sibTrans" cxnId="{014C11F3-2C11-4F55-861F-EB54B4B5DD01}">
      <dgm:prSet/>
      <dgm:spPr/>
      <dgm:t>
        <a:bodyPr/>
        <a:lstStyle/>
        <a:p>
          <a:endParaRPr lang="en-IN"/>
        </a:p>
      </dgm:t>
    </dgm:pt>
    <dgm:pt modelId="{51596CEF-F84B-43B1-84D9-A32357CEC29E}">
      <dgm:prSet custT="1"/>
      <dgm:spPr/>
      <dgm:t>
        <a:bodyPr/>
        <a:lstStyle/>
        <a:p>
          <a:r>
            <a:rPr lang="en-GB" sz="2400" b="0" dirty="0">
              <a:highlight>
                <a:srgbClr val="000000"/>
              </a:highlight>
            </a:rPr>
            <a:t>3. VISUALIZATIONS:</a:t>
          </a:r>
          <a:endParaRPr lang="en-IN" sz="2400" b="0" dirty="0">
            <a:highlight>
              <a:srgbClr val="000000"/>
            </a:highlight>
          </a:endParaRPr>
        </a:p>
      </dgm:t>
    </dgm:pt>
    <dgm:pt modelId="{30CC96C7-E2F2-47E2-9CFC-9E9D6AD0D586}" type="parTrans" cxnId="{E3AE4D65-7DC4-42F7-BC58-15E77193D014}">
      <dgm:prSet/>
      <dgm:spPr/>
      <dgm:t>
        <a:bodyPr/>
        <a:lstStyle/>
        <a:p>
          <a:endParaRPr lang="en-IN"/>
        </a:p>
      </dgm:t>
    </dgm:pt>
    <dgm:pt modelId="{7439DD0C-05D2-4A6D-8B99-39FDE50357EA}" type="sibTrans" cxnId="{E3AE4D65-7DC4-42F7-BC58-15E77193D014}">
      <dgm:prSet/>
      <dgm:spPr/>
      <dgm:t>
        <a:bodyPr/>
        <a:lstStyle/>
        <a:p>
          <a:endParaRPr lang="en-IN"/>
        </a:p>
      </dgm:t>
    </dgm:pt>
    <dgm:pt modelId="{373057C8-20D6-401A-9B6E-E210BDA8E45A}">
      <dgm:prSet/>
      <dgm:spPr/>
      <dgm:t>
        <a:bodyPr/>
        <a:lstStyle/>
        <a:p>
          <a:r>
            <a:rPr lang="en-GB" b="1" dirty="0"/>
            <a:t> Data visualization is the graphical representation of information and data. </a:t>
          </a:r>
          <a:endParaRPr lang="en-IN" dirty="0"/>
        </a:p>
      </dgm:t>
    </dgm:pt>
    <dgm:pt modelId="{6597CE21-9D78-45C8-BE44-60FD79C2708E}" type="parTrans" cxnId="{6F6DCE87-2511-4707-9398-CA4F3F29C3D9}">
      <dgm:prSet/>
      <dgm:spPr/>
      <dgm:t>
        <a:bodyPr/>
        <a:lstStyle/>
        <a:p>
          <a:endParaRPr lang="en-IN"/>
        </a:p>
      </dgm:t>
    </dgm:pt>
    <dgm:pt modelId="{2E9E9F1F-8344-4574-92EA-6DC73BA433CD}" type="sibTrans" cxnId="{6F6DCE87-2511-4707-9398-CA4F3F29C3D9}">
      <dgm:prSet/>
      <dgm:spPr/>
      <dgm:t>
        <a:bodyPr/>
        <a:lstStyle/>
        <a:p>
          <a:endParaRPr lang="en-IN"/>
        </a:p>
      </dgm:t>
    </dgm:pt>
    <dgm:pt modelId="{566B5FC4-9D64-4FCC-8413-68C6C7EA5A9F}">
      <dgm:prSet/>
      <dgm:spPr/>
      <dgm:t>
        <a:bodyPr/>
        <a:lstStyle/>
        <a:p>
          <a:r>
            <a:rPr lang="en-GB" b="1" dirty="0"/>
            <a:t>By using visual elements like charts , graphs and maps.</a:t>
          </a:r>
          <a:endParaRPr lang="en-IN" dirty="0"/>
        </a:p>
      </dgm:t>
    </dgm:pt>
    <dgm:pt modelId="{5F1E2A27-2120-4A24-8515-1091EBA05DA7}" type="parTrans" cxnId="{51A048E4-5B6E-42B2-8D86-529AB5F0E86B}">
      <dgm:prSet/>
      <dgm:spPr/>
      <dgm:t>
        <a:bodyPr/>
        <a:lstStyle/>
        <a:p>
          <a:endParaRPr lang="en-IN"/>
        </a:p>
      </dgm:t>
    </dgm:pt>
    <dgm:pt modelId="{FBC142BD-1550-4F0F-B273-FA31D109EF9D}" type="sibTrans" cxnId="{51A048E4-5B6E-42B2-8D86-529AB5F0E86B}">
      <dgm:prSet/>
      <dgm:spPr/>
      <dgm:t>
        <a:bodyPr/>
        <a:lstStyle/>
        <a:p>
          <a:endParaRPr lang="en-IN"/>
        </a:p>
      </dgm:t>
    </dgm:pt>
    <dgm:pt modelId="{FC6C9316-342F-4961-BA2A-9C3A6E9293CA}">
      <dgm:prSet/>
      <dgm:spPr/>
      <dgm:t>
        <a:bodyPr/>
        <a:lstStyle/>
        <a:p>
          <a:r>
            <a:rPr lang="en-GB" b="1" dirty="0"/>
            <a:t>We visualize the data from the Power BI.</a:t>
          </a:r>
          <a:endParaRPr lang="en-IN" dirty="0"/>
        </a:p>
      </dgm:t>
    </dgm:pt>
    <dgm:pt modelId="{E2D04A63-293E-4DAA-9B60-EE3A0A79AA24}" type="parTrans" cxnId="{77E1F35F-9E4A-4BD0-A8FF-E67CB1488014}">
      <dgm:prSet/>
      <dgm:spPr/>
      <dgm:t>
        <a:bodyPr/>
        <a:lstStyle/>
        <a:p>
          <a:endParaRPr lang="en-IN"/>
        </a:p>
      </dgm:t>
    </dgm:pt>
    <dgm:pt modelId="{9DF8AAE7-AFDA-4F4D-9D88-D1581B169D28}" type="sibTrans" cxnId="{77E1F35F-9E4A-4BD0-A8FF-E67CB1488014}">
      <dgm:prSet/>
      <dgm:spPr/>
      <dgm:t>
        <a:bodyPr/>
        <a:lstStyle/>
        <a:p>
          <a:endParaRPr lang="en-IN"/>
        </a:p>
      </dgm:t>
    </dgm:pt>
    <dgm:pt modelId="{4270DC29-9DC4-4B43-A30B-47F71F6980E4}">
      <dgm:prSet custT="1"/>
      <dgm:spPr/>
      <dgm:t>
        <a:bodyPr/>
        <a:lstStyle/>
        <a:p>
          <a:r>
            <a:rPr lang="en-GB" sz="2000" b="1">
              <a:highlight>
                <a:srgbClr val="000000"/>
              </a:highlight>
            </a:rPr>
            <a:t>1</a:t>
          </a:r>
          <a:r>
            <a:rPr lang="en-GB" sz="2000" b="1" dirty="0">
              <a:highlight>
                <a:srgbClr val="000000"/>
              </a:highlight>
            </a:rPr>
            <a:t>.DATA COLLECTION :</a:t>
          </a:r>
          <a:endParaRPr lang="en-IN" sz="2000" b="1" dirty="0">
            <a:highlight>
              <a:srgbClr val="000000"/>
            </a:highlight>
          </a:endParaRPr>
        </a:p>
      </dgm:t>
    </dgm:pt>
    <dgm:pt modelId="{86F76F69-7A42-48AE-8588-FB5EBDD64C4F}" type="parTrans" cxnId="{FD36B30A-30FD-4416-9820-949274488AB2}">
      <dgm:prSet/>
      <dgm:spPr/>
      <dgm:t>
        <a:bodyPr/>
        <a:lstStyle/>
        <a:p>
          <a:endParaRPr lang="en-IN"/>
        </a:p>
      </dgm:t>
    </dgm:pt>
    <dgm:pt modelId="{A6ACB42E-43D7-40DF-8DD4-279D8B00689B}" type="sibTrans" cxnId="{FD36B30A-30FD-4416-9820-949274488AB2}">
      <dgm:prSet/>
      <dgm:spPr/>
      <dgm:t>
        <a:bodyPr/>
        <a:lstStyle/>
        <a:p>
          <a:endParaRPr lang="en-IN"/>
        </a:p>
      </dgm:t>
    </dgm:pt>
    <dgm:pt modelId="{9CF17A12-3B77-42BB-9633-8A636E69B2FC}" type="pres">
      <dgm:prSet presAssocID="{72D7B81B-C1D6-43C1-9885-5F36FDFFCA07}" presName="Name0" presStyleCnt="0">
        <dgm:presLayoutVars>
          <dgm:dir/>
          <dgm:animLvl val="lvl"/>
          <dgm:resizeHandles val="exact"/>
        </dgm:presLayoutVars>
      </dgm:prSet>
      <dgm:spPr/>
    </dgm:pt>
    <dgm:pt modelId="{1B2BC289-F41C-4663-97B8-199A370BDDB0}" type="pres">
      <dgm:prSet presAssocID="{06DDF954-2266-4202-9D7C-98A79AD53149}" presName="linNode" presStyleCnt="0"/>
      <dgm:spPr/>
    </dgm:pt>
    <dgm:pt modelId="{1F20BD4B-7E7B-49D3-9274-F66177409EDD}" type="pres">
      <dgm:prSet presAssocID="{06DDF954-2266-4202-9D7C-98A79AD53149}" presName="parentText" presStyleLbl="node1" presStyleIdx="0" presStyleCnt="10" custLinFactNeighborX="403" custLinFactNeighborY="-3806">
        <dgm:presLayoutVars>
          <dgm:chMax val="1"/>
          <dgm:bulletEnabled val="1"/>
        </dgm:presLayoutVars>
      </dgm:prSet>
      <dgm:spPr/>
    </dgm:pt>
    <dgm:pt modelId="{EFB0B2C2-3417-4AAA-829A-210082B92BD6}" type="pres">
      <dgm:prSet presAssocID="{5367A357-8BA0-4FD6-B04A-CA1C7DF5E6CD}" presName="sp" presStyleCnt="0"/>
      <dgm:spPr/>
    </dgm:pt>
    <dgm:pt modelId="{725B044C-39DC-4C26-83D6-23A8AF56BA50}" type="pres">
      <dgm:prSet presAssocID="{4270DC29-9DC4-4B43-A30B-47F71F6980E4}" presName="linNode" presStyleCnt="0"/>
      <dgm:spPr/>
    </dgm:pt>
    <dgm:pt modelId="{B815CBEF-A23D-4BD4-9697-C05FA4F90DA4}" type="pres">
      <dgm:prSet presAssocID="{4270DC29-9DC4-4B43-A30B-47F71F6980E4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604952D-C400-479D-9037-FE6D649A4609}" type="pres">
      <dgm:prSet presAssocID="{A6ACB42E-43D7-40DF-8DD4-279D8B00689B}" presName="sp" presStyleCnt="0"/>
      <dgm:spPr/>
    </dgm:pt>
    <dgm:pt modelId="{DC889F80-3B32-4D21-A4AD-CFDD3055D50A}" type="pres">
      <dgm:prSet presAssocID="{E95BA28C-3B8E-41B4-925A-C9FB0165844B}" presName="linNode" presStyleCnt="0"/>
      <dgm:spPr/>
    </dgm:pt>
    <dgm:pt modelId="{6D47D8FD-D393-4665-9F66-3D5934CBCE55}" type="pres">
      <dgm:prSet presAssocID="{E95BA28C-3B8E-41B4-925A-C9FB0165844B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3A270D52-728B-4711-AFE4-075C43D4D509}" type="pres">
      <dgm:prSet presAssocID="{0721A60F-684B-4B6E-87BF-CAF736B4A5DF}" presName="sp" presStyleCnt="0"/>
      <dgm:spPr/>
    </dgm:pt>
    <dgm:pt modelId="{9424220A-E09C-47D6-963A-F8A90D98D5F0}" type="pres">
      <dgm:prSet presAssocID="{2932AABE-2C32-4219-84F9-764C6C754CED}" presName="linNode" presStyleCnt="0"/>
      <dgm:spPr/>
    </dgm:pt>
    <dgm:pt modelId="{50B4B07D-26BB-442A-AC53-3AC94B26368B}" type="pres">
      <dgm:prSet presAssocID="{2932AABE-2C32-4219-84F9-764C6C754CED}" presName="parentText" presStyleLbl="node1" presStyleIdx="3" presStyleCnt="10" custScaleX="130568" custScaleY="101442" custLinFactNeighborX="-10885" custLinFactNeighborY="-39">
        <dgm:presLayoutVars>
          <dgm:chMax val="1"/>
          <dgm:bulletEnabled val="1"/>
        </dgm:presLayoutVars>
      </dgm:prSet>
      <dgm:spPr/>
    </dgm:pt>
    <dgm:pt modelId="{D8D2806F-26A8-4F16-A7DA-63E55F87D4F3}" type="pres">
      <dgm:prSet presAssocID="{4F846546-1E91-4C5E-91E0-7D8AC3B605DB}" presName="sp" presStyleCnt="0"/>
      <dgm:spPr/>
    </dgm:pt>
    <dgm:pt modelId="{4FE67644-76C1-421F-BF9F-4B0E44E40233}" type="pres">
      <dgm:prSet presAssocID="{508F4E05-5D82-4F49-BA20-7510B243DA27}" presName="linNode" presStyleCnt="0"/>
      <dgm:spPr/>
    </dgm:pt>
    <dgm:pt modelId="{AB0AF307-E59E-4C51-AD8A-937AC2CFC4FC}" type="pres">
      <dgm:prSet presAssocID="{508F4E05-5D82-4F49-BA20-7510B243DA27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382E96D0-E647-4150-8F86-229214D03FD2}" type="pres">
      <dgm:prSet presAssocID="{7D01EECE-EB96-467E-B7A0-877C87D4BAAA}" presName="sp" presStyleCnt="0"/>
      <dgm:spPr/>
    </dgm:pt>
    <dgm:pt modelId="{D33521D8-0A35-4948-BFC5-F8A97CEDF3AC}" type="pres">
      <dgm:prSet presAssocID="{B7A2B1FB-D515-43B9-A4AA-F1E449AF2B68}" presName="linNode" presStyleCnt="0"/>
      <dgm:spPr/>
    </dgm:pt>
    <dgm:pt modelId="{8AEA62C8-B24A-40C7-A834-FDFFF84ECD17}" type="pres">
      <dgm:prSet presAssocID="{B7A2B1FB-D515-43B9-A4AA-F1E449AF2B68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68C56EF1-C2BE-4666-B5C2-9E00BA6F7EBE}" type="pres">
      <dgm:prSet presAssocID="{9765C36E-1680-4A47-BFE3-305962AA91A9}" presName="sp" presStyleCnt="0"/>
      <dgm:spPr/>
    </dgm:pt>
    <dgm:pt modelId="{C15588F8-1FE4-443F-AE95-CE3BF8AA170A}" type="pres">
      <dgm:prSet presAssocID="{51596CEF-F84B-43B1-84D9-A32357CEC29E}" presName="linNode" presStyleCnt="0"/>
      <dgm:spPr/>
    </dgm:pt>
    <dgm:pt modelId="{9233E747-D0B9-494A-BE7C-E3A9EBC6C6B6}" type="pres">
      <dgm:prSet presAssocID="{51596CEF-F84B-43B1-84D9-A32357CEC29E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E2FD8D4E-7D13-4603-A665-D05F6B053AA1}" type="pres">
      <dgm:prSet presAssocID="{7439DD0C-05D2-4A6D-8B99-39FDE50357EA}" presName="sp" presStyleCnt="0"/>
      <dgm:spPr/>
    </dgm:pt>
    <dgm:pt modelId="{93F118C4-B851-4949-BBB9-8DB9B73CCB55}" type="pres">
      <dgm:prSet presAssocID="{373057C8-20D6-401A-9B6E-E210BDA8E45A}" presName="linNode" presStyleCnt="0"/>
      <dgm:spPr/>
    </dgm:pt>
    <dgm:pt modelId="{5FAE92A5-9BE4-499E-A949-FD31F97B4D1A}" type="pres">
      <dgm:prSet presAssocID="{373057C8-20D6-401A-9B6E-E210BDA8E45A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05AAC606-A684-4565-8809-35D91F44E95B}" type="pres">
      <dgm:prSet presAssocID="{2E9E9F1F-8344-4574-92EA-6DC73BA433CD}" presName="sp" presStyleCnt="0"/>
      <dgm:spPr/>
    </dgm:pt>
    <dgm:pt modelId="{C833F07A-E7FC-4BD0-9150-8129E0A51DA5}" type="pres">
      <dgm:prSet presAssocID="{566B5FC4-9D64-4FCC-8413-68C6C7EA5A9F}" presName="linNode" presStyleCnt="0"/>
      <dgm:spPr/>
    </dgm:pt>
    <dgm:pt modelId="{EB701F77-C5C9-4D40-8A5B-45D9DF4D240A}" type="pres">
      <dgm:prSet presAssocID="{566B5FC4-9D64-4FCC-8413-68C6C7EA5A9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EB610343-14D3-4B6C-AC04-9FF901B0DBB1}" type="pres">
      <dgm:prSet presAssocID="{FBC142BD-1550-4F0F-B273-FA31D109EF9D}" presName="sp" presStyleCnt="0"/>
      <dgm:spPr/>
    </dgm:pt>
    <dgm:pt modelId="{21E2AD79-A5CF-460F-A7CA-1D7CD662FDED}" type="pres">
      <dgm:prSet presAssocID="{FC6C9316-342F-4961-BA2A-9C3A6E9293CA}" presName="linNode" presStyleCnt="0"/>
      <dgm:spPr/>
    </dgm:pt>
    <dgm:pt modelId="{11CD1378-994C-42FF-9BAA-D688DBB8AA24}" type="pres">
      <dgm:prSet presAssocID="{FC6C9316-342F-4961-BA2A-9C3A6E9293CA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FD36B30A-30FD-4416-9820-949274488AB2}" srcId="{72D7B81B-C1D6-43C1-9885-5F36FDFFCA07}" destId="{4270DC29-9DC4-4B43-A30B-47F71F6980E4}" srcOrd="1" destOrd="0" parTransId="{86F76F69-7A42-48AE-8588-FB5EBDD64C4F}" sibTransId="{A6ACB42E-43D7-40DF-8DD4-279D8B00689B}"/>
    <dgm:cxn modelId="{504E4F18-7382-47B1-8EEC-8A032C59A97D}" type="presOf" srcId="{72D7B81B-C1D6-43C1-9885-5F36FDFFCA07}" destId="{9CF17A12-3B77-42BB-9633-8A636E69B2FC}" srcOrd="0" destOrd="0" presId="urn:microsoft.com/office/officeart/2005/8/layout/vList5"/>
    <dgm:cxn modelId="{EE44C81F-20EA-47DD-8B85-150A7E17D7DE}" srcId="{72D7B81B-C1D6-43C1-9885-5F36FDFFCA07}" destId="{508F4E05-5D82-4F49-BA20-7510B243DA27}" srcOrd="4" destOrd="0" parTransId="{EDB8BEBB-AA52-4678-A334-3E46D75602F8}" sibTransId="{7D01EECE-EB96-467E-B7A0-877C87D4BAAA}"/>
    <dgm:cxn modelId="{0E207B35-FF01-4A1F-9866-C2167335C06E}" srcId="{72D7B81B-C1D6-43C1-9885-5F36FDFFCA07}" destId="{2932AABE-2C32-4219-84F9-764C6C754CED}" srcOrd="3" destOrd="0" parTransId="{1654FA18-8EB1-4C12-B32D-90BA81A01C75}" sibTransId="{4F846546-1E91-4C5E-91E0-7D8AC3B605DB}"/>
    <dgm:cxn modelId="{F90BC438-CB2B-46F4-A5F1-CE89A2FA8BCA}" type="presOf" srcId="{566B5FC4-9D64-4FCC-8413-68C6C7EA5A9F}" destId="{EB701F77-C5C9-4D40-8A5B-45D9DF4D240A}" srcOrd="0" destOrd="0" presId="urn:microsoft.com/office/officeart/2005/8/layout/vList5"/>
    <dgm:cxn modelId="{77E1F35F-9E4A-4BD0-A8FF-E67CB1488014}" srcId="{72D7B81B-C1D6-43C1-9885-5F36FDFFCA07}" destId="{FC6C9316-342F-4961-BA2A-9C3A6E9293CA}" srcOrd="9" destOrd="0" parTransId="{E2D04A63-293E-4DAA-9B60-EE3A0A79AA24}" sibTransId="{9DF8AAE7-AFDA-4F4D-9D88-D1581B169D28}"/>
    <dgm:cxn modelId="{BA942B60-8567-4F6E-B31D-4C2A95503884}" srcId="{72D7B81B-C1D6-43C1-9885-5F36FDFFCA07}" destId="{E95BA28C-3B8E-41B4-925A-C9FB0165844B}" srcOrd="2" destOrd="0" parTransId="{85644E72-017D-46C5-9BEE-E9C15713DB69}" sibTransId="{0721A60F-684B-4B6E-87BF-CAF736B4A5DF}"/>
    <dgm:cxn modelId="{E3AE4D65-7DC4-42F7-BC58-15E77193D014}" srcId="{72D7B81B-C1D6-43C1-9885-5F36FDFFCA07}" destId="{51596CEF-F84B-43B1-84D9-A32357CEC29E}" srcOrd="6" destOrd="0" parTransId="{30CC96C7-E2F2-47E2-9CFC-9E9D6AD0D586}" sibTransId="{7439DD0C-05D2-4A6D-8B99-39FDE50357EA}"/>
    <dgm:cxn modelId="{AC3C2749-9878-4EC4-B43A-E2E3FC5817B8}" srcId="{72D7B81B-C1D6-43C1-9885-5F36FDFFCA07}" destId="{06DDF954-2266-4202-9D7C-98A79AD53149}" srcOrd="0" destOrd="0" parTransId="{35418FB8-6D19-4405-9393-251A16D2411A}" sibTransId="{5367A357-8BA0-4FD6-B04A-CA1C7DF5E6CD}"/>
    <dgm:cxn modelId="{6082A86E-C73E-4E86-97FD-8DDE0831FA64}" type="presOf" srcId="{4270DC29-9DC4-4B43-A30B-47F71F6980E4}" destId="{B815CBEF-A23D-4BD4-9697-C05FA4F90DA4}" srcOrd="0" destOrd="0" presId="urn:microsoft.com/office/officeart/2005/8/layout/vList5"/>
    <dgm:cxn modelId="{6F6DCE87-2511-4707-9398-CA4F3F29C3D9}" srcId="{72D7B81B-C1D6-43C1-9885-5F36FDFFCA07}" destId="{373057C8-20D6-401A-9B6E-E210BDA8E45A}" srcOrd="7" destOrd="0" parTransId="{6597CE21-9D78-45C8-BE44-60FD79C2708E}" sibTransId="{2E9E9F1F-8344-4574-92EA-6DC73BA433CD}"/>
    <dgm:cxn modelId="{9CA80E8E-0CD3-4110-8441-9650C30D0AD1}" type="presOf" srcId="{06DDF954-2266-4202-9D7C-98A79AD53149}" destId="{1F20BD4B-7E7B-49D3-9274-F66177409EDD}" srcOrd="0" destOrd="0" presId="urn:microsoft.com/office/officeart/2005/8/layout/vList5"/>
    <dgm:cxn modelId="{05BCB69F-8777-4DA8-B10D-5666F7972C96}" type="presOf" srcId="{FC6C9316-342F-4961-BA2A-9C3A6E9293CA}" destId="{11CD1378-994C-42FF-9BAA-D688DBB8AA24}" srcOrd="0" destOrd="0" presId="urn:microsoft.com/office/officeart/2005/8/layout/vList5"/>
    <dgm:cxn modelId="{7583F1A0-D6E9-4873-93AB-6EB9091E7729}" type="presOf" srcId="{508F4E05-5D82-4F49-BA20-7510B243DA27}" destId="{AB0AF307-E59E-4C51-AD8A-937AC2CFC4FC}" srcOrd="0" destOrd="0" presId="urn:microsoft.com/office/officeart/2005/8/layout/vList5"/>
    <dgm:cxn modelId="{065A6CA9-2BA8-4E1C-998F-9CF1A5828A5F}" type="presOf" srcId="{51596CEF-F84B-43B1-84D9-A32357CEC29E}" destId="{9233E747-D0B9-494A-BE7C-E3A9EBC6C6B6}" srcOrd="0" destOrd="0" presId="urn:microsoft.com/office/officeart/2005/8/layout/vList5"/>
    <dgm:cxn modelId="{08C685BD-4682-425E-8513-10AB50B8C87E}" type="presOf" srcId="{E95BA28C-3B8E-41B4-925A-C9FB0165844B}" destId="{6D47D8FD-D393-4665-9F66-3D5934CBCE55}" srcOrd="0" destOrd="0" presId="urn:microsoft.com/office/officeart/2005/8/layout/vList5"/>
    <dgm:cxn modelId="{8C14CCC1-6C75-47D8-86A7-97967A6161FF}" type="presOf" srcId="{2932AABE-2C32-4219-84F9-764C6C754CED}" destId="{50B4B07D-26BB-442A-AC53-3AC94B26368B}" srcOrd="0" destOrd="0" presId="urn:microsoft.com/office/officeart/2005/8/layout/vList5"/>
    <dgm:cxn modelId="{AE11F3C8-6FA8-4FEF-87F6-D62DC045BAB2}" type="presOf" srcId="{B7A2B1FB-D515-43B9-A4AA-F1E449AF2B68}" destId="{8AEA62C8-B24A-40C7-A834-FDFFF84ECD17}" srcOrd="0" destOrd="0" presId="urn:microsoft.com/office/officeart/2005/8/layout/vList5"/>
    <dgm:cxn modelId="{CC583DD2-5AF5-4054-BAE4-45E7864CD449}" type="presOf" srcId="{373057C8-20D6-401A-9B6E-E210BDA8E45A}" destId="{5FAE92A5-9BE4-499E-A949-FD31F97B4D1A}" srcOrd="0" destOrd="0" presId="urn:microsoft.com/office/officeart/2005/8/layout/vList5"/>
    <dgm:cxn modelId="{51A048E4-5B6E-42B2-8D86-529AB5F0E86B}" srcId="{72D7B81B-C1D6-43C1-9885-5F36FDFFCA07}" destId="{566B5FC4-9D64-4FCC-8413-68C6C7EA5A9F}" srcOrd="8" destOrd="0" parTransId="{5F1E2A27-2120-4A24-8515-1091EBA05DA7}" sibTransId="{FBC142BD-1550-4F0F-B273-FA31D109EF9D}"/>
    <dgm:cxn modelId="{014C11F3-2C11-4F55-861F-EB54B4B5DD01}" srcId="{72D7B81B-C1D6-43C1-9885-5F36FDFFCA07}" destId="{B7A2B1FB-D515-43B9-A4AA-F1E449AF2B68}" srcOrd="5" destOrd="0" parTransId="{9C09565D-51EF-4F41-8EB2-649F510F35A4}" sibTransId="{9765C36E-1680-4A47-BFE3-305962AA91A9}"/>
    <dgm:cxn modelId="{1B3A1B23-522D-42B5-8E86-41B4F7826749}" type="presParOf" srcId="{9CF17A12-3B77-42BB-9633-8A636E69B2FC}" destId="{1B2BC289-F41C-4663-97B8-199A370BDDB0}" srcOrd="0" destOrd="0" presId="urn:microsoft.com/office/officeart/2005/8/layout/vList5"/>
    <dgm:cxn modelId="{E8DCE0DA-163B-4709-A30C-243DFE354A6A}" type="presParOf" srcId="{1B2BC289-F41C-4663-97B8-199A370BDDB0}" destId="{1F20BD4B-7E7B-49D3-9274-F66177409EDD}" srcOrd="0" destOrd="0" presId="urn:microsoft.com/office/officeart/2005/8/layout/vList5"/>
    <dgm:cxn modelId="{A6D0A2D9-7BFA-4ED7-A2FE-AD7776F64B4A}" type="presParOf" srcId="{9CF17A12-3B77-42BB-9633-8A636E69B2FC}" destId="{EFB0B2C2-3417-4AAA-829A-210082B92BD6}" srcOrd="1" destOrd="0" presId="urn:microsoft.com/office/officeart/2005/8/layout/vList5"/>
    <dgm:cxn modelId="{5E2301AC-9A65-4596-82F0-FC847308A1DE}" type="presParOf" srcId="{9CF17A12-3B77-42BB-9633-8A636E69B2FC}" destId="{725B044C-39DC-4C26-83D6-23A8AF56BA50}" srcOrd="2" destOrd="0" presId="urn:microsoft.com/office/officeart/2005/8/layout/vList5"/>
    <dgm:cxn modelId="{F438F4E5-6F6D-4178-909A-29E5ADE14CC8}" type="presParOf" srcId="{725B044C-39DC-4C26-83D6-23A8AF56BA50}" destId="{B815CBEF-A23D-4BD4-9697-C05FA4F90DA4}" srcOrd="0" destOrd="0" presId="urn:microsoft.com/office/officeart/2005/8/layout/vList5"/>
    <dgm:cxn modelId="{4EFC18F1-9789-4E96-8D0A-942C73C35EA7}" type="presParOf" srcId="{9CF17A12-3B77-42BB-9633-8A636E69B2FC}" destId="{6604952D-C400-479D-9037-FE6D649A4609}" srcOrd="3" destOrd="0" presId="urn:microsoft.com/office/officeart/2005/8/layout/vList5"/>
    <dgm:cxn modelId="{DDCEA641-BD89-4B61-B33C-CE3A1C9FA7FD}" type="presParOf" srcId="{9CF17A12-3B77-42BB-9633-8A636E69B2FC}" destId="{DC889F80-3B32-4D21-A4AD-CFDD3055D50A}" srcOrd="4" destOrd="0" presId="urn:microsoft.com/office/officeart/2005/8/layout/vList5"/>
    <dgm:cxn modelId="{45790424-8F4C-4C3B-99ED-D5F8591E22A7}" type="presParOf" srcId="{DC889F80-3B32-4D21-A4AD-CFDD3055D50A}" destId="{6D47D8FD-D393-4665-9F66-3D5934CBCE55}" srcOrd="0" destOrd="0" presId="urn:microsoft.com/office/officeart/2005/8/layout/vList5"/>
    <dgm:cxn modelId="{25854BBE-1ADE-4B13-AB9D-ED436ED62C76}" type="presParOf" srcId="{9CF17A12-3B77-42BB-9633-8A636E69B2FC}" destId="{3A270D52-728B-4711-AFE4-075C43D4D509}" srcOrd="5" destOrd="0" presId="urn:microsoft.com/office/officeart/2005/8/layout/vList5"/>
    <dgm:cxn modelId="{7FACA3F8-45AA-40A2-8F14-47CAA783DA9C}" type="presParOf" srcId="{9CF17A12-3B77-42BB-9633-8A636E69B2FC}" destId="{9424220A-E09C-47D6-963A-F8A90D98D5F0}" srcOrd="6" destOrd="0" presId="urn:microsoft.com/office/officeart/2005/8/layout/vList5"/>
    <dgm:cxn modelId="{A01CF38E-AFB0-40C8-9E6B-A12C344377D9}" type="presParOf" srcId="{9424220A-E09C-47D6-963A-F8A90D98D5F0}" destId="{50B4B07D-26BB-442A-AC53-3AC94B26368B}" srcOrd="0" destOrd="0" presId="urn:microsoft.com/office/officeart/2005/8/layout/vList5"/>
    <dgm:cxn modelId="{CF194920-4C6E-4A18-B3A2-FE2FBF4CDA26}" type="presParOf" srcId="{9CF17A12-3B77-42BB-9633-8A636E69B2FC}" destId="{D8D2806F-26A8-4F16-A7DA-63E55F87D4F3}" srcOrd="7" destOrd="0" presId="urn:microsoft.com/office/officeart/2005/8/layout/vList5"/>
    <dgm:cxn modelId="{B74F74ED-F7E3-42BA-A416-DE4E9CEC1053}" type="presParOf" srcId="{9CF17A12-3B77-42BB-9633-8A636E69B2FC}" destId="{4FE67644-76C1-421F-BF9F-4B0E44E40233}" srcOrd="8" destOrd="0" presId="urn:microsoft.com/office/officeart/2005/8/layout/vList5"/>
    <dgm:cxn modelId="{2110D461-9625-4CB6-B589-F6ACB513B006}" type="presParOf" srcId="{4FE67644-76C1-421F-BF9F-4B0E44E40233}" destId="{AB0AF307-E59E-4C51-AD8A-937AC2CFC4FC}" srcOrd="0" destOrd="0" presId="urn:microsoft.com/office/officeart/2005/8/layout/vList5"/>
    <dgm:cxn modelId="{B906B18A-3E30-4251-913A-7946BC11CA3A}" type="presParOf" srcId="{9CF17A12-3B77-42BB-9633-8A636E69B2FC}" destId="{382E96D0-E647-4150-8F86-229214D03FD2}" srcOrd="9" destOrd="0" presId="urn:microsoft.com/office/officeart/2005/8/layout/vList5"/>
    <dgm:cxn modelId="{F64FB9AB-8F3E-4C96-A5CB-6AA23923032D}" type="presParOf" srcId="{9CF17A12-3B77-42BB-9633-8A636E69B2FC}" destId="{D33521D8-0A35-4948-BFC5-F8A97CEDF3AC}" srcOrd="10" destOrd="0" presId="urn:microsoft.com/office/officeart/2005/8/layout/vList5"/>
    <dgm:cxn modelId="{FA08F9C1-B3B8-4A7A-A32B-D16D93FF3EA8}" type="presParOf" srcId="{D33521D8-0A35-4948-BFC5-F8A97CEDF3AC}" destId="{8AEA62C8-B24A-40C7-A834-FDFFF84ECD17}" srcOrd="0" destOrd="0" presId="urn:microsoft.com/office/officeart/2005/8/layout/vList5"/>
    <dgm:cxn modelId="{C4A8E1A6-2B65-4066-8F7A-E18AE856A256}" type="presParOf" srcId="{9CF17A12-3B77-42BB-9633-8A636E69B2FC}" destId="{68C56EF1-C2BE-4666-B5C2-9E00BA6F7EBE}" srcOrd="11" destOrd="0" presId="urn:microsoft.com/office/officeart/2005/8/layout/vList5"/>
    <dgm:cxn modelId="{51F51F92-8484-44E6-B5AB-3634FBEBA061}" type="presParOf" srcId="{9CF17A12-3B77-42BB-9633-8A636E69B2FC}" destId="{C15588F8-1FE4-443F-AE95-CE3BF8AA170A}" srcOrd="12" destOrd="0" presId="urn:microsoft.com/office/officeart/2005/8/layout/vList5"/>
    <dgm:cxn modelId="{00C1BC43-9EF4-444A-96B2-D7D7058FA9A3}" type="presParOf" srcId="{C15588F8-1FE4-443F-AE95-CE3BF8AA170A}" destId="{9233E747-D0B9-494A-BE7C-E3A9EBC6C6B6}" srcOrd="0" destOrd="0" presId="urn:microsoft.com/office/officeart/2005/8/layout/vList5"/>
    <dgm:cxn modelId="{CF100462-99DD-4158-963F-68FD4A070C70}" type="presParOf" srcId="{9CF17A12-3B77-42BB-9633-8A636E69B2FC}" destId="{E2FD8D4E-7D13-4603-A665-D05F6B053AA1}" srcOrd="13" destOrd="0" presId="urn:microsoft.com/office/officeart/2005/8/layout/vList5"/>
    <dgm:cxn modelId="{3A36079A-4F0B-45E2-B966-FF672A8E2127}" type="presParOf" srcId="{9CF17A12-3B77-42BB-9633-8A636E69B2FC}" destId="{93F118C4-B851-4949-BBB9-8DB9B73CCB55}" srcOrd="14" destOrd="0" presId="urn:microsoft.com/office/officeart/2005/8/layout/vList5"/>
    <dgm:cxn modelId="{21C50A40-182F-4D13-9069-D9299DAF9610}" type="presParOf" srcId="{93F118C4-B851-4949-BBB9-8DB9B73CCB55}" destId="{5FAE92A5-9BE4-499E-A949-FD31F97B4D1A}" srcOrd="0" destOrd="0" presId="urn:microsoft.com/office/officeart/2005/8/layout/vList5"/>
    <dgm:cxn modelId="{EB807EAC-5897-49D4-87EE-3C27BFEECE37}" type="presParOf" srcId="{9CF17A12-3B77-42BB-9633-8A636E69B2FC}" destId="{05AAC606-A684-4565-8809-35D91F44E95B}" srcOrd="15" destOrd="0" presId="urn:microsoft.com/office/officeart/2005/8/layout/vList5"/>
    <dgm:cxn modelId="{9A37431E-C517-4E10-B2FE-BCA5A24FF60E}" type="presParOf" srcId="{9CF17A12-3B77-42BB-9633-8A636E69B2FC}" destId="{C833F07A-E7FC-4BD0-9150-8129E0A51DA5}" srcOrd="16" destOrd="0" presId="urn:microsoft.com/office/officeart/2005/8/layout/vList5"/>
    <dgm:cxn modelId="{7259F452-4528-48F6-8D71-F7CB878E5CAD}" type="presParOf" srcId="{C833F07A-E7FC-4BD0-9150-8129E0A51DA5}" destId="{EB701F77-C5C9-4D40-8A5B-45D9DF4D240A}" srcOrd="0" destOrd="0" presId="urn:microsoft.com/office/officeart/2005/8/layout/vList5"/>
    <dgm:cxn modelId="{94064A95-3AA4-461D-B6D1-711A1B197279}" type="presParOf" srcId="{9CF17A12-3B77-42BB-9633-8A636E69B2FC}" destId="{EB610343-14D3-4B6C-AC04-9FF901B0DBB1}" srcOrd="17" destOrd="0" presId="urn:microsoft.com/office/officeart/2005/8/layout/vList5"/>
    <dgm:cxn modelId="{94206D47-D7EA-4030-B8B8-FFC981E1DA30}" type="presParOf" srcId="{9CF17A12-3B77-42BB-9633-8A636E69B2FC}" destId="{21E2AD79-A5CF-460F-A7CA-1D7CD662FDED}" srcOrd="18" destOrd="0" presId="urn:microsoft.com/office/officeart/2005/8/layout/vList5"/>
    <dgm:cxn modelId="{CD2BA8B2-C2C1-4F11-80CB-9E34C49F46D8}" type="presParOf" srcId="{21E2AD79-A5CF-460F-A7CA-1D7CD662FDED}" destId="{11CD1378-994C-42FF-9BAA-D688DBB8AA24}" srcOrd="0" destOrd="0" presId="urn:microsoft.com/office/officeart/2005/8/layout/vList5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BD4B-7E7B-49D3-9274-F66177409EDD}">
      <dsp:nvSpPr>
        <dsp:cNvPr id="0" name=""/>
        <dsp:cNvSpPr/>
      </dsp:nvSpPr>
      <dsp:spPr>
        <a:xfrm>
          <a:off x="2393304" y="0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highlight>
                <a:srgbClr val="808080"/>
              </a:highlight>
            </a:rPr>
            <a:t>3 STAGES:-</a:t>
          </a:r>
          <a:endParaRPr lang="en-IN" sz="2000" b="1" kern="1200" dirty="0">
            <a:highlight>
              <a:srgbClr val="808080"/>
            </a:highlight>
          </a:endParaRPr>
        </a:p>
      </dsp:txBody>
      <dsp:txXfrm>
        <a:off x="2413363" y="20059"/>
        <a:ext cx="3190949" cy="370800"/>
      </dsp:txXfrm>
    </dsp:sp>
    <dsp:sp modelId="{B815CBEF-A23D-4BD4-9697-C05FA4F90DA4}">
      <dsp:nvSpPr>
        <dsp:cNvPr id="0" name=""/>
        <dsp:cNvSpPr/>
      </dsp:nvSpPr>
      <dsp:spPr>
        <a:xfrm>
          <a:off x="2380283" y="433783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>
              <a:highlight>
                <a:srgbClr val="000000"/>
              </a:highlight>
            </a:rPr>
            <a:t>1</a:t>
          </a:r>
          <a:r>
            <a:rPr lang="en-GB" sz="2000" b="1" kern="1200" dirty="0">
              <a:highlight>
                <a:srgbClr val="000000"/>
              </a:highlight>
            </a:rPr>
            <a:t>.DATA COLLECTION :</a:t>
          </a:r>
          <a:endParaRPr lang="en-IN" sz="2000" b="1" kern="1200" dirty="0">
            <a:highlight>
              <a:srgbClr val="000000"/>
            </a:highlight>
          </a:endParaRPr>
        </a:p>
      </dsp:txBody>
      <dsp:txXfrm>
        <a:off x="2400342" y="453842"/>
        <a:ext cx="3190949" cy="370800"/>
      </dsp:txXfrm>
    </dsp:sp>
    <dsp:sp modelId="{6D47D8FD-D393-4665-9F66-3D5934CBCE55}">
      <dsp:nvSpPr>
        <dsp:cNvPr id="0" name=""/>
        <dsp:cNvSpPr/>
      </dsp:nvSpPr>
      <dsp:spPr>
        <a:xfrm>
          <a:off x="2380283" y="865248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 observational, experimental, simulation, and derived. </a:t>
          </a:r>
          <a:endParaRPr lang="en-IN" sz="1100" kern="1200" dirty="0"/>
        </a:p>
      </dsp:txBody>
      <dsp:txXfrm>
        <a:off x="2400342" y="885307"/>
        <a:ext cx="3190949" cy="370800"/>
      </dsp:txXfrm>
    </dsp:sp>
    <dsp:sp modelId="{50B4B07D-26BB-442A-AC53-3AC94B26368B}">
      <dsp:nvSpPr>
        <dsp:cNvPr id="0" name=""/>
        <dsp:cNvSpPr/>
      </dsp:nvSpPr>
      <dsp:spPr>
        <a:xfrm>
          <a:off x="2028925" y="1296552"/>
          <a:ext cx="4214620" cy="416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highlight>
                <a:srgbClr val="000000"/>
              </a:highlight>
            </a:rPr>
            <a:t>2. CLEANSING &amp; PROCESSING:</a:t>
          </a:r>
          <a:endParaRPr lang="en-IN" sz="2000" b="1" kern="1200" dirty="0">
            <a:highlight>
              <a:srgbClr val="000000"/>
            </a:highlight>
          </a:endParaRPr>
        </a:p>
      </dsp:txBody>
      <dsp:txXfrm>
        <a:off x="2049274" y="1316901"/>
        <a:ext cx="4173922" cy="376146"/>
      </dsp:txXfrm>
    </dsp:sp>
    <dsp:sp modelId="{AB0AF307-E59E-4C51-AD8A-937AC2CFC4FC}">
      <dsp:nvSpPr>
        <dsp:cNvPr id="0" name=""/>
        <dsp:cNvSpPr/>
      </dsp:nvSpPr>
      <dsp:spPr>
        <a:xfrm>
          <a:off x="2380283" y="1734103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Analyse the data and identify the errors.</a:t>
          </a:r>
          <a:endParaRPr lang="en-IN" sz="1100" kern="1200" dirty="0"/>
        </a:p>
      </dsp:txBody>
      <dsp:txXfrm>
        <a:off x="2400342" y="1754162"/>
        <a:ext cx="3190949" cy="370800"/>
      </dsp:txXfrm>
    </dsp:sp>
    <dsp:sp modelId="{8AEA62C8-B24A-40C7-A834-FDFFF84ECD17}">
      <dsp:nvSpPr>
        <dsp:cNvPr id="0" name=""/>
        <dsp:cNvSpPr/>
      </dsp:nvSpPr>
      <dsp:spPr>
        <a:xfrm>
          <a:off x="2380283" y="2165568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 Cleanse the data by fixing the errors and replace the blanks cells to 0.</a:t>
          </a:r>
          <a:endParaRPr lang="en-IN" sz="1100" kern="1200" dirty="0"/>
        </a:p>
      </dsp:txBody>
      <dsp:txXfrm>
        <a:off x="2400342" y="2185627"/>
        <a:ext cx="3190949" cy="370800"/>
      </dsp:txXfrm>
    </dsp:sp>
    <dsp:sp modelId="{9233E747-D0B9-494A-BE7C-E3A9EBC6C6B6}">
      <dsp:nvSpPr>
        <dsp:cNvPr id="0" name=""/>
        <dsp:cNvSpPr/>
      </dsp:nvSpPr>
      <dsp:spPr>
        <a:xfrm>
          <a:off x="2380283" y="2597033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>
              <a:highlight>
                <a:srgbClr val="000000"/>
              </a:highlight>
            </a:rPr>
            <a:t>3. VISUALIZATIONS:</a:t>
          </a:r>
          <a:endParaRPr lang="en-IN" sz="2400" b="0" kern="1200" dirty="0">
            <a:highlight>
              <a:srgbClr val="000000"/>
            </a:highlight>
          </a:endParaRPr>
        </a:p>
      </dsp:txBody>
      <dsp:txXfrm>
        <a:off x="2400342" y="2617092"/>
        <a:ext cx="3190949" cy="370800"/>
      </dsp:txXfrm>
    </dsp:sp>
    <dsp:sp modelId="{5FAE92A5-9BE4-499E-A949-FD31F97B4D1A}">
      <dsp:nvSpPr>
        <dsp:cNvPr id="0" name=""/>
        <dsp:cNvSpPr/>
      </dsp:nvSpPr>
      <dsp:spPr>
        <a:xfrm>
          <a:off x="2380283" y="3028497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 Data visualization is the graphical representation of information and data. </a:t>
          </a:r>
          <a:endParaRPr lang="en-IN" sz="1100" kern="1200" dirty="0"/>
        </a:p>
      </dsp:txBody>
      <dsp:txXfrm>
        <a:off x="2400342" y="3048556"/>
        <a:ext cx="3190949" cy="370800"/>
      </dsp:txXfrm>
    </dsp:sp>
    <dsp:sp modelId="{EB701F77-C5C9-4D40-8A5B-45D9DF4D240A}">
      <dsp:nvSpPr>
        <dsp:cNvPr id="0" name=""/>
        <dsp:cNvSpPr/>
      </dsp:nvSpPr>
      <dsp:spPr>
        <a:xfrm>
          <a:off x="2380283" y="3459962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By using visual elements like charts , graphs and maps.</a:t>
          </a:r>
          <a:endParaRPr lang="en-IN" sz="1100" kern="1200" dirty="0"/>
        </a:p>
      </dsp:txBody>
      <dsp:txXfrm>
        <a:off x="2400342" y="3480021"/>
        <a:ext cx="3190949" cy="370800"/>
      </dsp:txXfrm>
    </dsp:sp>
    <dsp:sp modelId="{11CD1378-994C-42FF-9BAA-D688DBB8AA24}">
      <dsp:nvSpPr>
        <dsp:cNvPr id="0" name=""/>
        <dsp:cNvSpPr/>
      </dsp:nvSpPr>
      <dsp:spPr>
        <a:xfrm>
          <a:off x="2380283" y="3891427"/>
          <a:ext cx="3231067" cy="410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We visualize the data from the Power BI.</a:t>
          </a:r>
          <a:endParaRPr lang="en-IN" sz="1100" kern="1200" dirty="0"/>
        </a:p>
      </dsp:txBody>
      <dsp:txXfrm>
        <a:off x="2400342" y="3911486"/>
        <a:ext cx="3190949" cy="3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liweb.it/2016/01/come-scegliere-il-miglior-cms-per-e-commerc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cerritos-smallbusmgmt-1/chapter/4-1-e-business-and-e-commerce-the-difference-2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t="-39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8322E5-BB49-4346-B69E-D01403E5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5" y="3429000"/>
            <a:ext cx="6461516" cy="956732"/>
          </a:xfrm>
        </p:spPr>
        <p:txBody>
          <a:bodyPr>
            <a:normAutofit/>
          </a:bodyPr>
          <a:lstStyle/>
          <a:p>
            <a:r>
              <a:rPr lang="en-GB" b="1" dirty="0">
                <a:highlight>
                  <a:srgbClr val="000080"/>
                </a:highlight>
              </a:rPr>
              <a:t>CAPSTONE PROJECT </a:t>
            </a:r>
            <a:endParaRPr lang="en-IN" b="1" dirty="0">
              <a:highlight>
                <a:srgbClr val="00008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35D52-9E6B-4454-9658-2CBB1E3F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594" y="4385732"/>
            <a:ext cx="7249307" cy="1405467"/>
          </a:xfrm>
        </p:spPr>
        <p:txBody>
          <a:bodyPr>
            <a:normAutofit fontScale="92500" lnSpcReduction="10000"/>
          </a:bodyPr>
          <a:lstStyle/>
          <a:p>
            <a:r>
              <a:rPr lang="en-GB" sz="4800" b="1" dirty="0"/>
              <a:t>                          </a:t>
            </a:r>
            <a:r>
              <a:rPr lang="en-GB" sz="4300" b="1" dirty="0"/>
              <a:t> </a:t>
            </a:r>
            <a:r>
              <a:rPr lang="en-GB" sz="4000" b="1" dirty="0">
                <a:highlight>
                  <a:srgbClr val="000080"/>
                </a:highlight>
              </a:rPr>
              <a:t>BY </a:t>
            </a:r>
          </a:p>
          <a:p>
            <a:r>
              <a:rPr lang="en-GB" sz="4000" b="1" dirty="0">
                <a:highlight>
                  <a:srgbClr val="000080"/>
                </a:highlight>
              </a:rPr>
              <a:t>MAZIYA TABASSUM S</a:t>
            </a:r>
            <a:endParaRPr lang="en-IN" sz="4000" b="1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8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61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0CEE54-0723-4BBA-A5FC-AE2589BC212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1788810"/>
              </p:ext>
            </p:extLst>
          </p:nvPr>
        </p:nvGraphicFramePr>
        <p:xfrm>
          <a:off x="1026941" y="1153550"/>
          <a:ext cx="8975188" cy="430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5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AEA5-01E1-4187-88B4-AE0FE0A9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93" y="209713"/>
            <a:ext cx="10160390" cy="1714175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>
                <a:highlight>
                  <a:srgbClr val="000000"/>
                </a:highlight>
              </a:rPr>
              <a:t>VISUALIZATION REPORT</a:t>
            </a:r>
            <a:endParaRPr lang="en-IN" sz="7200" b="1" dirty="0">
              <a:highlight>
                <a:srgbClr val="000000"/>
              </a:highlight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ED4784-6755-42F6-BB5C-F0BB28C72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6311" y="2142066"/>
            <a:ext cx="5419577" cy="3649133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99716F4-B63D-4355-B5E0-D643A4336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0122" y="2142065"/>
            <a:ext cx="5555565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793AA5-9E86-4554-95B6-6AE64B8C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778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>
                <a:highlight>
                  <a:srgbClr val="000000"/>
                </a:highlight>
              </a:rPr>
              <a:t>VISUALIZATION REPORT</a:t>
            </a:r>
            <a:endParaRPr lang="en-IN" sz="7200" b="1" dirty="0">
              <a:highlight>
                <a:srgbClr val="000000"/>
              </a:highlight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BB6B93-4957-4159-9256-E332C2CEB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856935"/>
            <a:ext cx="5855677" cy="451573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3634AC0-6942-4014-96D6-BEDCCCEF27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6221" y="1856935"/>
            <a:ext cx="5345723" cy="45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6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5425-639E-4BD8-8703-E6684EE1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49" y="196951"/>
            <a:ext cx="10131425" cy="1371599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>
                <a:highlight>
                  <a:srgbClr val="000000"/>
                </a:highlight>
              </a:rPr>
              <a:t>VISUALIZATION REPORT</a:t>
            </a:r>
            <a:endParaRPr lang="en-IN" sz="7200" b="1" dirty="0">
              <a:highlight>
                <a:srgbClr val="0000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59EA69-0F74-4D60-8A93-8FE892072C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575582"/>
            <a:ext cx="5681663" cy="507843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3D441AC-529F-4B4E-9D69-029A6D85A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2" y="1575582"/>
            <a:ext cx="6370637" cy="50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2F7-5325-448B-BEF9-200DA3D3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GB" sz="4800" b="1" dirty="0">
                <a:highlight>
                  <a:srgbClr val="000000"/>
                </a:highlight>
              </a:rPr>
              <a:t>INSIGHTS:-</a:t>
            </a:r>
            <a:endParaRPr lang="en-IN" sz="4800" b="1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785C-7338-4E00-995D-5ADC26DF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5409"/>
            <a:ext cx="10131425" cy="4563925"/>
          </a:xfrm>
        </p:spPr>
        <p:txBody>
          <a:bodyPr>
            <a:normAutofit/>
          </a:bodyPr>
          <a:lstStyle/>
          <a:p>
            <a:r>
              <a:rPr lang="en-GB" sz="2400" b="1" dirty="0"/>
              <a:t>Overall Analysis profit was earned by top 3 cities are San Francisco, San Salvador and Gold Coast.</a:t>
            </a:r>
          </a:p>
          <a:p>
            <a:r>
              <a:rPr lang="en-GB" sz="2400" b="1" dirty="0"/>
              <a:t>The discount was gained with medium priority by top 5 Countries are United states, Brazil, France, Mexico and Argentina.</a:t>
            </a:r>
          </a:p>
          <a:p>
            <a:r>
              <a:rPr lang="en-GB" sz="2400" b="1" dirty="0"/>
              <a:t>The best sales was done with the profit by 5 Countries. They are United states, Australia, France, Mexico and Germany.</a:t>
            </a:r>
          </a:p>
          <a:p>
            <a:r>
              <a:rPr lang="en-GB" sz="2400" b="1" dirty="0"/>
              <a:t>The top 6 markets earned with a Discount is APAC, US, LATAM, EU, EMEA and Africa.</a:t>
            </a:r>
          </a:p>
          <a:p>
            <a:r>
              <a:rPr lang="en-GB" sz="2400" b="1" dirty="0"/>
              <a:t>The highest shipping cost region is Central region.</a:t>
            </a:r>
          </a:p>
          <a:p>
            <a:r>
              <a:rPr lang="en-GB" sz="2400" b="1" dirty="0"/>
              <a:t>Overall visualization, the top most Country is United 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36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54397-D2C4-4BC9-8149-8FD547F2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2" y="1252024"/>
            <a:ext cx="6302326" cy="4065563"/>
          </a:xfrm>
        </p:spPr>
        <p:txBody>
          <a:bodyPr>
            <a:noAutofit/>
          </a:bodyPr>
          <a:lstStyle/>
          <a:p>
            <a:r>
              <a:rPr lang="en-GB" sz="9600" b="1" dirty="0">
                <a:highlight>
                  <a:srgbClr val="000000"/>
                </a:highlight>
              </a:rPr>
              <a:t>THANK YOU</a:t>
            </a:r>
            <a:endParaRPr lang="en-IN" sz="96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6884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1719</TotalTime>
  <Words>211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CAPSTONE PROJECT </vt:lpstr>
      <vt:lpstr>PowerPoint Presentation</vt:lpstr>
      <vt:lpstr>PowerPoint Presentation</vt:lpstr>
      <vt:lpstr>VISUALIZATION REPORT</vt:lpstr>
      <vt:lpstr>VISUALIZATION REPORT</vt:lpstr>
      <vt:lpstr>VISUALIZATION REPORT</vt:lpstr>
      <vt:lpstr>INSIGHTS:-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2023-01-10T10:27:03Z</dcterms:created>
  <dcterms:modified xsi:type="dcterms:W3CDTF">2023-02-22T08:56:57Z</dcterms:modified>
</cp:coreProperties>
</file>