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DF9CE-239D-3E43-A6EF-DEA50ADB5F31}" v="11" dt="2024-01-14T21:19:3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anek, Daniel" userId="fb6c20b1-5642-420f-9525-2e0cb893cdec" providerId="ADAL" clId="{C40DF9CE-239D-3E43-A6EF-DEA50ADB5F31}"/>
    <pc:docChg chg="undo custSel addSld delSld modSld addMainMaster delMainMaster">
      <pc:chgData name="Mazanek, Daniel" userId="fb6c20b1-5642-420f-9525-2e0cb893cdec" providerId="ADAL" clId="{C40DF9CE-239D-3E43-A6EF-DEA50ADB5F31}" dt="2024-01-16T14:02:35.094" v="794" actId="113"/>
      <pc:docMkLst>
        <pc:docMk/>
      </pc:docMkLst>
      <pc:sldChg chg="addSp delSp modSp mod setBg modClrScheme delDesignElem chgLayout">
        <pc:chgData name="Mazanek, Daniel" userId="fb6c20b1-5642-420f-9525-2e0cb893cdec" providerId="ADAL" clId="{C40DF9CE-239D-3E43-A6EF-DEA50ADB5F31}" dt="2024-01-14T21:35:58.624" v="473" actId="27636"/>
        <pc:sldMkLst>
          <pc:docMk/>
          <pc:sldMk cId="2532358727" sldId="256"/>
        </pc:sldMkLst>
        <pc:spChg chg="mod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" creationId="{A413501A-2D5D-A546-B520-9D730031AFED}"/>
          </ac:spMkLst>
        </pc:spChg>
        <pc:spChg chg="mod">
          <ac:chgData name="Mazanek, Daniel" userId="fb6c20b1-5642-420f-9525-2e0cb893cdec" providerId="ADAL" clId="{C40DF9CE-239D-3E43-A6EF-DEA50ADB5F31}" dt="2024-01-14T21:35:58.624" v="473" actId="27636"/>
          <ac:spMkLst>
            <pc:docMk/>
            <pc:sldMk cId="2532358727" sldId="256"/>
            <ac:spMk id="3" creationId="{E6050FC9-DF1E-FCA9-28FD-1AFA8060986A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9" creationId="{A5D0B0D3-D735-4619-AA45-B57B791E1744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11" creationId="{CF7F2079-504C-499A-A644-58F4DDC7643B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1" creationId="{3D505D40-32E9-4C48-81F8-AD80433BE6B7}"/>
          </ac:spMkLst>
        </pc:s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13" creationId="{DBBA0A0D-8F6A-400A-9E49-8C008E2C7DB1}"/>
          </ac:grpSpMkLst>
        </pc:gr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23" creationId="{C507BF36-B92B-4CAC-BCA7-8364B51E1F09}"/>
          </ac:grpSpMkLst>
        </pc:grpChg>
        <pc:picChg chg="add del">
          <ac:chgData name="Mazanek, Daniel" userId="fb6c20b1-5642-420f-9525-2e0cb893cdec" providerId="ADAL" clId="{C40DF9CE-239D-3E43-A6EF-DEA50ADB5F31}" dt="2024-01-14T21:19:17.155" v="10" actId="26606"/>
          <ac:picMkLst>
            <pc:docMk/>
            <pc:sldMk cId="2532358727" sldId="256"/>
            <ac:picMk id="4" creationId="{1C74061E-88D1-CECF-4D26-6AE55FECBDC4}"/>
          </ac:picMkLst>
        </pc:picChg>
      </pc:sldChg>
      <pc:sldChg chg="modSp new mod">
        <pc:chgData name="Mazanek, Daniel" userId="fb6c20b1-5642-420f-9525-2e0cb893cdec" providerId="ADAL" clId="{C40DF9CE-239D-3E43-A6EF-DEA50ADB5F31}" dt="2024-01-14T21:43:49.994" v="778" actId="20577"/>
        <pc:sldMkLst>
          <pc:docMk/>
          <pc:sldMk cId="1758363445" sldId="257"/>
        </pc:sldMkLst>
        <pc:spChg chg="mod">
          <ac:chgData name="Mazanek, Daniel" userId="fb6c20b1-5642-420f-9525-2e0cb893cdec" providerId="ADAL" clId="{C40DF9CE-239D-3E43-A6EF-DEA50ADB5F31}" dt="2024-01-14T21:27:18.540" v="75" actId="20577"/>
          <ac:spMkLst>
            <pc:docMk/>
            <pc:sldMk cId="1758363445" sldId="257"/>
            <ac:spMk id="2" creationId="{816D43A0-2FB7-291D-E382-B08DE15C17C8}"/>
          </ac:spMkLst>
        </pc:spChg>
        <pc:spChg chg="mod">
          <ac:chgData name="Mazanek, Daniel" userId="fb6c20b1-5642-420f-9525-2e0cb893cdec" providerId="ADAL" clId="{C40DF9CE-239D-3E43-A6EF-DEA50ADB5F31}" dt="2024-01-14T21:43:49.994" v="778" actId="20577"/>
          <ac:spMkLst>
            <pc:docMk/>
            <pc:sldMk cId="1758363445" sldId="257"/>
            <ac:spMk id="3" creationId="{07803750-D319-BA80-E60B-9F682289B390}"/>
          </ac:spMkLst>
        </pc:spChg>
      </pc:sldChg>
      <pc:sldChg chg="modSp new del mod">
        <pc:chgData name="Mazanek, Daniel" userId="fb6c20b1-5642-420f-9525-2e0cb893cdec" providerId="ADAL" clId="{C40DF9CE-239D-3E43-A6EF-DEA50ADB5F31}" dt="2024-01-14T21:19:53.092" v="16" actId="2696"/>
        <pc:sldMkLst>
          <pc:docMk/>
          <pc:sldMk cId="2079846820" sldId="257"/>
        </pc:sldMkLst>
        <pc:spChg chg="mod">
          <ac:chgData name="Mazanek, Daniel" userId="fb6c20b1-5642-420f-9525-2e0cb893cdec" providerId="ADAL" clId="{C40DF9CE-239D-3E43-A6EF-DEA50ADB5F31}" dt="2024-01-14T21:19:48.481" v="15" actId="20577"/>
          <ac:spMkLst>
            <pc:docMk/>
            <pc:sldMk cId="2079846820" sldId="257"/>
            <ac:spMk id="3" creationId="{AC93B775-7588-348B-A556-2BC115D97808}"/>
          </ac:spMkLst>
        </pc:spChg>
      </pc:sldChg>
      <pc:sldChg chg="modSp new mod">
        <pc:chgData name="Mazanek, Daniel" userId="fb6c20b1-5642-420f-9525-2e0cb893cdec" providerId="ADAL" clId="{C40DF9CE-239D-3E43-A6EF-DEA50ADB5F31}" dt="2024-01-16T14:02:35.094" v="794" actId="113"/>
        <pc:sldMkLst>
          <pc:docMk/>
          <pc:sldMk cId="260617794" sldId="258"/>
        </pc:sldMkLst>
        <pc:spChg chg="mod">
          <ac:chgData name="Mazanek, Daniel" userId="fb6c20b1-5642-420f-9525-2e0cb893cdec" providerId="ADAL" clId="{C40DF9CE-239D-3E43-A6EF-DEA50ADB5F31}" dt="2024-01-14T21:42:21.165" v="769" actId="20577"/>
          <ac:spMkLst>
            <pc:docMk/>
            <pc:sldMk cId="260617794" sldId="258"/>
            <ac:spMk id="2" creationId="{1FFF4679-EF1C-7937-5180-632483C3FBDF}"/>
          </ac:spMkLst>
        </pc:spChg>
        <pc:spChg chg="mod">
          <ac:chgData name="Mazanek, Daniel" userId="fb6c20b1-5642-420f-9525-2e0cb893cdec" providerId="ADAL" clId="{C40DF9CE-239D-3E43-A6EF-DEA50ADB5F31}" dt="2024-01-16T14:02:35.094" v="794" actId="113"/>
          <ac:spMkLst>
            <pc:docMk/>
            <pc:sldMk cId="260617794" sldId="258"/>
            <ac:spMk id="3" creationId="{645B0C98-9220-CADB-7EF7-347CCC8E3FA4}"/>
          </ac:spMkLst>
        </pc:spChg>
      </pc:sldChg>
      <pc:sldChg chg="modSp new mod">
        <pc:chgData name="Mazanek, Daniel" userId="fb6c20b1-5642-420f-9525-2e0cb893cdec" providerId="ADAL" clId="{C40DF9CE-239D-3E43-A6EF-DEA50ADB5F31}" dt="2024-01-14T21:35:22.695" v="461" actId="20577"/>
        <pc:sldMkLst>
          <pc:docMk/>
          <pc:sldMk cId="650943966" sldId="259"/>
        </pc:sldMkLst>
        <pc:spChg chg="mod">
          <ac:chgData name="Mazanek, Daniel" userId="fb6c20b1-5642-420f-9525-2e0cb893cdec" providerId="ADAL" clId="{C40DF9CE-239D-3E43-A6EF-DEA50ADB5F31}" dt="2024-01-14T21:35:22.695" v="461" actId="20577"/>
          <ac:spMkLst>
            <pc:docMk/>
            <pc:sldMk cId="650943966" sldId="259"/>
            <ac:spMk id="2" creationId="{DC637C82-66AC-C439-6E7C-71030BC1E47A}"/>
          </ac:spMkLst>
        </pc:spChg>
      </pc:sld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3119016974" sldId="2147483678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638087947" sldId="214748367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16197277" sldId="214748368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4227965735" sldId="214748368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422194522" sldId="214748368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63305554" sldId="214748368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484614" sldId="214748368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514567180" sldId="214748368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971714179" sldId="214748368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89876992" sldId="214748368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38649236" sldId="214748368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08635996" sldId="214748368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850236083" sldId="214748369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019867921" sldId="214748369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514953" sldId="214748369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8640828" sldId="214748369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816690872" sldId="214748369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704929986" sldId="2147483695"/>
          </pc:sldLayoutMkLst>
        </pc:sldLayoutChg>
      </pc:sldMaster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2231797977" sldId="2147483716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922485370" sldId="214748370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465141762" sldId="214748370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865987718" sldId="214748370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778457681" sldId="214748370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174888234" sldId="214748370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189664817" sldId="214748371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648035013" sldId="214748371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951293473" sldId="214748371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58279403" sldId="214748371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827970529" sldId="214748371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700812490" sldId="214748371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7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76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18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3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73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38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010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352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80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32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22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3908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767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3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14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61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26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10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01A-2D5D-A546-B520-9D730031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Exploring Gender Biases in Information Retrieval Relevance Judgement</a:t>
            </a:r>
            <a:br>
              <a:rPr lang="en-GB" dirty="0"/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Datasets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0FC9-DF1E-FCA9-28FD-1AFA8060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4545013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Group 24-B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QIQI HE, 12309801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ELIAS HIRSCH, 12341086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DANIEL MAZANEK, 12005060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SHERLYNE NDIWA, 12331442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32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43A0-2FB7-291D-E382-B08DE15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3750-D319-BA80-E60B-9F682289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Focus: </a:t>
            </a:r>
            <a:r>
              <a:rPr lang="en-GB" dirty="0"/>
              <a:t>Gender biases in information retrieval datasets</a:t>
            </a:r>
          </a:p>
          <a:p>
            <a:endParaRPr lang="en-GB" dirty="0"/>
          </a:p>
          <a:p>
            <a:r>
              <a:rPr lang="en-GB" dirty="0"/>
              <a:t>Uses fine-tuned BERT model on a Benchmark-Dataset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/>
            <a:r>
              <a:rPr lang="en-GB" dirty="0"/>
              <a:t>Psychological characteristics vary in gendered query documents</a:t>
            </a:r>
          </a:p>
          <a:p>
            <a:pPr lvl="1"/>
            <a:r>
              <a:rPr lang="en-GB" dirty="0"/>
              <a:t>Stereotypical biases prevalent in relevance judgments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6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4679-EF1C-7937-5180-632483C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Reproducing The Author’s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0C98-9220-CADB-7EF7-347CCC8E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282"/>
            <a:ext cx="9613861" cy="4127722"/>
          </a:xfrm>
        </p:spPr>
        <p:txBody>
          <a:bodyPr>
            <a:normAutofit fontScale="70000" lnSpcReduction="20000"/>
          </a:bodyPr>
          <a:lstStyle/>
          <a:p>
            <a:r>
              <a:rPr lang="en-AT" dirty="0"/>
              <a:t>Author’s code (train&amp;predict) on GitHub</a:t>
            </a:r>
          </a:p>
          <a:p>
            <a:endParaRPr lang="en-AT" dirty="0"/>
          </a:p>
          <a:p>
            <a:r>
              <a:rPr lang="en-AT" dirty="0"/>
              <a:t>Experiment design well set up</a:t>
            </a:r>
          </a:p>
          <a:p>
            <a:pPr marL="0" indent="0">
              <a:buNone/>
            </a:pPr>
            <a:endParaRPr lang="en-AT" dirty="0"/>
          </a:p>
          <a:p>
            <a:r>
              <a:rPr lang="en-AT" dirty="0"/>
              <a:t>Datasets only linked in paper</a:t>
            </a:r>
          </a:p>
          <a:p>
            <a:pPr lvl="1"/>
            <a:r>
              <a:rPr lang="en-AT" dirty="0"/>
              <a:t>Had to be recreated (1 entry missing) -&gt; Uncertainty</a:t>
            </a:r>
          </a:p>
          <a:p>
            <a:pPr lvl="1"/>
            <a:r>
              <a:rPr lang="en-AT" dirty="0"/>
              <a:t>Minor Pre-processing necessary</a:t>
            </a:r>
          </a:p>
          <a:p>
            <a:endParaRPr lang="en-AT" dirty="0"/>
          </a:p>
          <a:p>
            <a:r>
              <a:rPr lang="en-AT" dirty="0"/>
              <a:t>Python-Version not available</a:t>
            </a:r>
          </a:p>
          <a:p>
            <a:endParaRPr lang="en-AT" dirty="0"/>
          </a:p>
          <a:p>
            <a:r>
              <a:rPr lang="en-AT" dirty="0"/>
              <a:t>Metrics table provided</a:t>
            </a:r>
          </a:p>
          <a:p>
            <a:pPr lvl="1"/>
            <a:r>
              <a:rPr lang="en-AT" dirty="0"/>
              <a:t>Not explicitly stated</a:t>
            </a:r>
          </a:p>
          <a:p>
            <a:pPr lvl="1"/>
            <a:r>
              <a:rPr lang="en-AT" dirty="0"/>
              <a:t>Could benefit from further analysis</a:t>
            </a:r>
          </a:p>
          <a:p>
            <a:r>
              <a:rPr lang="en-AT" sz="2400" dirty="0"/>
              <a:t>We can run the author’s code</a:t>
            </a: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06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D42-DC71-775C-05ED-0924ED7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Still to do...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C78-EA2F-291F-24F6-339911E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Analyze the results</a:t>
            </a:r>
          </a:p>
          <a:p>
            <a:pPr lvl="1"/>
            <a:r>
              <a:rPr lang="en-AT" dirty="0"/>
              <a:t>Awaiting feedback for the LIWC license needed</a:t>
            </a:r>
          </a:p>
          <a:p>
            <a:pPr lvl="1"/>
            <a:endParaRPr lang="en-AT" dirty="0"/>
          </a:p>
          <a:p>
            <a:r>
              <a:rPr lang="en-AT" dirty="0"/>
              <a:t>Complete the report</a:t>
            </a:r>
          </a:p>
        </p:txBody>
      </p:sp>
    </p:spTree>
    <p:extLst>
      <p:ext uri="{BB962C8B-B14F-4D97-AF65-F5344CB8AC3E}">
        <p14:creationId xmlns:p14="http://schemas.microsoft.com/office/powerpoint/2010/main" val="6198035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{0999E11A-0CA6-A345-80A4-B07A9416E050}tf10001057</Template>
  <TotalTime>644</TotalTime>
  <Words>140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Exploring Gender Biases in Information Retrieval Relevance Judgement Datasets</vt:lpstr>
      <vt:lpstr>Original Study</vt:lpstr>
      <vt:lpstr>Reproducing The Author’s Results</vt:lpstr>
      <vt:lpstr>Still to do...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Mazanek, Daniel</dc:creator>
  <cp:lastModifiedBy>Mazanek, Daniel</cp:lastModifiedBy>
  <cp:revision>4</cp:revision>
  <dcterms:created xsi:type="dcterms:W3CDTF">2024-01-14T21:16:15Z</dcterms:created>
  <dcterms:modified xsi:type="dcterms:W3CDTF">2024-01-16T14:02:36Z</dcterms:modified>
</cp:coreProperties>
</file>