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4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5.xml" ContentType="application/vnd.openxmlformats-officedocument.drawingml.diagramData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colors5.xml" ContentType="application/vnd.openxmlformats-officedocument.drawingml.diagramColors+xml"/>
  <Override PartName="/ppt/diagrams/drawing4.xml" ContentType="application/vnd.ms-office.drawingml.diagramDrawing+xml"/>
  <Override PartName="/ppt/diagrams/drawing3.xml" ContentType="application/vnd.ms-office.drawingml.diagramDrawing+xml"/>
  <Override PartName="/ppt/diagrams/layout5.xml" ContentType="application/vnd.openxmlformats-officedocument.drawingml.diagramLayout+xml"/>
  <Override PartName="/ppt/diagrams/quickStyle3.xml" ContentType="application/vnd.openxmlformats-officedocument.drawingml.diagramStyle+xml"/>
  <Override PartName="/ppt/diagrams/layout3.xml" ContentType="application/vnd.openxmlformats-officedocument.drawingml.diagramLayout+xml"/>
  <Override PartName="/ppt/diagrams/colors3.xml" ContentType="application/vnd.openxmlformats-officedocument.drawingml.diagramColors+xml"/>
  <Override PartName="/ppt/diagrams/drawing1.xml" ContentType="application/vnd.ms-office.drawingml.diagramDrawing+xml"/>
  <Override PartName="/ppt/diagrams/drawing5.xml" ContentType="application/vnd.ms-office.drawingml.diagramDrawing+xml"/>
  <Override PartName="/ppt/diagrams/layout4.xml" ContentType="application/vnd.openxmlformats-officedocument.drawingml.diagramLayout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quickStyle5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3FEDC-DE20-44D7-A25E-A06C61C8C83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EB5FD2-901C-4806-82A5-9C39DAD26643}">
      <dgm:prSet/>
      <dgm:spPr/>
      <dgm:t>
        <a:bodyPr/>
        <a:lstStyle/>
        <a:p>
          <a:r>
            <a:rPr lang="en-US"/>
            <a:t>- Tabela acessível apenas durante a sessão atual.</a:t>
          </a:r>
        </a:p>
      </dgm:t>
    </dgm:pt>
    <dgm:pt modelId="{7EB63D3A-7A23-4E52-982E-F9E406F50F2D}" type="parTrans" cxnId="{2A1AE004-48BA-4C51-92BC-D8376E390023}">
      <dgm:prSet/>
      <dgm:spPr/>
      <dgm:t>
        <a:bodyPr/>
        <a:lstStyle/>
        <a:p>
          <a:endParaRPr lang="en-US"/>
        </a:p>
      </dgm:t>
    </dgm:pt>
    <dgm:pt modelId="{17E61DE0-1AB3-4735-AB17-2B2AA00AAD8C}" type="sibTrans" cxnId="{2A1AE004-48BA-4C51-92BC-D8376E390023}">
      <dgm:prSet/>
      <dgm:spPr/>
      <dgm:t>
        <a:bodyPr/>
        <a:lstStyle/>
        <a:p>
          <a:endParaRPr lang="en-US"/>
        </a:p>
      </dgm:t>
    </dgm:pt>
    <dgm:pt modelId="{EA61A1E1-CC69-499D-84E3-84E4C2B9FA1A}">
      <dgm:prSet/>
      <dgm:spPr/>
      <dgm:t>
        <a:bodyPr/>
        <a:lstStyle/>
        <a:p>
          <a:r>
            <a:rPr lang="en-US"/>
            <a:t>- Usada para armazenar dados temporários como resultados intermediários.</a:t>
          </a:r>
        </a:p>
      </dgm:t>
    </dgm:pt>
    <dgm:pt modelId="{C430CFED-24AA-4DCC-88BF-A9EA22906CB3}" type="parTrans" cxnId="{FD3C2222-080C-480F-BF9C-53323BE7B49B}">
      <dgm:prSet/>
      <dgm:spPr/>
      <dgm:t>
        <a:bodyPr/>
        <a:lstStyle/>
        <a:p>
          <a:endParaRPr lang="en-US"/>
        </a:p>
      </dgm:t>
    </dgm:pt>
    <dgm:pt modelId="{DEA45FD4-2B07-462A-BA56-123F296C5924}" type="sibTrans" cxnId="{FD3C2222-080C-480F-BF9C-53323BE7B49B}">
      <dgm:prSet/>
      <dgm:spPr/>
      <dgm:t>
        <a:bodyPr/>
        <a:lstStyle/>
        <a:p>
          <a:endParaRPr lang="en-US"/>
        </a:p>
      </dgm:t>
    </dgm:pt>
    <dgm:pt modelId="{B406C4B1-230B-44D7-98E8-205CF73E942B}">
      <dgm:prSet/>
      <dgm:spPr/>
      <dgm:t>
        <a:bodyPr/>
        <a:lstStyle/>
        <a:p>
          <a:r>
            <a:rPr lang="en-US"/>
            <a:t>- Eliminada automaticamente ao final da sessão.</a:t>
          </a:r>
        </a:p>
      </dgm:t>
    </dgm:pt>
    <dgm:pt modelId="{1A06E5A3-85FC-4F9A-8F0B-E5D08BA88A44}" type="parTrans" cxnId="{572BF032-AD48-41F6-9DC4-7EE44335774E}">
      <dgm:prSet/>
      <dgm:spPr/>
      <dgm:t>
        <a:bodyPr/>
        <a:lstStyle/>
        <a:p>
          <a:endParaRPr lang="en-US"/>
        </a:p>
      </dgm:t>
    </dgm:pt>
    <dgm:pt modelId="{E6A5695B-459C-4214-83C7-F1DA6C3D0A7B}" type="sibTrans" cxnId="{572BF032-AD48-41F6-9DC4-7EE44335774E}">
      <dgm:prSet/>
      <dgm:spPr/>
      <dgm:t>
        <a:bodyPr/>
        <a:lstStyle/>
        <a:p>
          <a:endParaRPr lang="en-US"/>
        </a:p>
      </dgm:t>
    </dgm:pt>
    <dgm:pt modelId="{F75BBF08-B79D-4310-A48A-46025EA75E26}" type="pres">
      <dgm:prSet presAssocID="{8BC3FEDC-DE20-44D7-A25E-A06C61C8C83A}" presName="linear" presStyleCnt="0">
        <dgm:presLayoutVars>
          <dgm:animLvl val="lvl"/>
          <dgm:resizeHandles val="exact"/>
        </dgm:presLayoutVars>
      </dgm:prSet>
      <dgm:spPr/>
    </dgm:pt>
    <dgm:pt modelId="{8C7C2B05-F60D-4DBA-B4F0-E5E8E64B0D90}" type="pres">
      <dgm:prSet presAssocID="{D8EB5FD2-901C-4806-82A5-9C39DAD266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4183A3-C604-4C50-B14F-4A4F48D67BC5}" type="pres">
      <dgm:prSet presAssocID="{17E61DE0-1AB3-4735-AB17-2B2AA00AAD8C}" presName="spacer" presStyleCnt="0"/>
      <dgm:spPr/>
    </dgm:pt>
    <dgm:pt modelId="{8A0FB50C-ABBC-46FB-8675-F45695DA5081}" type="pres">
      <dgm:prSet presAssocID="{EA61A1E1-CC69-499D-84E3-84E4C2B9FA1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BCD25F-CA7F-464F-A109-A8380699EBA5}" type="pres">
      <dgm:prSet presAssocID="{DEA45FD4-2B07-462A-BA56-123F296C5924}" presName="spacer" presStyleCnt="0"/>
      <dgm:spPr/>
    </dgm:pt>
    <dgm:pt modelId="{41B42A7A-C638-4A68-809E-0FA8557FC587}" type="pres">
      <dgm:prSet presAssocID="{B406C4B1-230B-44D7-98E8-205CF73E942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1AE004-48BA-4C51-92BC-D8376E390023}" srcId="{8BC3FEDC-DE20-44D7-A25E-A06C61C8C83A}" destId="{D8EB5FD2-901C-4806-82A5-9C39DAD26643}" srcOrd="0" destOrd="0" parTransId="{7EB63D3A-7A23-4E52-982E-F9E406F50F2D}" sibTransId="{17E61DE0-1AB3-4735-AB17-2B2AA00AAD8C}"/>
    <dgm:cxn modelId="{1C8A0613-3834-480C-8540-508EF78FD0A9}" type="presOf" srcId="{EA61A1E1-CC69-499D-84E3-84E4C2B9FA1A}" destId="{8A0FB50C-ABBC-46FB-8675-F45695DA5081}" srcOrd="0" destOrd="0" presId="urn:microsoft.com/office/officeart/2005/8/layout/vList2"/>
    <dgm:cxn modelId="{877F391B-9D7A-460E-9F68-D334A8196657}" type="presOf" srcId="{B406C4B1-230B-44D7-98E8-205CF73E942B}" destId="{41B42A7A-C638-4A68-809E-0FA8557FC587}" srcOrd="0" destOrd="0" presId="urn:microsoft.com/office/officeart/2005/8/layout/vList2"/>
    <dgm:cxn modelId="{FD3C2222-080C-480F-BF9C-53323BE7B49B}" srcId="{8BC3FEDC-DE20-44D7-A25E-A06C61C8C83A}" destId="{EA61A1E1-CC69-499D-84E3-84E4C2B9FA1A}" srcOrd="1" destOrd="0" parTransId="{C430CFED-24AA-4DCC-88BF-A9EA22906CB3}" sibTransId="{DEA45FD4-2B07-462A-BA56-123F296C5924}"/>
    <dgm:cxn modelId="{572BF032-AD48-41F6-9DC4-7EE44335774E}" srcId="{8BC3FEDC-DE20-44D7-A25E-A06C61C8C83A}" destId="{B406C4B1-230B-44D7-98E8-205CF73E942B}" srcOrd="2" destOrd="0" parTransId="{1A06E5A3-85FC-4F9A-8F0B-E5D08BA88A44}" sibTransId="{E6A5695B-459C-4214-83C7-F1DA6C3D0A7B}"/>
    <dgm:cxn modelId="{2910A5AF-11F7-4A82-A1FE-F0077AD01BED}" type="presOf" srcId="{D8EB5FD2-901C-4806-82A5-9C39DAD26643}" destId="{8C7C2B05-F60D-4DBA-B4F0-E5E8E64B0D90}" srcOrd="0" destOrd="0" presId="urn:microsoft.com/office/officeart/2005/8/layout/vList2"/>
    <dgm:cxn modelId="{01BF40D4-062B-460B-8C78-EAD8A25750EE}" type="presOf" srcId="{8BC3FEDC-DE20-44D7-A25E-A06C61C8C83A}" destId="{F75BBF08-B79D-4310-A48A-46025EA75E26}" srcOrd="0" destOrd="0" presId="urn:microsoft.com/office/officeart/2005/8/layout/vList2"/>
    <dgm:cxn modelId="{E217948A-FDB0-4B8C-89DD-5E589BE0C792}" type="presParOf" srcId="{F75BBF08-B79D-4310-A48A-46025EA75E26}" destId="{8C7C2B05-F60D-4DBA-B4F0-E5E8E64B0D90}" srcOrd="0" destOrd="0" presId="urn:microsoft.com/office/officeart/2005/8/layout/vList2"/>
    <dgm:cxn modelId="{457A28F2-AA4F-4BE7-8EAB-EFCA9BD51148}" type="presParOf" srcId="{F75BBF08-B79D-4310-A48A-46025EA75E26}" destId="{F54183A3-C604-4C50-B14F-4A4F48D67BC5}" srcOrd="1" destOrd="0" presId="urn:microsoft.com/office/officeart/2005/8/layout/vList2"/>
    <dgm:cxn modelId="{F62AAAA7-300D-4C24-A31A-2272D50A266B}" type="presParOf" srcId="{F75BBF08-B79D-4310-A48A-46025EA75E26}" destId="{8A0FB50C-ABBC-46FB-8675-F45695DA5081}" srcOrd="2" destOrd="0" presId="urn:microsoft.com/office/officeart/2005/8/layout/vList2"/>
    <dgm:cxn modelId="{D7346D3B-F379-4D25-9368-9F500D6875AF}" type="presParOf" srcId="{F75BBF08-B79D-4310-A48A-46025EA75E26}" destId="{AFBCD25F-CA7F-464F-A109-A8380699EBA5}" srcOrd="3" destOrd="0" presId="urn:microsoft.com/office/officeart/2005/8/layout/vList2"/>
    <dgm:cxn modelId="{06B7428D-D346-45B1-9F9D-8AE259C15A42}" type="presParOf" srcId="{F75BBF08-B79D-4310-A48A-46025EA75E26}" destId="{41B42A7A-C638-4A68-809E-0FA8557FC5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90DCF-E966-44B4-B4EB-0811D113EA1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B755D69-4EE2-4EF6-9DB3-7FEF928C854C}">
      <dgm:prSet/>
      <dgm:spPr/>
      <dgm:t>
        <a:bodyPr/>
        <a:lstStyle/>
        <a:p>
          <a:r>
            <a:rPr lang="en-US"/>
            <a:t>- Isolamento por sessão: evita conflitos.</a:t>
          </a:r>
        </a:p>
      </dgm:t>
    </dgm:pt>
    <dgm:pt modelId="{271A4985-F834-44BB-95CC-B40459858039}" type="parTrans" cxnId="{1673A0B2-D1F1-4CE4-9DFB-4739738B183F}">
      <dgm:prSet/>
      <dgm:spPr/>
      <dgm:t>
        <a:bodyPr/>
        <a:lstStyle/>
        <a:p>
          <a:endParaRPr lang="en-US"/>
        </a:p>
      </dgm:t>
    </dgm:pt>
    <dgm:pt modelId="{D268C804-D3FD-4727-8861-A3EA351FC544}" type="sibTrans" cxnId="{1673A0B2-D1F1-4CE4-9DFB-4739738B183F}">
      <dgm:prSet/>
      <dgm:spPr/>
      <dgm:t>
        <a:bodyPr/>
        <a:lstStyle/>
        <a:p>
          <a:endParaRPr lang="en-US"/>
        </a:p>
      </dgm:t>
    </dgm:pt>
    <dgm:pt modelId="{155D18FB-61B7-4AE1-8A04-5069B444081B}">
      <dgm:prSet/>
      <dgm:spPr/>
      <dgm:t>
        <a:bodyPr/>
        <a:lstStyle/>
        <a:p>
          <a:r>
            <a:rPr lang="en-US"/>
            <a:t>- Eliminadas automaticamente.</a:t>
          </a:r>
        </a:p>
      </dgm:t>
    </dgm:pt>
    <dgm:pt modelId="{78E3E4CA-C7D8-419D-99CE-76A8D93DAB91}" type="parTrans" cxnId="{A26F8942-003B-4F34-AADE-CD43E07164EC}">
      <dgm:prSet/>
      <dgm:spPr/>
      <dgm:t>
        <a:bodyPr/>
        <a:lstStyle/>
        <a:p>
          <a:endParaRPr lang="en-US"/>
        </a:p>
      </dgm:t>
    </dgm:pt>
    <dgm:pt modelId="{7D2722F6-6CDB-4CB0-B37C-0010DAB107B8}" type="sibTrans" cxnId="{A26F8942-003B-4F34-AADE-CD43E07164EC}">
      <dgm:prSet/>
      <dgm:spPr/>
      <dgm:t>
        <a:bodyPr/>
        <a:lstStyle/>
        <a:p>
          <a:endParaRPr lang="en-US"/>
        </a:p>
      </dgm:t>
    </dgm:pt>
    <dgm:pt modelId="{0B0CA44D-E9A9-4970-9CE3-4BF30E6BB74E}">
      <dgm:prSet/>
      <dgm:spPr/>
      <dgm:t>
        <a:bodyPr/>
        <a:lstStyle/>
        <a:p>
          <a:r>
            <a:rPr lang="en-US"/>
            <a:t>- Melhor desempenho para dados transitórios.</a:t>
          </a:r>
        </a:p>
      </dgm:t>
    </dgm:pt>
    <dgm:pt modelId="{286D0622-6C0E-454E-897F-C71D06D75C64}" type="parTrans" cxnId="{44110927-1654-4E3B-A44C-8B9E805E4F0E}">
      <dgm:prSet/>
      <dgm:spPr/>
      <dgm:t>
        <a:bodyPr/>
        <a:lstStyle/>
        <a:p>
          <a:endParaRPr lang="en-US"/>
        </a:p>
      </dgm:t>
    </dgm:pt>
    <dgm:pt modelId="{7FC85B81-E119-4F26-BA33-5EA0842952C8}" type="sibTrans" cxnId="{44110927-1654-4E3B-A44C-8B9E805E4F0E}">
      <dgm:prSet/>
      <dgm:spPr/>
      <dgm:t>
        <a:bodyPr/>
        <a:lstStyle/>
        <a:p>
          <a:endParaRPr lang="en-US"/>
        </a:p>
      </dgm:t>
    </dgm:pt>
    <dgm:pt modelId="{59DCFFBC-DA3B-4320-BDA1-097A823F9175}">
      <dgm:prSet/>
      <dgm:spPr/>
      <dgm:t>
        <a:bodyPr/>
        <a:lstStyle/>
        <a:p>
          <a:r>
            <a:rPr lang="en-US"/>
            <a:t>- Úteis em relatórios e transformações intermediárias (ETL).</a:t>
          </a:r>
        </a:p>
      </dgm:t>
    </dgm:pt>
    <dgm:pt modelId="{C377C007-2580-4690-80D8-5F18DFA9D0FC}" type="parTrans" cxnId="{D72D84C9-B202-4D10-97F1-4429727D4B50}">
      <dgm:prSet/>
      <dgm:spPr/>
      <dgm:t>
        <a:bodyPr/>
        <a:lstStyle/>
        <a:p>
          <a:endParaRPr lang="en-US"/>
        </a:p>
      </dgm:t>
    </dgm:pt>
    <dgm:pt modelId="{7D205C53-5FEC-42A1-9698-38A79BCB1071}" type="sibTrans" cxnId="{D72D84C9-B202-4D10-97F1-4429727D4B50}">
      <dgm:prSet/>
      <dgm:spPr/>
      <dgm:t>
        <a:bodyPr/>
        <a:lstStyle/>
        <a:p>
          <a:endParaRPr lang="en-US"/>
        </a:p>
      </dgm:t>
    </dgm:pt>
    <dgm:pt modelId="{7D9F4645-840A-428C-913C-6E4720B1E77C}" type="pres">
      <dgm:prSet presAssocID="{A4790DCF-E966-44B4-B4EB-0811D113EA15}" presName="linear" presStyleCnt="0">
        <dgm:presLayoutVars>
          <dgm:animLvl val="lvl"/>
          <dgm:resizeHandles val="exact"/>
        </dgm:presLayoutVars>
      </dgm:prSet>
      <dgm:spPr/>
    </dgm:pt>
    <dgm:pt modelId="{A1F28FE8-BCF4-4191-9E8D-5F1CB13992AF}" type="pres">
      <dgm:prSet presAssocID="{CB755D69-4EE2-4EF6-9DB3-7FEF928C854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390BA2A-561D-42E8-8ECD-7FFCA3ACB5BA}" type="pres">
      <dgm:prSet presAssocID="{D268C804-D3FD-4727-8861-A3EA351FC544}" presName="spacer" presStyleCnt="0"/>
      <dgm:spPr/>
    </dgm:pt>
    <dgm:pt modelId="{6944ED96-F49B-4A44-9A54-5C29FDD1225A}" type="pres">
      <dgm:prSet presAssocID="{155D18FB-61B7-4AE1-8A04-5069B444081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74A462-5604-43B6-B9B3-8C7E12BD2DF8}" type="pres">
      <dgm:prSet presAssocID="{7D2722F6-6CDB-4CB0-B37C-0010DAB107B8}" presName="spacer" presStyleCnt="0"/>
      <dgm:spPr/>
    </dgm:pt>
    <dgm:pt modelId="{854E9152-C56D-46CF-90E0-68CC049E32ED}" type="pres">
      <dgm:prSet presAssocID="{0B0CA44D-E9A9-4970-9CE3-4BF30E6BB7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1FFCD63-C59F-4EF6-8FC6-87D40D7FFE61}" type="pres">
      <dgm:prSet presAssocID="{7FC85B81-E119-4F26-BA33-5EA0842952C8}" presName="spacer" presStyleCnt="0"/>
      <dgm:spPr/>
    </dgm:pt>
    <dgm:pt modelId="{58BBAB0C-5EBD-42F2-B358-5728D46AB321}" type="pres">
      <dgm:prSet presAssocID="{59DCFFBC-DA3B-4320-BDA1-097A823F917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110927-1654-4E3B-A44C-8B9E805E4F0E}" srcId="{A4790DCF-E966-44B4-B4EB-0811D113EA15}" destId="{0B0CA44D-E9A9-4970-9CE3-4BF30E6BB74E}" srcOrd="2" destOrd="0" parTransId="{286D0622-6C0E-454E-897F-C71D06D75C64}" sibTransId="{7FC85B81-E119-4F26-BA33-5EA0842952C8}"/>
    <dgm:cxn modelId="{0C3ADB61-4453-4669-9539-B63CF0CDC3F2}" type="presOf" srcId="{59DCFFBC-DA3B-4320-BDA1-097A823F9175}" destId="{58BBAB0C-5EBD-42F2-B358-5728D46AB321}" srcOrd="0" destOrd="0" presId="urn:microsoft.com/office/officeart/2005/8/layout/vList2"/>
    <dgm:cxn modelId="{A26F8942-003B-4F34-AADE-CD43E07164EC}" srcId="{A4790DCF-E966-44B4-B4EB-0811D113EA15}" destId="{155D18FB-61B7-4AE1-8A04-5069B444081B}" srcOrd="1" destOrd="0" parTransId="{78E3E4CA-C7D8-419D-99CE-76A8D93DAB91}" sibTransId="{7D2722F6-6CDB-4CB0-B37C-0010DAB107B8}"/>
    <dgm:cxn modelId="{3909876F-7EDB-49C5-9D74-1E5C006BB50D}" type="presOf" srcId="{CB755D69-4EE2-4EF6-9DB3-7FEF928C854C}" destId="{A1F28FE8-BCF4-4191-9E8D-5F1CB13992AF}" srcOrd="0" destOrd="0" presId="urn:microsoft.com/office/officeart/2005/8/layout/vList2"/>
    <dgm:cxn modelId="{1673A0B2-D1F1-4CE4-9DFB-4739738B183F}" srcId="{A4790DCF-E966-44B4-B4EB-0811D113EA15}" destId="{CB755D69-4EE2-4EF6-9DB3-7FEF928C854C}" srcOrd="0" destOrd="0" parTransId="{271A4985-F834-44BB-95CC-B40459858039}" sibTransId="{D268C804-D3FD-4727-8861-A3EA351FC544}"/>
    <dgm:cxn modelId="{D72D84C9-B202-4D10-97F1-4429727D4B50}" srcId="{A4790DCF-E966-44B4-B4EB-0811D113EA15}" destId="{59DCFFBC-DA3B-4320-BDA1-097A823F9175}" srcOrd="3" destOrd="0" parTransId="{C377C007-2580-4690-80D8-5F18DFA9D0FC}" sibTransId="{7D205C53-5FEC-42A1-9698-38A79BCB1071}"/>
    <dgm:cxn modelId="{25A297E7-3ADB-4291-A3DA-1F80DBBC6E7E}" type="presOf" srcId="{A4790DCF-E966-44B4-B4EB-0811D113EA15}" destId="{7D9F4645-840A-428C-913C-6E4720B1E77C}" srcOrd="0" destOrd="0" presId="urn:microsoft.com/office/officeart/2005/8/layout/vList2"/>
    <dgm:cxn modelId="{560FD4F6-DE37-4541-B90A-89025146B1FE}" type="presOf" srcId="{0B0CA44D-E9A9-4970-9CE3-4BF30E6BB74E}" destId="{854E9152-C56D-46CF-90E0-68CC049E32ED}" srcOrd="0" destOrd="0" presId="urn:microsoft.com/office/officeart/2005/8/layout/vList2"/>
    <dgm:cxn modelId="{089420FC-7D59-456C-968B-381DCED6F6CA}" type="presOf" srcId="{155D18FB-61B7-4AE1-8A04-5069B444081B}" destId="{6944ED96-F49B-4A44-9A54-5C29FDD1225A}" srcOrd="0" destOrd="0" presId="urn:microsoft.com/office/officeart/2005/8/layout/vList2"/>
    <dgm:cxn modelId="{1D6609CE-FCA2-4CC6-B63C-D3D4EC722923}" type="presParOf" srcId="{7D9F4645-840A-428C-913C-6E4720B1E77C}" destId="{A1F28FE8-BCF4-4191-9E8D-5F1CB13992AF}" srcOrd="0" destOrd="0" presId="urn:microsoft.com/office/officeart/2005/8/layout/vList2"/>
    <dgm:cxn modelId="{30604F70-61D3-40F8-BE01-07E55014E04E}" type="presParOf" srcId="{7D9F4645-840A-428C-913C-6E4720B1E77C}" destId="{A390BA2A-561D-42E8-8ECD-7FFCA3ACB5BA}" srcOrd="1" destOrd="0" presId="urn:microsoft.com/office/officeart/2005/8/layout/vList2"/>
    <dgm:cxn modelId="{1AE3DED7-5B42-4207-9209-E033AC3E2DBB}" type="presParOf" srcId="{7D9F4645-840A-428C-913C-6E4720B1E77C}" destId="{6944ED96-F49B-4A44-9A54-5C29FDD1225A}" srcOrd="2" destOrd="0" presId="urn:microsoft.com/office/officeart/2005/8/layout/vList2"/>
    <dgm:cxn modelId="{5BE5FE52-1D49-4D0D-ACEC-7C4BAF1BFBAF}" type="presParOf" srcId="{7D9F4645-840A-428C-913C-6E4720B1E77C}" destId="{7274A462-5604-43B6-B9B3-8C7E12BD2DF8}" srcOrd="3" destOrd="0" presId="urn:microsoft.com/office/officeart/2005/8/layout/vList2"/>
    <dgm:cxn modelId="{20CFA550-EB78-4772-87E9-D8306451DEDB}" type="presParOf" srcId="{7D9F4645-840A-428C-913C-6E4720B1E77C}" destId="{854E9152-C56D-46CF-90E0-68CC049E32ED}" srcOrd="4" destOrd="0" presId="urn:microsoft.com/office/officeart/2005/8/layout/vList2"/>
    <dgm:cxn modelId="{EBA83D4A-D1FA-48E0-9850-EFD930E40B82}" type="presParOf" srcId="{7D9F4645-840A-428C-913C-6E4720B1E77C}" destId="{B1FFCD63-C59F-4EF6-8FC6-87D40D7FFE61}" srcOrd="5" destOrd="0" presId="urn:microsoft.com/office/officeart/2005/8/layout/vList2"/>
    <dgm:cxn modelId="{19B1D7B1-0F17-45A7-8ABA-ABC0F45A11DC}" type="presParOf" srcId="{7D9F4645-840A-428C-913C-6E4720B1E77C}" destId="{58BBAB0C-5EBD-42F2-B358-5728D46AB32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FCEC48-A7AB-443E-B5F4-66A1CE1203EC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86F5AB2-FF40-42DD-878B-4B9E452E88BC}">
      <dgm:prSet/>
      <dgm:spPr/>
      <dgm:t>
        <a:bodyPr/>
        <a:lstStyle/>
        <a:p>
          <a:r>
            <a:rPr lang="en-US"/>
            <a:t>TEMPORARY TABLE:</a:t>
          </a:r>
        </a:p>
      </dgm:t>
    </dgm:pt>
    <dgm:pt modelId="{E7E39582-6250-4211-AF86-184CE1A4D960}" type="parTrans" cxnId="{ADB83011-3C90-4AC9-9392-90FACE8A591A}">
      <dgm:prSet/>
      <dgm:spPr/>
      <dgm:t>
        <a:bodyPr/>
        <a:lstStyle/>
        <a:p>
          <a:endParaRPr lang="en-US"/>
        </a:p>
      </dgm:t>
    </dgm:pt>
    <dgm:pt modelId="{5A7D51C3-C351-42E3-A41A-DB021C816AA5}" type="sibTrans" cxnId="{ADB83011-3C90-4AC9-9392-90FACE8A591A}">
      <dgm:prSet/>
      <dgm:spPr/>
      <dgm:t>
        <a:bodyPr/>
        <a:lstStyle/>
        <a:p>
          <a:endParaRPr lang="en-US"/>
        </a:p>
      </dgm:t>
    </dgm:pt>
    <dgm:pt modelId="{1DC1AD24-D2DF-4F69-AA99-05B4308B02DF}">
      <dgm:prSet/>
      <dgm:spPr/>
      <dgm:t>
        <a:bodyPr/>
        <a:lstStyle/>
        <a:p>
          <a:r>
            <a:rPr lang="en-US"/>
            <a:t>✔️ Escopo por sessão</a:t>
          </a:r>
        </a:p>
      </dgm:t>
    </dgm:pt>
    <dgm:pt modelId="{A5E5A1A2-7539-4433-8585-085B7A899A51}" type="parTrans" cxnId="{D9CD5E1F-AE59-4F1F-9013-5D381B7E29C9}">
      <dgm:prSet/>
      <dgm:spPr/>
      <dgm:t>
        <a:bodyPr/>
        <a:lstStyle/>
        <a:p>
          <a:endParaRPr lang="en-US"/>
        </a:p>
      </dgm:t>
    </dgm:pt>
    <dgm:pt modelId="{D756E72A-AFEE-4727-917E-9525EB22117C}" type="sibTrans" cxnId="{D9CD5E1F-AE59-4F1F-9013-5D381B7E29C9}">
      <dgm:prSet/>
      <dgm:spPr/>
      <dgm:t>
        <a:bodyPr/>
        <a:lstStyle/>
        <a:p>
          <a:endParaRPr lang="en-US"/>
        </a:p>
      </dgm:t>
    </dgm:pt>
    <dgm:pt modelId="{1C946801-A9F2-49E5-BECE-E5169117984D}">
      <dgm:prSet/>
      <dgm:spPr/>
      <dgm:t>
        <a:bodyPr/>
        <a:lstStyle/>
        <a:p>
          <a:r>
            <a:rPr lang="en-US"/>
            <a:t>✔️ Descartada automaticamente</a:t>
          </a:r>
        </a:p>
      </dgm:t>
    </dgm:pt>
    <dgm:pt modelId="{BC1EE4E6-1A22-404C-9128-BDB902878A7D}" type="parTrans" cxnId="{E6FC9DCE-DE77-4F87-A4C2-C810B499592E}">
      <dgm:prSet/>
      <dgm:spPr/>
      <dgm:t>
        <a:bodyPr/>
        <a:lstStyle/>
        <a:p>
          <a:endParaRPr lang="en-US"/>
        </a:p>
      </dgm:t>
    </dgm:pt>
    <dgm:pt modelId="{6A92D01D-B0BB-4362-B85E-AAA6315492B0}" type="sibTrans" cxnId="{E6FC9DCE-DE77-4F87-A4C2-C810B499592E}">
      <dgm:prSet/>
      <dgm:spPr/>
      <dgm:t>
        <a:bodyPr/>
        <a:lstStyle/>
        <a:p>
          <a:endParaRPr lang="en-US"/>
        </a:p>
      </dgm:t>
    </dgm:pt>
    <dgm:pt modelId="{C19811FC-4071-4456-8080-CE6FC336926D}">
      <dgm:prSet/>
      <dgm:spPr/>
      <dgm:t>
        <a:bodyPr/>
        <a:lstStyle/>
        <a:p>
          <a:r>
            <a:rPr lang="en-US"/>
            <a:t>✔️ Sem concorrência entre sessões</a:t>
          </a:r>
        </a:p>
      </dgm:t>
    </dgm:pt>
    <dgm:pt modelId="{1797DCF6-9D6C-4B3A-BE49-003650C75EA9}" type="parTrans" cxnId="{8CEDF5BE-E695-43E1-A401-5B94F9CADF21}">
      <dgm:prSet/>
      <dgm:spPr/>
      <dgm:t>
        <a:bodyPr/>
        <a:lstStyle/>
        <a:p>
          <a:endParaRPr lang="en-US"/>
        </a:p>
      </dgm:t>
    </dgm:pt>
    <dgm:pt modelId="{FE7145EF-657D-4CB2-B04B-1A45A5CF8A6C}" type="sibTrans" cxnId="{8CEDF5BE-E695-43E1-A401-5B94F9CADF21}">
      <dgm:prSet/>
      <dgm:spPr/>
      <dgm:t>
        <a:bodyPr/>
        <a:lstStyle/>
        <a:p>
          <a:endParaRPr lang="en-US"/>
        </a:p>
      </dgm:t>
    </dgm:pt>
    <dgm:pt modelId="{08131296-D492-4FCE-847F-D936AE8853AD}">
      <dgm:prSet/>
      <dgm:spPr/>
      <dgm:t>
        <a:bodyPr/>
        <a:lstStyle/>
        <a:p>
          <a:r>
            <a:rPr lang="en-US"/>
            <a:t>Tabela Permanente com DELETE:</a:t>
          </a:r>
        </a:p>
      </dgm:t>
    </dgm:pt>
    <dgm:pt modelId="{3CD76B5F-0E53-408D-AC4A-8F3E5EE962CA}" type="parTrans" cxnId="{F327E31B-95B1-4610-A354-518C95924F03}">
      <dgm:prSet/>
      <dgm:spPr/>
      <dgm:t>
        <a:bodyPr/>
        <a:lstStyle/>
        <a:p>
          <a:endParaRPr lang="en-US"/>
        </a:p>
      </dgm:t>
    </dgm:pt>
    <dgm:pt modelId="{2CC4BF6A-1EB6-4968-B8B3-E3894D9FC871}" type="sibTrans" cxnId="{F327E31B-95B1-4610-A354-518C95924F03}">
      <dgm:prSet/>
      <dgm:spPr/>
      <dgm:t>
        <a:bodyPr/>
        <a:lstStyle/>
        <a:p>
          <a:endParaRPr lang="en-US"/>
        </a:p>
      </dgm:t>
    </dgm:pt>
    <dgm:pt modelId="{60251754-9BF9-4EF9-B6AF-9CF8BDDC837F}">
      <dgm:prSet/>
      <dgm:spPr/>
      <dgm:t>
        <a:bodyPr/>
        <a:lstStyle/>
        <a:p>
          <a:r>
            <a:rPr lang="en-US"/>
            <a:t>❌ Precisa limpar dados manualmente</a:t>
          </a:r>
        </a:p>
      </dgm:t>
    </dgm:pt>
    <dgm:pt modelId="{1AA19123-746A-4CC2-B858-E464C0D4CA1F}" type="parTrans" cxnId="{E213EE72-261C-4130-9317-619159EAFC86}">
      <dgm:prSet/>
      <dgm:spPr/>
      <dgm:t>
        <a:bodyPr/>
        <a:lstStyle/>
        <a:p>
          <a:endParaRPr lang="en-US"/>
        </a:p>
      </dgm:t>
    </dgm:pt>
    <dgm:pt modelId="{C13DFB7E-47E0-4DDE-92FB-B1D97299E376}" type="sibTrans" cxnId="{E213EE72-261C-4130-9317-619159EAFC86}">
      <dgm:prSet/>
      <dgm:spPr/>
      <dgm:t>
        <a:bodyPr/>
        <a:lstStyle/>
        <a:p>
          <a:endParaRPr lang="en-US"/>
        </a:p>
      </dgm:t>
    </dgm:pt>
    <dgm:pt modelId="{7575C4C0-1699-422F-AB4D-C0703AAD0A0E}">
      <dgm:prSet/>
      <dgm:spPr/>
      <dgm:t>
        <a:bodyPr/>
        <a:lstStyle/>
        <a:p>
          <a:r>
            <a:rPr lang="en-US"/>
            <a:t>❌ Pode gerar conflitos com múltiplos usuários</a:t>
          </a:r>
        </a:p>
      </dgm:t>
    </dgm:pt>
    <dgm:pt modelId="{31663221-86C0-42AF-93DC-99D6DAFB9F25}" type="parTrans" cxnId="{9E49DF92-FF12-4723-A5EE-4C8D27F0E261}">
      <dgm:prSet/>
      <dgm:spPr/>
      <dgm:t>
        <a:bodyPr/>
        <a:lstStyle/>
        <a:p>
          <a:endParaRPr lang="en-US"/>
        </a:p>
      </dgm:t>
    </dgm:pt>
    <dgm:pt modelId="{6CCF0F88-2C1C-4672-A5B9-DB6E5954E0BA}" type="sibTrans" cxnId="{9E49DF92-FF12-4723-A5EE-4C8D27F0E261}">
      <dgm:prSet/>
      <dgm:spPr/>
      <dgm:t>
        <a:bodyPr/>
        <a:lstStyle/>
        <a:p>
          <a:endParaRPr lang="en-US"/>
        </a:p>
      </dgm:t>
    </dgm:pt>
    <dgm:pt modelId="{F252F027-4788-4C66-BEB1-B3F7F5E2DD10}">
      <dgm:prSet/>
      <dgm:spPr/>
      <dgm:t>
        <a:bodyPr/>
        <a:lstStyle/>
        <a:p>
          <a:r>
            <a:rPr lang="en-US"/>
            <a:t>❌ Mais propensa a erros em produção</a:t>
          </a:r>
        </a:p>
      </dgm:t>
    </dgm:pt>
    <dgm:pt modelId="{457B36B5-7EAD-440F-B6C5-468E40D48C52}" type="parTrans" cxnId="{EB576591-CDDB-48CA-95A0-8D4CF6A1309B}">
      <dgm:prSet/>
      <dgm:spPr/>
      <dgm:t>
        <a:bodyPr/>
        <a:lstStyle/>
        <a:p>
          <a:endParaRPr lang="en-US"/>
        </a:p>
      </dgm:t>
    </dgm:pt>
    <dgm:pt modelId="{27919244-249F-4B35-9496-357CD354AE97}" type="sibTrans" cxnId="{EB576591-CDDB-48CA-95A0-8D4CF6A1309B}">
      <dgm:prSet/>
      <dgm:spPr/>
      <dgm:t>
        <a:bodyPr/>
        <a:lstStyle/>
        <a:p>
          <a:endParaRPr lang="en-US"/>
        </a:p>
      </dgm:t>
    </dgm:pt>
    <dgm:pt modelId="{BBDC1F82-7182-4933-9C6B-D607D66DC758}" type="pres">
      <dgm:prSet presAssocID="{9CFCEC48-A7AB-443E-B5F4-66A1CE1203EC}" presName="vert0" presStyleCnt="0">
        <dgm:presLayoutVars>
          <dgm:dir/>
          <dgm:animOne val="branch"/>
          <dgm:animLvl val="lvl"/>
        </dgm:presLayoutVars>
      </dgm:prSet>
      <dgm:spPr/>
    </dgm:pt>
    <dgm:pt modelId="{73380EAB-4305-47F8-802A-5E8815FD99C2}" type="pres">
      <dgm:prSet presAssocID="{E86F5AB2-FF40-42DD-878B-4B9E452E88BC}" presName="thickLine" presStyleLbl="alignNode1" presStyleIdx="0" presStyleCnt="8"/>
      <dgm:spPr/>
    </dgm:pt>
    <dgm:pt modelId="{F1ECBD70-DD39-4BBA-984E-7BD2A3D27F03}" type="pres">
      <dgm:prSet presAssocID="{E86F5AB2-FF40-42DD-878B-4B9E452E88BC}" presName="horz1" presStyleCnt="0"/>
      <dgm:spPr/>
    </dgm:pt>
    <dgm:pt modelId="{75E04BC3-A3B9-4AC1-941B-04C4CF38ADDA}" type="pres">
      <dgm:prSet presAssocID="{E86F5AB2-FF40-42DD-878B-4B9E452E88BC}" presName="tx1" presStyleLbl="revTx" presStyleIdx="0" presStyleCnt="8"/>
      <dgm:spPr/>
    </dgm:pt>
    <dgm:pt modelId="{0F97DE2F-8266-4879-92A4-F51D175D0B0B}" type="pres">
      <dgm:prSet presAssocID="{E86F5AB2-FF40-42DD-878B-4B9E452E88BC}" presName="vert1" presStyleCnt="0"/>
      <dgm:spPr/>
    </dgm:pt>
    <dgm:pt modelId="{E2D1DB31-221A-43B5-8AB4-33CD7841645E}" type="pres">
      <dgm:prSet presAssocID="{1DC1AD24-D2DF-4F69-AA99-05B4308B02DF}" presName="thickLine" presStyleLbl="alignNode1" presStyleIdx="1" presStyleCnt="8"/>
      <dgm:spPr/>
    </dgm:pt>
    <dgm:pt modelId="{E772A105-3799-4A0C-A909-5C417531862A}" type="pres">
      <dgm:prSet presAssocID="{1DC1AD24-D2DF-4F69-AA99-05B4308B02DF}" presName="horz1" presStyleCnt="0"/>
      <dgm:spPr/>
    </dgm:pt>
    <dgm:pt modelId="{6648043F-78F1-4F92-84C4-F319E65F7137}" type="pres">
      <dgm:prSet presAssocID="{1DC1AD24-D2DF-4F69-AA99-05B4308B02DF}" presName="tx1" presStyleLbl="revTx" presStyleIdx="1" presStyleCnt="8"/>
      <dgm:spPr/>
    </dgm:pt>
    <dgm:pt modelId="{38AE90D6-7FE0-4300-B6F8-36DCFA7CD073}" type="pres">
      <dgm:prSet presAssocID="{1DC1AD24-D2DF-4F69-AA99-05B4308B02DF}" presName="vert1" presStyleCnt="0"/>
      <dgm:spPr/>
    </dgm:pt>
    <dgm:pt modelId="{BD2C2521-6516-4FCE-9C79-FE30327FE321}" type="pres">
      <dgm:prSet presAssocID="{1C946801-A9F2-49E5-BECE-E5169117984D}" presName="thickLine" presStyleLbl="alignNode1" presStyleIdx="2" presStyleCnt="8"/>
      <dgm:spPr/>
    </dgm:pt>
    <dgm:pt modelId="{DD0933AC-311E-4CF1-B0CD-5604AA746962}" type="pres">
      <dgm:prSet presAssocID="{1C946801-A9F2-49E5-BECE-E5169117984D}" presName="horz1" presStyleCnt="0"/>
      <dgm:spPr/>
    </dgm:pt>
    <dgm:pt modelId="{8159002C-D13A-4BF6-88A5-ADAD5329A372}" type="pres">
      <dgm:prSet presAssocID="{1C946801-A9F2-49E5-BECE-E5169117984D}" presName="tx1" presStyleLbl="revTx" presStyleIdx="2" presStyleCnt="8"/>
      <dgm:spPr/>
    </dgm:pt>
    <dgm:pt modelId="{9091D994-F2C9-49A7-95E9-203612B3C7D8}" type="pres">
      <dgm:prSet presAssocID="{1C946801-A9F2-49E5-BECE-E5169117984D}" presName="vert1" presStyleCnt="0"/>
      <dgm:spPr/>
    </dgm:pt>
    <dgm:pt modelId="{DE972148-C3A9-4941-B8DA-6B729FCFCDC3}" type="pres">
      <dgm:prSet presAssocID="{C19811FC-4071-4456-8080-CE6FC336926D}" presName="thickLine" presStyleLbl="alignNode1" presStyleIdx="3" presStyleCnt="8"/>
      <dgm:spPr/>
    </dgm:pt>
    <dgm:pt modelId="{F9E9B243-49F9-4FE3-ABB7-99219CF921FF}" type="pres">
      <dgm:prSet presAssocID="{C19811FC-4071-4456-8080-CE6FC336926D}" presName="horz1" presStyleCnt="0"/>
      <dgm:spPr/>
    </dgm:pt>
    <dgm:pt modelId="{118CCFE2-2E6B-484F-AD90-143353297E95}" type="pres">
      <dgm:prSet presAssocID="{C19811FC-4071-4456-8080-CE6FC336926D}" presName="tx1" presStyleLbl="revTx" presStyleIdx="3" presStyleCnt="8"/>
      <dgm:spPr/>
    </dgm:pt>
    <dgm:pt modelId="{B57562E6-6A99-4321-9629-7BF2AADB350B}" type="pres">
      <dgm:prSet presAssocID="{C19811FC-4071-4456-8080-CE6FC336926D}" presName="vert1" presStyleCnt="0"/>
      <dgm:spPr/>
    </dgm:pt>
    <dgm:pt modelId="{A336AEBD-3871-4744-A54A-F2FFC18E0AA9}" type="pres">
      <dgm:prSet presAssocID="{08131296-D492-4FCE-847F-D936AE8853AD}" presName="thickLine" presStyleLbl="alignNode1" presStyleIdx="4" presStyleCnt="8"/>
      <dgm:spPr/>
    </dgm:pt>
    <dgm:pt modelId="{1A1CFCD4-3C0F-40D0-94A2-0588C943DE12}" type="pres">
      <dgm:prSet presAssocID="{08131296-D492-4FCE-847F-D936AE8853AD}" presName="horz1" presStyleCnt="0"/>
      <dgm:spPr/>
    </dgm:pt>
    <dgm:pt modelId="{CF1EFE32-1072-45A1-8382-AE2A02EF45AA}" type="pres">
      <dgm:prSet presAssocID="{08131296-D492-4FCE-847F-D936AE8853AD}" presName="tx1" presStyleLbl="revTx" presStyleIdx="4" presStyleCnt="8"/>
      <dgm:spPr/>
    </dgm:pt>
    <dgm:pt modelId="{8A759FF4-084D-490F-B22A-09662DDABEF4}" type="pres">
      <dgm:prSet presAssocID="{08131296-D492-4FCE-847F-D936AE8853AD}" presName="vert1" presStyleCnt="0"/>
      <dgm:spPr/>
    </dgm:pt>
    <dgm:pt modelId="{F3F61C97-3027-4D3C-9AFC-6C15E9C57B69}" type="pres">
      <dgm:prSet presAssocID="{60251754-9BF9-4EF9-B6AF-9CF8BDDC837F}" presName="thickLine" presStyleLbl="alignNode1" presStyleIdx="5" presStyleCnt="8"/>
      <dgm:spPr/>
    </dgm:pt>
    <dgm:pt modelId="{399A852C-E849-4953-80EE-A3676703A75A}" type="pres">
      <dgm:prSet presAssocID="{60251754-9BF9-4EF9-B6AF-9CF8BDDC837F}" presName="horz1" presStyleCnt="0"/>
      <dgm:spPr/>
    </dgm:pt>
    <dgm:pt modelId="{BA6D7EB2-47A4-4FB7-8B0E-4A3FC04DF9DB}" type="pres">
      <dgm:prSet presAssocID="{60251754-9BF9-4EF9-B6AF-9CF8BDDC837F}" presName="tx1" presStyleLbl="revTx" presStyleIdx="5" presStyleCnt="8"/>
      <dgm:spPr/>
    </dgm:pt>
    <dgm:pt modelId="{61A74759-9F27-4422-A359-444CC8E89C14}" type="pres">
      <dgm:prSet presAssocID="{60251754-9BF9-4EF9-B6AF-9CF8BDDC837F}" presName="vert1" presStyleCnt="0"/>
      <dgm:spPr/>
    </dgm:pt>
    <dgm:pt modelId="{94F37E1F-1260-403C-ADFC-2D37F5494105}" type="pres">
      <dgm:prSet presAssocID="{7575C4C0-1699-422F-AB4D-C0703AAD0A0E}" presName="thickLine" presStyleLbl="alignNode1" presStyleIdx="6" presStyleCnt="8"/>
      <dgm:spPr/>
    </dgm:pt>
    <dgm:pt modelId="{D0A838E9-3B15-49C5-B3BF-80252CECEB31}" type="pres">
      <dgm:prSet presAssocID="{7575C4C0-1699-422F-AB4D-C0703AAD0A0E}" presName="horz1" presStyleCnt="0"/>
      <dgm:spPr/>
    </dgm:pt>
    <dgm:pt modelId="{A4E00527-5A12-48E9-8E75-A1C41622E498}" type="pres">
      <dgm:prSet presAssocID="{7575C4C0-1699-422F-AB4D-C0703AAD0A0E}" presName="tx1" presStyleLbl="revTx" presStyleIdx="6" presStyleCnt="8"/>
      <dgm:spPr/>
    </dgm:pt>
    <dgm:pt modelId="{98393DCE-F3C5-46CB-B3BD-EB5630B57ED2}" type="pres">
      <dgm:prSet presAssocID="{7575C4C0-1699-422F-AB4D-C0703AAD0A0E}" presName="vert1" presStyleCnt="0"/>
      <dgm:spPr/>
    </dgm:pt>
    <dgm:pt modelId="{03314E41-49F6-4DDA-9124-4B36F1246A69}" type="pres">
      <dgm:prSet presAssocID="{F252F027-4788-4C66-BEB1-B3F7F5E2DD10}" presName="thickLine" presStyleLbl="alignNode1" presStyleIdx="7" presStyleCnt="8"/>
      <dgm:spPr/>
    </dgm:pt>
    <dgm:pt modelId="{886872D9-D1B7-4541-94D1-D2E77A749179}" type="pres">
      <dgm:prSet presAssocID="{F252F027-4788-4C66-BEB1-B3F7F5E2DD10}" presName="horz1" presStyleCnt="0"/>
      <dgm:spPr/>
    </dgm:pt>
    <dgm:pt modelId="{5A39E74F-A06C-44F4-917D-C8A7C4306D72}" type="pres">
      <dgm:prSet presAssocID="{F252F027-4788-4C66-BEB1-B3F7F5E2DD10}" presName="tx1" presStyleLbl="revTx" presStyleIdx="7" presStyleCnt="8"/>
      <dgm:spPr/>
    </dgm:pt>
    <dgm:pt modelId="{78BBE680-3F3C-441D-8F31-484EC110A48E}" type="pres">
      <dgm:prSet presAssocID="{F252F027-4788-4C66-BEB1-B3F7F5E2DD10}" presName="vert1" presStyleCnt="0"/>
      <dgm:spPr/>
    </dgm:pt>
  </dgm:ptLst>
  <dgm:cxnLst>
    <dgm:cxn modelId="{ADB83011-3C90-4AC9-9392-90FACE8A591A}" srcId="{9CFCEC48-A7AB-443E-B5F4-66A1CE1203EC}" destId="{E86F5AB2-FF40-42DD-878B-4B9E452E88BC}" srcOrd="0" destOrd="0" parTransId="{E7E39582-6250-4211-AF86-184CE1A4D960}" sibTransId="{5A7D51C3-C351-42E3-A41A-DB021C816AA5}"/>
    <dgm:cxn modelId="{F327E31B-95B1-4610-A354-518C95924F03}" srcId="{9CFCEC48-A7AB-443E-B5F4-66A1CE1203EC}" destId="{08131296-D492-4FCE-847F-D936AE8853AD}" srcOrd="4" destOrd="0" parTransId="{3CD76B5F-0E53-408D-AC4A-8F3E5EE962CA}" sibTransId="{2CC4BF6A-1EB6-4968-B8B3-E3894D9FC871}"/>
    <dgm:cxn modelId="{D9CD5E1F-AE59-4F1F-9013-5D381B7E29C9}" srcId="{9CFCEC48-A7AB-443E-B5F4-66A1CE1203EC}" destId="{1DC1AD24-D2DF-4F69-AA99-05B4308B02DF}" srcOrd="1" destOrd="0" parTransId="{A5E5A1A2-7539-4433-8585-085B7A899A51}" sibTransId="{D756E72A-AFEE-4727-917E-9525EB22117C}"/>
    <dgm:cxn modelId="{574C1130-5BBF-4425-A490-4EC563CC74CD}" type="presOf" srcId="{C19811FC-4071-4456-8080-CE6FC336926D}" destId="{118CCFE2-2E6B-484F-AD90-143353297E95}" srcOrd="0" destOrd="0" presId="urn:microsoft.com/office/officeart/2008/layout/LinedList"/>
    <dgm:cxn modelId="{71792069-9DDD-49F9-8D7C-7C991D955105}" type="presOf" srcId="{F252F027-4788-4C66-BEB1-B3F7F5E2DD10}" destId="{5A39E74F-A06C-44F4-917D-C8A7C4306D72}" srcOrd="0" destOrd="0" presId="urn:microsoft.com/office/officeart/2008/layout/LinedList"/>
    <dgm:cxn modelId="{7EF79249-2CCF-480D-92CB-3E49FA8AA5B5}" type="presOf" srcId="{1C946801-A9F2-49E5-BECE-E5169117984D}" destId="{8159002C-D13A-4BF6-88A5-ADAD5329A372}" srcOrd="0" destOrd="0" presId="urn:microsoft.com/office/officeart/2008/layout/LinedList"/>
    <dgm:cxn modelId="{140F794A-1518-4972-AB8B-76FA52994D84}" type="presOf" srcId="{9CFCEC48-A7AB-443E-B5F4-66A1CE1203EC}" destId="{BBDC1F82-7182-4933-9C6B-D607D66DC758}" srcOrd="0" destOrd="0" presId="urn:microsoft.com/office/officeart/2008/layout/LinedList"/>
    <dgm:cxn modelId="{78918471-BE6D-4751-91AA-902761131EE7}" type="presOf" srcId="{E86F5AB2-FF40-42DD-878B-4B9E452E88BC}" destId="{75E04BC3-A3B9-4AC1-941B-04C4CF38ADDA}" srcOrd="0" destOrd="0" presId="urn:microsoft.com/office/officeart/2008/layout/LinedList"/>
    <dgm:cxn modelId="{E213EE72-261C-4130-9317-619159EAFC86}" srcId="{9CFCEC48-A7AB-443E-B5F4-66A1CE1203EC}" destId="{60251754-9BF9-4EF9-B6AF-9CF8BDDC837F}" srcOrd="5" destOrd="0" parTransId="{1AA19123-746A-4CC2-B858-E464C0D4CA1F}" sibTransId="{C13DFB7E-47E0-4DDE-92FB-B1D97299E376}"/>
    <dgm:cxn modelId="{85AB2658-A6D9-4B00-BF58-F64379670679}" type="presOf" srcId="{08131296-D492-4FCE-847F-D936AE8853AD}" destId="{CF1EFE32-1072-45A1-8382-AE2A02EF45AA}" srcOrd="0" destOrd="0" presId="urn:microsoft.com/office/officeart/2008/layout/LinedList"/>
    <dgm:cxn modelId="{F265747B-FDFE-4778-9068-DA7B73C9BDB1}" type="presOf" srcId="{7575C4C0-1699-422F-AB4D-C0703AAD0A0E}" destId="{A4E00527-5A12-48E9-8E75-A1C41622E498}" srcOrd="0" destOrd="0" presId="urn:microsoft.com/office/officeart/2008/layout/LinedList"/>
    <dgm:cxn modelId="{EB576591-CDDB-48CA-95A0-8D4CF6A1309B}" srcId="{9CFCEC48-A7AB-443E-B5F4-66A1CE1203EC}" destId="{F252F027-4788-4C66-BEB1-B3F7F5E2DD10}" srcOrd="7" destOrd="0" parTransId="{457B36B5-7EAD-440F-B6C5-468E40D48C52}" sibTransId="{27919244-249F-4B35-9496-357CD354AE97}"/>
    <dgm:cxn modelId="{9E49DF92-FF12-4723-A5EE-4C8D27F0E261}" srcId="{9CFCEC48-A7AB-443E-B5F4-66A1CE1203EC}" destId="{7575C4C0-1699-422F-AB4D-C0703AAD0A0E}" srcOrd="6" destOrd="0" parTransId="{31663221-86C0-42AF-93DC-99D6DAFB9F25}" sibTransId="{6CCF0F88-2C1C-4672-A5B9-DB6E5954E0BA}"/>
    <dgm:cxn modelId="{FE030BA9-68E4-4CDE-9DD1-F40DC4CD6801}" type="presOf" srcId="{60251754-9BF9-4EF9-B6AF-9CF8BDDC837F}" destId="{BA6D7EB2-47A4-4FB7-8B0E-4A3FC04DF9DB}" srcOrd="0" destOrd="0" presId="urn:microsoft.com/office/officeart/2008/layout/LinedList"/>
    <dgm:cxn modelId="{8CEDF5BE-E695-43E1-A401-5B94F9CADF21}" srcId="{9CFCEC48-A7AB-443E-B5F4-66A1CE1203EC}" destId="{C19811FC-4071-4456-8080-CE6FC336926D}" srcOrd="3" destOrd="0" parTransId="{1797DCF6-9D6C-4B3A-BE49-003650C75EA9}" sibTransId="{FE7145EF-657D-4CB2-B04B-1A45A5CF8A6C}"/>
    <dgm:cxn modelId="{E6FC9DCE-DE77-4F87-A4C2-C810B499592E}" srcId="{9CFCEC48-A7AB-443E-B5F4-66A1CE1203EC}" destId="{1C946801-A9F2-49E5-BECE-E5169117984D}" srcOrd="2" destOrd="0" parTransId="{BC1EE4E6-1A22-404C-9128-BDB902878A7D}" sibTransId="{6A92D01D-B0BB-4362-B85E-AAA6315492B0}"/>
    <dgm:cxn modelId="{698B1FEC-2666-4D32-A4DE-99188A901471}" type="presOf" srcId="{1DC1AD24-D2DF-4F69-AA99-05B4308B02DF}" destId="{6648043F-78F1-4F92-84C4-F319E65F7137}" srcOrd="0" destOrd="0" presId="urn:microsoft.com/office/officeart/2008/layout/LinedList"/>
    <dgm:cxn modelId="{CC4BAA1A-1D5A-41EE-B81A-A56E269F21A6}" type="presParOf" srcId="{BBDC1F82-7182-4933-9C6B-D607D66DC758}" destId="{73380EAB-4305-47F8-802A-5E8815FD99C2}" srcOrd="0" destOrd="0" presId="urn:microsoft.com/office/officeart/2008/layout/LinedList"/>
    <dgm:cxn modelId="{B40EF5D6-F580-4D6B-BC97-49DDD0B3FD85}" type="presParOf" srcId="{BBDC1F82-7182-4933-9C6B-D607D66DC758}" destId="{F1ECBD70-DD39-4BBA-984E-7BD2A3D27F03}" srcOrd="1" destOrd="0" presId="urn:microsoft.com/office/officeart/2008/layout/LinedList"/>
    <dgm:cxn modelId="{5F481BFD-1A0B-4B05-9D58-49759C34C0BB}" type="presParOf" srcId="{F1ECBD70-DD39-4BBA-984E-7BD2A3D27F03}" destId="{75E04BC3-A3B9-4AC1-941B-04C4CF38ADDA}" srcOrd="0" destOrd="0" presId="urn:microsoft.com/office/officeart/2008/layout/LinedList"/>
    <dgm:cxn modelId="{5AE3AE3E-2705-4DD5-87A4-56E666E21F6C}" type="presParOf" srcId="{F1ECBD70-DD39-4BBA-984E-7BD2A3D27F03}" destId="{0F97DE2F-8266-4879-92A4-F51D175D0B0B}" srcOrd="1" destOrd="0" presId="urn:microsoft.com/office/officeart/2008/layout/LinedList"/>
    <dgm:cxn modelId="{3B441739-9E59-4FD4-BC6D-7AE0DE878B94}" type="presParOf" srcId="{BBDC1F82-7182-4933-9C6B-D607D66DC758}" destId="{E2D1DB31-221A-43B5-8AB4-33CD7841645E}" srcOrd="2" destOrd="0" presId="urn:microsoft.com/office/officeart/2008/layout/LinedList"/>
    <dgm:cxn modelId="{AFF20B5C-B63B-4EDE-81D2-5AC45C90C9AB}" type="presParOf" srcId="{BBDC1F82-7182-4933-9C6B-D607D66DC758}" destId="{E772A105-3799-4A0C-A909-5C417531862A}" srcOrd="3" destOrd="0" presId="urn:microsoft.com/office/officeart/2008/layout/LinedList"/>
    <dgm:cxn modelId="{A7AF2754-B246-4A72-84FC-AB1DEAC7F0C0}" type="presParOf" srcId="{E772A105-3799-4A0C-A909-5C417531862A}" destId="{6648043F-78F1-4F92-84C4-F319E65F7137}" srcOrd="0" destOrd="0" presId="urn:microsoft.com/office/officeart/2008/layout/LinedList"/>
    <dgm:cxn modelId="{A277B218-712F-4CAA-B078-81CDCAEBD985}" type="presParOf" srcId="{E772A105-3799-4A0C-A909-5C417531862A}" destId="{38AE90D6-7FE0-4300-B6F8-36DCFA7CD073}" srcOrd="1" destOrd="0" presId="urn:microsoft.com/office/officeart/2008/layout/LinedList"/>
    <dgm:cxn modelId="{235C23C8-C092-4FA0-9B59-523C1A84E61B}" type="presParOf" srcId="{BBDC1F82-7182-4933-9C6B-D607D66DC758}" destId="{BD2C2521-6516-4FCE-9C79-FE30327FE321}" srcOrd="4" destOrd="0" presId="urn:microsoft.com/office/officeart/2008/layout/LinedList"/>
    <dgm:cxn modelId="{BD70FAA6-A95E-4748-9E8F-30C7E6315006}" type="presParOf" srcId="{BBDC1F82-7182-4933-9C6B-D607D66DC758}" destId="{DD0933AC-311E-4CF1-B0CD-5604AA746962}" srcOrd="5" destOrd="0" presId="urn:microsoft.com/office/officeart/2008/layout/LinedList"/>
    <dgm:cxn modelId="{C5F971C6-765A-4386-9FA8-24396F5EAE0F}" type="presParOf" srcId="{DD0933AC-311E-4CF1-B0CD-5604AA746962}" destId="{8159002C-D13A-4BF6-88A5-ADAD5329A372}" srcOrd="0" destOrd="0" presId="urn:microsoft.com/office/officeart/2008/layout/LinedList"/>
    <dgm:cxn modelId="{55012C8D-624E-42A4-A366-78BD970E9AAF}" type="presParOf" srcId="{DD0933AC-311E-4CF1-B0CD-5604AA746962}" destId="{9091D994-F2C9-49A7-95E9-203612B3C7D8}" srcOrd="1" destOrd="0" presId="urn:microsoft.com/office/officeart/2008/layout/LinedList"/>
    <dgm:cxn modelId="{CAAFE104-8BCB-41FB-8F12-E3FC5BE7373C}" type="presParOf" srcId="{BBDC1F82-7182-4933-9C6B-D607D66DC758}" destId="{DE972148-C3A9-4941-B8DA-6B729FCFCDC3}" srcOrd="6" destOrd="0" presId="urn:microsoft.com/office/officeart/2008/layout/LinedList"/>
    <dgm:cxn modelId="{4EA5E033-99E5-4324-BA10-C83182630CF0}" type="presParOf" srcId="{BBDC1F82-7182-4933-9C6B-D607D66DC758}" destId="{F9E9B243-49F9-4FE3-ABB7-99219CF921FF}" srcOrd="7" destOrd="0" presId="urn:microsoft.com/office/officeart/2008/layout/LinedList"/>
    <dgm:cxn modelId="{C868AD6A-7474-415A-B5AE-B2CEA0186392}" type="presParOf" srcId="{F9E9B243-49F9-4FE3-ABB7-99219CF921FF}" destId="{118CCFE2-2E6B-484F-AD90-143353297E95}" srcOrd="0" destOrd="0" presId="urn:microsoft.com/office/officeart/2008/layout/LinedList"/>
    <dgm:cxn modelId="{2E3458D0-3FEC-4362-982C-87BAA6AB5DB7}" type="presParOf" srcId="{F9E9B243-49F9-4FE3-ABB7-99219CF921FF}" destId="{B57562E6-6A99-4321-9629-7BF2AADB350B}" srcOrd="1" destOrd="0" presId="urn:microsoft.com/office/officeart/2008/layout/LinedList"/>
    <dgm:cxn modelId="{257F2A9C-F0E2-4EB1-BA3A-A38398B943BD}" type="presParOf" srcId="{BBDC1F82-7182-4933-9C6B-D607D66DC758}" destId="{A336AEBD-3871-4744-A54A-F2FFC18E0AA9}" srcOrd="8" destOrd="0" presId="urn:microsoft.com/office/officeart/2008/layout/LinedList"/>
    <dgm:cxn modelId="{A155BB62-89DD-465F-920F-CB631CFA48FB}" type="presParOf" srcId="{BBDC1F82-7182-4933-9C6B-D607D66DC758}" destId="{1A1CFCD4-3C0F-40D0-94A2-0588C943DE12}" srcOrd="9" destOrd="0" presId="urn:microsoft.com/office/officeart/2008/layout/LinedList"/>
    <dgm:cxn modelId="{A072B3DE-08CE-466B-82C0-CC3CE28DC686}" type="presParOf" srcId="{1A1CFCD4-3C0F-40D0-94A2-0588C943DE12}" destId="{CF1EFE32-1072-45A1-8382-AE2A02EF45AA}" srcOrd="0" destOrd="0" presId="urn:microsoft.com/office/officeart/2008/layout/LinedList"/>
    <dgm:cxn modelId="{4141B98B-82F8-46D5-B437-468C5ECC37B9}" type="presParOf" srcId="{1A1CFCD4-3C0F-40D0-94A2-0588C943DE12}" destId="{8A759FF4-084D-490F-B22A-09662DDABEF4}" srcOrd="1" destOrd="0" presId="urn:microsoft.com/office/officeart/2008/layout/LinedList"/>
    <dgm:cxn modelId="{39D92E39-5B89-4A05-AB52-E62AC908B2BB}" type="presParOf" srcId="{BBDC1F82-7182-4933-9C6B-D607D66DC758}" destId="{F3F61C97-3027-4D3C-9AFC-6C15E9C57B69}" srcOrd="10" destOrd="0" presId="urn:microsoft.com/office/officeart/2008/layout/LinedList"/>
    <dgm:cxn modelId="{49192F10-6D8F-4532-9246-E6C6D747D1C7}" type="presParOf" srcId="{BBDC1F82-7182-4933-9C6B-D607D66DC758}" destId="{399A852C-E849-4953-80EE-A3676703A75A}" srcOrd="11" destOrd="0" presId="urn:microsoft.com/office/officeart/2008/layout/LinedList"/>
    <dgm:cxn modelId="{7C30F69F-6A37-4172-83FD-F8A24BC49114}" type="presParOf" srcId="{399A852C-E849-4953-80EE-A3676703A75A}" destId="{BA6D7EB2-47A4-4FB7-8B0E-4A3FC04DF9DB}" srcOrd="0" destOrd="0" presId="urn:microsoft.com/office/officeart/2008/layout/LinedList"/>
    <dgm:cxn modelId="{8F606659-4218-46F9-B464-0A38E3DC83A4}" type="presParOf" srcId="{399A852C-E849-4953-80EE-A3676703A75A}" destId="{61A74759-9F27-4422-A359-444CC8E89C14}" srcOrd="1" destOrd="0" presId="urn:microsoft.com/office/officeart/2008/layout/LinedList"/>
    <dgm:cxn modelId="{9F6742ED-9670-44E2-ABBD-4AEC2B72E042}" type="presParOf" srcId="{BBDC1F82-7182-4933-9C6B-D607D66DC758}" destId="{94F37E1F-1260-403C-ADFC-2D37F5494105}" srcOrd="12" destOrd="0" presId="urn:microsoft.com/office/officeart/2008/layout/LinedList"/>
    <dgm:cxn modelId="{BE52185A-361D-4C42-8129-444CDB10690A}" type="presParOf" srcId="{BBDC1F82-7182-4933-9C6B-D607D66DC758}" destId="{D0A838E9-3B15-49C5-B3BF-80252CECEB31}" srcOrd="13" destOrd="0" presId="urn:microsoft.com/office/officeart/2008/layout/LinedList"/>
    <dgm:cxn modelId="{F79667B4-7EA3-4769-9D73-FC4763033F49}" type="presParOf" srcId="{D0A838E9-3B15-49C5-B3BF-80252CECEB31}" destId="{A4E00527-5A12-48E9-8E75-A1C41622E498}" srcOrd="0" destOrd="0" presId="urn:microsoft.com/office/officeart/2008/layout/LinedList"/>
    <dgm:cxn modelId="{9E3AEA4F-5806-4B99-B60C-9002AB87AD2F}" type="presParOf" srcId="{D0A838E9-3B15-49C5-B3BF-80252CECEB31}" destId="{98393DCE-F3C5-46CB-B3BD-EB5630B57ED2}" srcOrd="1" destOrd="0" presId="urn:microsoft.com/office/officeart/2008/layout/LinedList"/>
    <dgm:cxn modelId="{7250F648-719F-4FE0-91AA-64602754619F}" type="presParOf" srcId="{BBDC1F82-7182-4933-9C6B-D607D66DC758}" destId="{03314E41-49F6-4DDA-9124-4B36F1246A69}" srcOrd="14" destOrd="0" presId="urn:microsoft.com/office/officeart/2008/layout/LinedList"/>
    <dgm:cxn modelId="{B842F4A0-56D6-4D9B-99C6-BD1081281CD1}" type="presParOf" srcId="{BBDC1F82-7182-4933-9C6B-D607D66DC758}" destId="{886872D9-D1B7-4541-94D1-D2E77A749179}" srcOrd="15" destOrd="0" presId="urn:microsoft.com/office/officeart/2008/layout/LinedList"/>
    <dgm:cxn modelId="{7472A78A-F29B-48DE-9C29-13F5A414ADA7}" type="presParOf" srcId="{886872D9-D1B7-4541-94D1-D2E77A749179}" destId="{5A39E74F-A06C-44F4-917D-C8A7C4306D72}" srcOrd="0" destOrd="0" presId="urn:microsoft.com/office/officeart/2008/layout/LinedList"/>
    <dgm:cxn modelId="{D40A9C4A-CCD4-4423-8EFD-01B538EF2766}" type="presParOf" srcId="{886872D9-D1B7-4541-94D1-D2E77A749179}" destId="{78BBE680-3F3C-441D-8F31-484EC110A48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F51D8A-DA1C-45DC-9240-9601850113A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908824-1F58-4C96-9A84-B609705CC2A2}">
      <dgm:prSet/>
      <dgm:spPr/>
      <dgm:t>
        <a:bodyPr/>
        <a:lstStyle/>
        <a:p>
          <a:r>
            <a:rPr lang="en-US"/>
            <a:t>- Geração de relatórios temporários.</a:t>
          </a:r>
        </a:p>
      </dgm:t>
    </dgm:pt>
    <dgm:pt modelId="{E9869CD2-B5A7-4C7C-BE47-A6761493B51F}" type="parTrans" cxnId="{00416BBA-6D08-4E29-BAC4-A4B8FD5CC03B}">
      <dgm:prSet/>
      <dgm:spPr/>
      <dgm:t>
        <a:bodyPr/>
        <a:lstStyle/>
        <a:p>
          <a:endParaRPr lang="en-US"/>
        </a:p>
      </dgm:t>
    </dgm:pt>
    <dgm:pt modelId="{C1126AB0-CCE8-4160-AF03-3A0B2E6A85B4}" type="sibTrans" cxnId="{00416BBA-6D08-4E29-BAC4-A4B8FD5CC03B}">
      <dgm:prSet/>
      <dgm:spPr/>
      <dgm:t>
        <a:bodyPr/>
        <a:lstStyle/>
        <a:p>
          <a:endParaRPr lang="en-US"/>
        </a:p>
      </dgm:t>
    </dgm:pt>
    <dgm:pt modelId="{F1156700-3DD2-4177-A6CB-BD76A8A59DB8}">
      <dgm:prSet/>
      <dgm:spPr/>
      <dgm:t>
        <a:bodyPr/>
        <a:lstStyle/>
        <a:p>
          <a:r>
            <a:rPr lang="en-US"/>
            <a:t>- Scripts de carga e transformação (ETL).</a:t>
          </a:r>
        </a:p>
      </dgm:t>
    </dgm:pt>
    <dgm:pt modelId="{0F1884F1-553F-4F1A-A4D0-57F81E20819D}" type="parTrans" cxnId="{EC8FE876-E9DC-4AF9-A59D-EC2C79785DC2}">
      <dgm:prSet/>
      <dgm:spPr/>
      <dgm:t>
        <a:bodyPr/>
        <a:lstStyle/>
        <a:p>
          <a:endParaRPr lang="en-US"/>
        </a:p>
      </dgm:t>
    </dgm:pt>
    <dgm:pt modelId="{5956344E-9C7C-4F81-A3C5-87BF710C1B76}" type="sibTrans" cxnId="{EC8FE876-E9DC-4AF9-A59D-EC2C79785DC2}">
      <dgm:prSet/>
      <dgm:spPr/>
      <dgm:t>
        <a:bodyPr/>
        <a:lstStyle/>
        <a:p>
          <a:endParaRPr lang="en-US"/>
        </a:p>
      </dgm:t>
    </dgm:pt>
    <dgm:pt modelId="{F447DA92-25C3-4A26-B2AA-8CAD99D83DB9}">
      <dgm:prSet/>
      <dgm:spPr/>
      <dgm:t>
        <a:bodyPr/>
        <a:lstStyle/>
        <a:p>
          <a:r>
            <a:rPr lang="en-US"/>
            <a:t>- Processamento de dados intermediários.</a:t>
          </a:r>
        </a:p>
      </dgm:t>
    </dgm:pt>
    <dgm:pt modelId="{3E6D3634-5C7A-43E1-B111-4E5E1168744A}" type="parTrans" cxnId="{FC70CC4C-15ED-4BCE-B3BD-5867055838C7}">
      <dgm:prSet/>
      <dgm:spPr/>
      <dgm:t>
        <a:bodyPr/>
        <a:lstStyle/>
        <a:p>
          <a:endParaRPr lang="en-US"/>
        </a:p>
      </dgm:t>
    </dgm:pt>
    <dgm:pt modelId="{ABEB7F61-583B-4CA3-BB43-2975C7118F7E}" type="sibTrans" cxnId="{FC70CC4C-15ED-4BCE-B3BD-5867055838C7}">
      <dgm:prSet/>
      <dgm:spPr/>
      <dgm:t>
        <a:bodyPr/>
        <a:lstStyle/>
        <a:p>
          <a:endParaRPr lang="en-US"/>
        </a:p>
      </dgm:t>
    </dgm:pt>
    <dgm:pt modelId="{80B393AD-DE6C-4E17-8D5F-C08DEB2D846E}">
      <dgm:prSet/>
      <dgm:spPr/>
      <dgm:t>
        <a:bodyPr/>
        <a:lstStyle/>
        <a:p>
          <a:r>
            <a:rPr lang="en-US"/>
            <a:t>- Testes e simulações sem afetar o banco real.</a:t>
          </a:r>
        </a:p>
      </dgm:t>
    </dgm:pt>
    <dgm:pt modelId="{56E14D2A-68B1-4228-AD32-9FEEE3E2F440}" type="parTrans" cxnId="{8535EA4D-30C6-411E-BF8F-EA8854F9298F}">
      <dgm:prSet/>
      <dgm:spPr/>
      <dgm:t>
        <a:bodyPr/>
        <a:lstStyle/>
        <a:p>
          <a:endParaRPr lang="en-US"/>
        </a:p>
      </dgm:t>
    </dgm:pt>
    <dgm:pt modelId="{55A14A73-B068-469C-8C57-CD499B0D633D}" type="sibTrans" cxnId="{8535EA4D-30C6-411E-BF8F-EA8854F9298F}">
      <dgm:prSet/>
      <dgm:spPr/>
      <dgm:t>
        <a:bodyPr/>
        <a:lstStyle/>
        <a:p>
          <a:endParaRPr lang="en-US"/>
        </a:p>
      </dgm:t>
    </dgm:pt>
    <dgm:pt modelId="{94C8EC0E-B71A-462A-B3CE-81ADAFF35432}" type="pres">
      <dgm:prSet presAssocID="{0AF51D8A-DA1C-45DC-9240-9601850113A6}" presName="vert0" presStyleCnt="0">
        <dgm:presLayoutVars>
          <dgm:dir/>
          <dgm:animOne val="branch"/>
          <dgm:animLvl val="lvl"/>
        </dgm:presLayoutVars>
      </dgm:prSet>
      <dgm:spPr/>
    </dgm:pt>
    <dgm:pt modelId="{ECDFEEA0-4DE8-4D45-A310-C037B903392E}" type="pres">
      <dgm:prSet presAssocID="{74908824-1F58-4C96-9A84-B609705CC2A2}" presName="thickLine" presStyleLbl="alignNode1" presStyleIdx="0" presStyleCnt="4"/>
      <dgm:spPr/>
    </dgm:pt>
    <dgm:pt modelId="{94D2D932-24E6-409B-A87C-979E66780966}" type="pres">
      <dgm:prSet presAssocID="{74908824-1F58-4C96-9A84-B609705CC2A2}" presName="horz1" presStyleCnt="0"/>
      <dgm:spPr/>
    </dgm:pt>
    <dgm:pt modelId="{BDB610A0-1E26-485A-B440-CC3D7A75EC60}" type="pres">
      <dgm:prSet presAssocID="{74908824-1F58-4C96-9A84-B609705CC2A2}" presName="tx1" presStyleLbl="revTx" presStyleIdx="0" presStyleCnt="4"/>
      <dgm:spPr/>
    </dgm:pt>
    <dgm:pt modelId="{AB692635-DAFD-4A7E-9737-CEEDAF0E4FA9}" type="pres">
      <dgm:prSet presAssocID="{74908824-1F58-4C96-9A84-B609705CC2A2}" presName="vert1" presStyleCnt="0"/>
      <dgm:spPr/>
    </dgm:pt>
    <dgm:pt modelId="{F09A1AEC-B775-4CE5-A901-72696E5947D7}" type="pres">
      <dgm:prSet presAssocID="{F1156700-3DD2-4177-A6CB-BD76A8A59DB8}" presName="thickLine" presStyleLbl="alignNode1" presStyleIdx="1" presStyleCnt="4"/>
      <dgm:spPr/>
    </dgm:pt>
    <dgm:pt modelId="{D241647C-48B4-491D-AEE9-4F44F3F3D8E5}" type="pres">
      <dgm:prSet presAssocID="{F1156700-3DD2-4177-A6CB-BD76A8A59DB8}" presName="horz1" presStyleCnt="0"/>
      <dgm:spPr/>
    </dgm:pt>
    <dgm:pt modelId="{2F082B95-905A-4CE6-A069-1335233FAAB9}" type="pres">
      <dgm:prSet presAssocID="{F1156700-3DD2-4177-A6CB-BD76A8A59DB8}" presName="tx1" presStyleLbl="revTx" presStyleIdx="1" presStyleCnt="4"/>
      <dgm:spPr/>
    </dgm:pt>
    <dgm:pt modelId="{9867B31E-AA39-4B02-971B-506D2DCEAF6C}" type="pres">
      <dgm:prSet presAssocID="{F1156700-3DD2-4177-A6CB-BD76A8A59DB8}" presName="vert1" presStyleCnt="0"/>
      <dgm:spPr/>
    </dgm:pt>
    <dgm:pt modelId="{0B702A69-0096-4E4E-9C5D-47406678832A}" type="pres">
      <dgm:prSet presAssocID="{F447DA92-25C3-4A26-B2AA-8CAD99D83DB9}" presName="thickLine" presStyleLbl="alignNode1" presStyleIdx="2" presStyleCnt="4"/>
      <dgm:spPr/>
    </dgm:pt>
    <dgm:pt modelId="{E02E900B-4C4C-4A9B-A349-A1BF08F2F50F}" type="pres">
      <dgm:prSet presAssocID="{F447DA92-25C3-4A26-B2AA-8CAD99D83DB9}" presName="horz1" presStyleCnt="0"/>
      <dgm:spPr/>
    </dgm:pt>
    <dgm:pt modelId="{220AD520-47F8-4034-B5FB-6C16EECFCCCE}" type="pres">
      <dgm:prSet presAssocID="{F447DA92-25C3-4A26-B2AA-8CAD99D83DB9}" presName="tx1" presStyleLbl="revTx" presStyleIdx="2" presStyleCnt="4"/>
      <dgm:spPr/>
    </dgm:pt>
    <dgm:pt modelId="{2104027D-D4D4-447F-A209-AB8A7C34F6EC}" type="pres">
      <dgm:prSet presAssocID="{F447DA92-25C3-4A26-B2AA-8CAD99D83DB9}" presName="vert1" presStyleCnt="0"/>
      <dgm:spPr/>
    </dgm:pt>
    <dgm:pt modelId="{31931D37-56EF-4F01-923B-1E17869AF949}" type="pres">
      <dgm:prSet presAssocID="{80B393AD-DE6C-4E17-8D5F-C08DEB2D846E}" presName="thickLine" presStyleLbl="alignNode1" presStyleIdx="3" presStyleCnt="4"/>
      <dgm:spPr/>
    </dgm:pt>
    <dgm:pt modelId="{26E7B4BE-B1AF-4ADD-BC1E-EB2FD9CB9ED3}" type="pres">
      <dgm:prSet presAssocID="{80B393AD-DE6C-4E17-8D5F-C08DEB2D846E}" presName="horz1" presStyleCnt="0"/>
      <dgm:spPr/>
    </dgm:pt>
    <dgm:pt modelId="{B8A055F5-3737-44E8-8323-D559341481EA}" type="pres">
      <dgm:prSet presAssocID="{80B393AD-DE6C-4E17-8D5F-C08DEB2D846E}" presName="tx1" presStyleLbl="revTx" presStyleIdx="3" presStyleCnt="4"/>
      <dgm:spPr/>
    </dgm:pt>
    <dgm:pt modelId="{6A800EB7-DEE3-40D3-8BAF-8EE3DD2CE2B1}" type="pres">
      <dgm:prSet presAssocID="{80B393AD-DE6C-4E17-8D5F-C08DEB2D846E}" presName="vert1" presStyleCnt="0"/>
      <dgm:spPr/>
    </dgm:pt>
  </dgm:ptLst>
  <dgm:cxnLst>
    <dgm:cxn modelId="{8E42A907-A118-4CBC-9DEB-6794E9E35569}" type="presOf" srcId="{74908824-1F58-4C96-9A84-B609705CC2A2}" destId="{BDB610A0-1E26-485A-B440-CC3D7A75EC60}" srcOrd="0" destOrd="0" presId="urn:microsoft.com/office/officeart/2008/layout/LinedList"/>
    <dgm:cxn modelId="{A125DD0E-3B6F-4816-9ED5-44AA2A0884BF}" type="presOf" srcId="{0AF51D8A-DA1C-45DC-9240-9601850113A6}" destId="{94C8EC0E-B71A-462A-B3CE-81ADAFF35432}" srcOrd="0" destOrd="0" presId="urn:microsoft.com/office/officeart/2008/layout/LinedList"/>
    <dgm:cxn modelId="{7B7A055E-1860-4853-B95A-1A6B13959545}" type="presOf" srcId="{F447DA92-25C3-4A26-B2AA-8CAD99D83DB9}" destId="{220AD520-47F8-4034-B5FB-6C16EECFCCCE}" srcOrd="0" destOrd="0" presId="urn:microsoft.com/office/officeart/2008/layout/LinedList"/>
    <dgm:cxn modelId="{FC70CC4C-15ED-4BCE-B3BD-5867055838C7}" srcId="{0AF51D8A-DA1C-45DC-9240-9601850113A6}" destId="{F447DA92-25C3-4A26-B2AA-8CAD99D83DB9}" srcOrd="2" destOrd="0" parTransId="{3E6D3634-5C7A-43E1-B111-4E5E1168744A}" sibTransId="{ABEB7F61-583B-4CA3-BB43-2975C7118F7E}"/>
    <dgm:cxn modelId="{8535EA4D-30C6-411E-BF8F-EA8854F9298F}" srcId="{0AF51D8A-DA1C-45DC-9240-9601850113A6}" destId="{80B393AD-DE6C-4E17-8D5F-C08DEB2D846E}" srcOrd="3" destOrd="0" parTransId="{56E14D2A-68B1-4228-AD32-9FEEE3E2F440}" sibTransId="{55A14A73-B068-469C-8C57-CD499B0D633D}"/>
    <dgm:cxn modelId="{EC8FE876-E9DC-4AF9-A59D-EC2C79785DC2}" srcId="{0AF51D8A-DA1C-45DC-9240-9601850113A6}" destId="{F1156700-3DD2-4177-A6CB-BD76A8A59DB8}" srcOrd="1" destOrd="0" parTransId="{0F1884F1-553F-4F1A-A4D0-57F81E20819D}" sibTransId="{5956344E-9C7C-4F81-A3C5-87BF710C1B76}"/>
    <dgm:cxn modelId="{293033A8-AEED-4120-9CB3-3C220C47B761}" type="presOf" srcId="{F1156700-3DD2-4177-A6CB-BD76A8A59DB8}" destId="{2F082B95-905A-4CE6-A069-1335233FAAB9}" srcOrd="0" destOrd="0" presId="urn:microsoft.com/office/officeart/2008/layout/LinedList"/>
    <dgm:cxn modelId="{00416BBA-6D08-4E29-BAC4-A4B8FD5CC03B}" srcId="{0AF51D8A-DA1C-45DC-9240-9601850113A6}" destId="{74908824-1F58-4C96-9A84-B609705CC2A2}" srcOrd="0" destOrd="0" parTransId="{E9869CD2-B5A7-4C7C-BE47-A6761493B51F}" sibTransId="{C1126AB0-CCE8-4160-AF03-3A0B2E6A85B4}"/>
    <dgm:cxn modelId="{A675C7E1-E1C1-4F9B-A9B5-AF24BA4E10FA}" type="presOf" srcId="{80B393AD-DE6C-4E17-8D5F-C08DEB2D846E}" destId="{B8A055F5-3737-44E8-8323-D559341481EA}" srcOrd="0" destOrd="0" presId="urn:microsoft.com/office/officeart/2008/layout/LinedList"/>
    <dgm:cxn modelId="{740E5069-802C-47FA-A18E-129E60A0D1C5}" type="presParOf" srcId="{94C8EC0E-B71A-462A-B3CE-81ADAFF35432}" destId="{ECDFEEA0-4DE8-4D45-A310-C037B903392E}" srcOrd="0" destOrd="0" presId="urn:microsoft.com/office/officeart/2008/layout/LinedList"/>
    <dgm:cxn modelId="{B8C63A78-B505-4103-91D5-DE83A1664634}" type="presParOf" srcId="{94C8EC0E-B71A-462A-B3CE-81ADAFF35432}" destId="{94D2D932-24E6-409B-A87C-979E66780966}" srcOrd="1" destOrd="0" presId="urn:microsoft.com/office/officeart/2008/layout/LinedList"/>
    <dgm:cxn modelId="{AA7AD30E-FF34-4F88-9DEA-1A211EE53EF5}" type="presParOf" srcId="{94D2D932-24E6-409B-A87C-979E66780966}" destId="{BDB610A0-1E26-485A-B440-CC3D7A75EC60}" srcOrd="0" destOrd="0" presId="urn:microsoft.com/office/officeart/2008/layout/LinedList"/>
    <dgm:cxn modelId="{55ECE344-3931-4589-A734-0F64C804323E}" type="presParOf" srcId="{94D2D932-24E6-409B-A87C-979E66780966}" destId="{AB692635-DAFD-4A7E-9737-CEEDAF0E4FA9}" srcOrd="1" destOrd="0" presId="urn:microsoft.com/office/officeart/2008/layout/LinedList"/>
    <dgm:cxn modelId="{B6FDBEBE-8E4D-4AAC-9781-7C0470FDEDFB}" type="presParOf" srcId="{94C8EC0E-B71A-462A-B3CE-81ADAFF35432}" destId="{F09A1AEC-B775-4CE5-A901-72696E5947D7}" srcOrd="2" destOrd="0" presId="urn:microsoft.com/office/officeart/2008/layout/LinedList"/>
    <dgm:cxn modelId="{9A79CCCD-8D90-4175-8A82-B39018954A41}" type="presParOf" srcId="{94C8EC0E-B71A-462A-B3CE-81ADAFF35432}" destId="{D241647C-48B4-491D-AEE9-4F44F3F3D8E5}" srcOrd="3" destOrd="0" presId="urn:microsoft.com/office/officeart/2008/layout/LinedList"/>
    <dgm:cxn modelId="{1EF252A9-4A53-4833-BD1B-5934454F9D2F}" type="presParOf" srcId="{D241647C-48B4-491D-AEE9-4F44F3F3D8E5}" destId="{2F082B95-905A-4CE6-A069-1335233FAAB9}" srcOrd="0" destOrd="0" presId="urn:microsoft.com/office/officeart/2008/layout/LinedList"/>
    <dgm:cxn modelId="{26FFAF0E-44D6-4CFB-B57D-9277F92982CD}" type="presParOf" srcId="{D241647C-48B4-491D-AEE9-4F44F3F3D8E5}" destId="{9867B31E-AA39-4B02-971B-506D2DCEAF6C}" srcOrd="1" destOrd="0" presId="urn:microsoft.com/office/officeart/2008/layout/LinedList"/>
    <dgm:cxn modelId="{235FA57B-DD8B-4928-90C1-0F8743CD118D}" type="presParOf" srcId="{94C8EC0E-B71A-462A-B3CE-81ADAFF35432}" destId="{0B702A69-0096-4E4E-9C5D-47406678832A}" srcOrd="4" destOrd="0" presId="urn:microsoft.com/office/officeart/2008/layout/LinedList"/>
    <dgm:cxn modelId="{9B7DA3F6-C533-4E21-8A7D-F1B34C6B7C7F}" type="presParOf" srcId="{94C8EC0E-B71A-462A-B3CE-81ADAFF35432}" destId="{E02E900B-4C4C-4A9B-A349-A1BF08F2F50F}" srcOrd="5" destOrd="0" presId="urn:microsoft.com/office/officeart/2008/layout/LinedList"/>
    <dgm:cxn modelId="{3586E058-D05F-4523-9EE0-653795B7B494}" type="presParOf" srcId="{E02E900B-4C4C-4A9B-A349-A1BF08F2F50F}" destId="{220AD520-47F8-4034-B5FB-6C16EECFCCCE}" srcOrd="0" destOrd="0" presId="urn:microsoft.com/office/officeart/2008/layout/LinedList"/>
    <dgm:cxn modelId="{59DC411A-DD7A-41F7-B8B6-EB52B7A3F70B}" type="presParOf" srcId="{E02E900B-4C4C-4A9B-A349-A1BF08F2F50F}" destId="{2104027D-D4D4-447F-A209-AB8A7C34F6EC}" srcOrd="1" destOrd="0" presId="urn:microsoft.com/office/officeart/2008/layout/LinedList"/>
    <dgm:cxn modelId="{E58FB9F0-A687-4114-8F1D-05601F23EEB4}" type="presParOf" srcId="{94C8EC0E-B71A-462A-B3CE-81ADAFF35432}" destId="{31931D37-56EF-4F01-923B-1E17869AF949}" srcOrd="6" destOrd="0" presId="urn:microsoft.com/office/officeart/2008/layout/LinedList"/>
    <dgm:cxn modelId="{96808F5B-2A27-4670-93CF-C40CA615589F}" type="presParOf" srcId="{94C8EC0E-B71A-462A-B3CE-81ADAFF35432}" destId="{26E7B4BE-B1AF-4ADD-BC1E-EB2FD9CB9ED3}" srcOrd="7" destOrd="0" presId="urn:microsoft.com/office/officeart/2008/layout/LinedList"/>
    <dgm:cxn modelId="{73536ACC-5037-4F54-9817-79FB13E0A0B2}" type="presParOf" srcId="{26E7B4BE-B1AF-4ADD-BC1E-EB2FD9CB9ED3}" destId="{B8A055F5-3737-44E8-8323-D559341481EA}" srcOrd="0" destOrd="0" presId="urn:microsoft.com/office/officeart/2008/layout/LinedList"/>
    <dgm:cxn modelId="{2DAADE4B-14A4-4DED-9BDD-8C29052DC5C9}" type="presParOf" srcId="{26E7B4BE-B1AF-4ADD-BC1E-EB2FD9CB9ED3}" destId="{6A800EB7-DEE3-40D3-8BAF-8EE3DD2CE2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DE3796-DE71-4623-8BED-22209E890BF9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1C26C8F-7B0E-4062-A82E-BE5A07605B40}">
      <dgm:prSet/>
      <dgm:spPr/>
      <dgm:t>
        <a:bodyPr/>
        <a:lstStyle/>
        <a:p>
          <a:r>
            <a:rPr lang="en-US"/>
            <a:t>- Tabelas temporárias são ideais para dados temporários e isolados.</a:t>
          </a:r>
        </a:p>
      </dgm:t>
    </dgm:pt>
    <dgm:pt modelId="{D452F128-9CB2-48F3-9C3D-2A62D1EDED34}" type="parTrans" cxnId="{48BEBF24-1085-4B7C-BA6E-934AE05CFC99}">
      <dgm:prSet/>
      <dgm:spPr/>
      <dgm:t>
        <a:bodyPr/>
        <a:lstStyle/>
        <a:p>
          <a:endParaRPr lang="en-US"/>
        </a:p>
      </dgm:t>
    </dgm:pt>
    <dgm:pt modelId="{50F03D28-8DA3-4A27-9549-AD3C011F62FB}" type="sibTrans" cxnId="{48BEBF24-1085-4B7C-BA6E-934AE05CFC99}">
      <dgm:prSet/>
      <dgm:spPr/>
      <dgm:t>
        <a:bodyPr/>
        <a:lstStyle/>
        <a:p>
          <a:endParaRPr lang="en-US"/>
        </a:p>
      </dgm:t>
    </dgm:pt>
    <dgm:pt modelId="{A0F28A53-4C20-425B-A1D0-C11EEAADDFF9}">
      <dgm:prSet/>
      <dgm:spPr/>
      <dgm:t>
        <a:bodyPr/>
        <a:lstStyle/>
        <a:p>
          <a:r>
            <a:rPr lang="en-US"/>
            <a:t>- Evitam riscos de concorrência e são mais performáticas.</a:t>
          </a:r>
        </a:p>
      </dgm:t>
    </dgm:pt>
    <dgm:pt modelId="{403C8C16-A178-47CE-8CE5-952E860AE4E6}" type="parTrans" cxnId="{15216B5F-71C4-4E9D-A0C1-AAE53216CE65}">
      <dgm:prSet/>
      <dgm:spPr/>
      <dgm:t>
        <a:bodyPr/>
        <a:lstStyle/>
        <a:p>
          <a:endParaRPr lang="en-US"/>
        </a:p>
      </dgm:t>
    </dgm:pt>
    <dgm:pt modelId="{AE0BCCEB-F19A-4BA7-B507-95E22F866749}" type="sibTrans" cxnId="{15216B5F-71C4-4E9D-A0C1-AAE53216CE65}">
      <dgm:prSet/>
      <dgm:spPr/>
      <dgm:t>
        <a:bodyPr/>
        <a:lstStyle/>
        <a:p>
          <a:endParaRPr lang="en-US"/>
        </a:p>
      </dgm:t>
    </dgm:pt>
    <dgm:pt modelId="{31149C89-A7EA-4147-B93C-B4C85C8871D8}">
      <dgm:prSet/>
      <dgm:spPr/>
      <dgm:t>
        <a:bodyPr/>
        <a:lstStyle/>
        <a:p>
          <a:r>
            <a:rPr lang="en-US"/>
            <a:t>- Use sempre que precisar manipular dados em sessões seguras e transitórias.</a:t>
          </a:r>
        </a:p>
      </dgm:t>
    </dgm:pt>
    <dgm:pt modelId="{A1A37EC1-D1D1-4BA9-8F13-CBEFF39C43E9}" type="parTrans" cxnId="{A69E12E3-1FDF-44E5-AF2E-9D216CA07B68}">
      <dgm:prSet/>
      <dgm:spPr/>
      <dgm:t>
        <a:bodyPr/>
        <a:lstStyle/>
        <a:p>
          <a:endParaRPr lang="en-US"/>
        </a:p>
      </dgm:t>
    </dgm:pt>
    <dgm:pt modelId="{FEE77C3A-F74A-4A7F-8D7F-B14C942AE6F1}" type="sibTrans" cxnId="{A69E12E3-1FDF-44E5-AF2E-9D216CA07B68}">
      <dgm:prSet/>
      <dgm:spPr/>
      <dgm:t>
        <a:bodyPr/>
        <a:lstStyle/>
        <a:p>
          <a:endParaRPr lang="en-US"/>
        </a:p>
      </dgm:t>
    </dgm:pt>
    <dgm:pt modelId="{72B12064-E054-4858-BA45-35BBC97F9A87}" type="pres">
      <dgm:prSet presAssocID="{95DE3796-DE71-4623-8BED-22209E890BF9}" presName="vert0" presStyleCnt="0">
        <dgm:presLayoutVars>
          <dgm:dir/>
          <dgm:animOne val="branch"/>
          <dgm:animLvl val="lvl"/>
        </dgm:presLayoutVars>
      </dgm:prSet>
      <dgm:spPr/>
    </dgm:pt>
    <dgm:pt modelId="{EFCD6334-2101-450D-A7D6-0D85A7C0546B}" type="pres">
      <dgm:prSet presAssocID="{21C26C8F-7B0E-4062-A82E-BE5A07605B40}" presName="thickLine" presStyleLbl="alignNode1" presStyleIdx="0" presStyleCnt="3"/>
      <dgm:spPr/>
    </dgm:pt>
    <dgm:pt modelId="{0778DCCF-8D93-4489-ACAD-5C1BA3ABA287}" type="pres">
      <dgm:prSet presAssocID="{21C26C8F-7B0E-4062-A82E-BE5A07605B40}" presName="horz1" presStyleCnt="0"/>
      <dgm:spPr/>
    </dgm:pt>
    <dgm:pt modelId="{48BCE3D0-2030-4D85-8B36-E779903AB2C9}" type="pres">
      <dgm:prSet presAssocID="{21C26C8F-7B0E-4062-A82E-BE5A07605B40}" presName="tx1" presStyleLbl="revTx" presStyleIdx="0" presStyleCnt="3"/>
      <dgm:spPr/>
    </dgm:pt>
    <dgm:pt modelId="{0FC54695-FC06-4E70-9C6F-FEB894F792F6}" type="pres">
      <dgm:prSet presAssocID="{21C26C8F-7B0E-4062-A82E-BE5A07605B40}" presName="vert1" presStyleCnt="0"/>
      <dgm:spPr/>
    </dgm:pt>
    <dgm:pt modelId="{BBE3F7EF-ECD8-4B6C-BF1E-01A51BEA3A9E}" type="pres">
      <dgm:prSet presAssocID="{A0F28A53-4C20-425B-A1D0-C11EEAADDFF9}" presName="thickLine" presStyleLbl="alignNode1" presStyleIdx="1" presStyleCnt="3"/>
      <dgm:spPr/>
    </dgm:pt>
    <dgm:pt modelId="{4558FA3B-6B00-4B9F-84FD-3A1C628EBBF0}" type="pres">
      <dgm:prSet presAssocID="{A0F28A53-4C20-425B-A1D0-C11EEAADDFF9}" presName="horz1" presStyleCnt="0"/>
      <dgm:spPr/>
    </dgm:pt>
    <dgm:pt modelId="{C7DBBA54-F0ED-4746-9B39-058B832C7EFC}" type="pres">
      <dgm:prSet presAssocID="{A0F28A53-4C20-425B-A1D0-C11EEAADDFF9}" presName="tx1" presStyleLbl="revTx" presStyleIdx="1" presStyleCnt="3"/>
      <dgm:spPr/>
    </dgm:pt>
    <dgm:pt modelId="{7BE64482-DB36-4241-AAD3-D4AA89A068BF}" type="pres">
      <dgm:prSet presAssocID="{A0F28A53-4C20-425B-A1D0-C11EEAADDFF9}" presName="vert1" presStyleCnt="0"/>
      <dgm:spPr/>
    </dgm:pt>
    <dgm:pt modelId="{5B6B7C31-9A98-4196-AB36-C6A1C6EF18A5}" type="pres">
      <dgm:prSet presAssocID="{31149C89-A7EA-4147-B93C-B4C85C8871D8}" presName="thickLine" presStyleLbl="alignNode1" presStyleIdx="2" presStyleCnt="3"/>
      <dgm:spPr/>
    </dgm:pt>
    <dgm:pt modelId="{18353539-59AC-456C-A3FF-1C45B632C289}" type="pres">
      <dgm:prSet presAssocID="{31149C89-A7EA-4147-B93C-B4C85C8871D8}" presName="horz1" presStyleCnt="0"/>
      <dgm:spPr/>
    </dgm:pt>
    <dgm:pt modelId="{7E69F550-3C82-4E1A-B31C-17128811E83B}" type="pres">
      <dgm:prSet presAssocID="{31149C89-A7EA-4147-B93C-B4C85C8871D8}" presName="tx1" presStyleLbl="revTx" presStyleIdx="2" presStyleCnt="3"/>
      <dgm:spPr/>
    </dgm:pt>
    <dgm:pt modelId="{B0BD47DA-F216-47D4-A6D2-F6A6272BEB48}" type="pres">
      <dgm:prSet presAssocID="{31149C89-A7EA-4147-B93C-B4C85C8871D8}" presName="vert1" presStyleCnt="0"/>
      <dgm:spPr/>
    </dgm:pt>
  </dgm:ptLst>
  <dgm:cxnLst>
    <dgm:cxn modelId="{48BEBF24-1085-4B7C-BA6E-934AE05CFC99}" srcId="{95DE3796-DE71-4623-8BED-22209E890BF9}" destId="{21C26C8F-7B0E-4062-A82E-BE5A07605B40}" srcOrd="0" destOrd="0" parTransId="{D452F128-9CB2-48F3-9C3D-2A62D1EDED34}" sibTransId="{50F03D28-8DA3-4A27-9549-AD3C011F62FB}"/>
    <dgm:cxn modelId="{15216B5F-71C4-4E9D-A0C1-AAE53216CE65}" srcId="{95DE3796-DE71-4623-8BED-22209E890BF9}" destId="{A0F28A53-4C20-425B-A1D0-C11EEAADDFF9}" srcOrd="1" destOrd="0" parTransId="{403C8C16-A178-47CE-8CE5-952E860AE4E6}" sibTransId="{AE0BCCEB-F19A-4BA7-B507-95E22F866749}"/>
    <dgm:cxn modelId="{13293047-B9ED-437B-9D0C-78D08A973291}" type="presOf" srcId="{A0F28A53-4C20-425B-A1D0-C11EEAADDFF9}" destId="{C7DBBA54-F0ED-4746-9B39-058B832C7EFC}" srcOrd="0" destOrd="0" presId="urn:microsoft.com/office/officeart/2008/layout/LinedList"/>
    <dgm:cxn modelId="{C1A2356C-9AE9-4E6F-8FF7-24E6AE04B3B3}" type="presOf" srcId="{21C26C8F-7B0E-4062-A82E-BE5A07605B40}" destId="{48BCE3D0-2030-4D85-8B36-E779903AB2C9}" srcOrd="0" destOrd="0" presId="urn:microsoft.com/office/officeart/2008/layout/LinedList"/>
    <dgm:cxn modelId="{6AE881DB-AAD2-4246-900B-6F9639D25117}" type="presOf" srcId="{95DE3796-DE71-4623-8BED-22209E890BF9}" destId="{72B12064-E054-4858-BA45-35BBC97F9A87}" srcOrd="0" destOrd="0" presId="urn:microsoft.com/office/officeart/2008/layout/LinedList"/>
    <dgm:cxn modelId="{A69E12E3-1FDF-44E5-AF2E-9D216CA07B68}" srcId="{95DE3796-DE71-4623-8BED-22209E890BF9}" destId="{31149C89-A7EA-4147-B93C-B4C85C8871D8}" srcOrd="2" destOrd="0" parTransId="{A1A37EC1-D1D1-4BA9-8F13-CBEFF39C43E9}" sibTransId="{FEE77C3A-F74A-4A7F-8D7F-B14C942AE6F1}"/>
    <dgm:cxn modelId="{C77393EB-AE36-41E3-9D0E-A5546239B643}" type="presOf" srcId="{31149C89-A7EA-4147-B93C-B4C85C8871D8}" destId="{7E69F550-3C82-4E1A-B31C-17128811E83B}" srcOrd="0" destOrd="0" presId="urn:microsoft.com/office/officeart/2008/layout/LinedList"/>
    <dgm:cxn modelId="{643AA075-421F-46E8-B60E-3E47A9CB4494}" type="presParOf" srcId="{72B12064-E054-4858-BA45-35BBC97F9A87}" destId="{EFCD6334-2101-450D-A7D6-0D85A7C0546B}" srcOrd="0" destOrd="0" presId="urn:microsoft.com/office/officeart/2008/layout/LinedList"/>
    <dgm:cxn modelId="{E7087982-4C3A-4524-AA2F-65799EFD6C32}" type="presParOf" srcId="{72B12064-E054-4858-BA45-35BBC97F9A87}" destId="{0778DCCF-8D93-4489-ACAD-5C1BA3ABA287}" srcOrd="1" destOrd="0" presId="urn:microsoft.com/office/officeart/2008/layout/LinedList"/>
    <dgm:cxn modelId="{FC6D2F67-342B-4186-95CC-32E25A8A1BED}" type="presParOf" srcId="{0778DCCF-8D93-4489-ACAD-5C1BA3ABA287}" destId="{48BCE3D0-2030-4D85-8B36-E779903AB2C9}" srcOrd="0" destOrd="0" presId="urn:microsoft.com/office/officeart/2008/layout/LinedList"/>
    <dgm:cxn modelId="{F0D83B70-2E24-4794-8E88-B42F189AF02E}" type="presParOf" srcId="{0778DCCF-8D93-4489-ACAD-5C1BA3ABA287}" destId="{0FC54695-FC06-4E70-9C6F-FEB894F792F6}" srcOrd="1" destOrd="0" presId="urn:microsoft.com/office/officeart/2008/layout/LinedList"/>
    <dgm:cxn modelId="{D3313E43-58EC-41DD-A606-9AA105B78398}" type="presParOf" srcId="{72B12064-E054-4858-BA45-35BBC97F9A87}" destId="{BBE3F7EF-ECD8-4B6C-BF1E-01A51BEA3A9E}" srcOrd="2" destOrd="0" presId="urn:microsoft.com/office/officeart/2008/layout/LinedList"/>
    <dgm:cxn modelId="{538A5767-ADFF-4789-80F9-AD24438EDB3F}" type="presParOf" srcId="{72B12064-E054-4858-BA45-35BBC97F9A87}" destId="{4558FA3B-6B00-4B9F-84FD-3A1C628EBBF0}" srcOrd="3" destOrd="0" presId="urn:microsoft.com/office/officeart/2008/layout/LinedList"/>
    <dgm:cxn modelId="{256C90F4-EAC7-4BB1-8309-A28FC11A61EE}" type="presParOf" srcId="{4558FA3B-6B00-4B9F-84FD-3A1C628EBBF0}" destId="{C7DBBA54-F0ED-4746-9B39-058B832C7EFC}" srcOrd="0" destOrd="0" presId="urn:microsoft.com/office/officeart/2008/layout/LinedList"/>
    <dgm:cxn modelId="{C60982FA-84C0-48B6-8E50-5A80E76A4AB3}" type="presParOf" srcId="{4558FA3B-6B00-4B9F-84FD-3A1C628EBBF0}" destId="{7BE64482-DB36-4241-AAD3-D4AA89A068BF}" srcOrd="1" destOrd="0" presId="urn:microsoft.com/office/officeart/2008/layout/LinedList"/>
    <dgm:cxn modelId="{AD98FD8E-3E0F-4E02-93EA-5D0B3FC09534}" type="presParOf" srcId="{72B12064-E054-4858-BA45-35BBC97F9A87}" destId="{5B6B7C31-9A98-4196-AB36-C6A1C6EF18A5}" srcOrd="4" destOrd="0" presId="urn:microsoft.com/office/officeart/2008/layout/LinedList"/>
    <dgm:cxn modelId="{B203D5B5-CDE6-4936-B314-6428A520198B}" type="presParOf" srcId="{72B12064-E054-4858-BA45-35BBC97F9A87}" destId="{18353539-59AC-456C-A3FF-1C45B632C289}" srcOrd="5" destOrd="0" presId="urn:microsoft.com/office/officeart/2008/layout/LinedList"/>
    <dgm:cxn modelId="{11F722B9-DED3-440F-8ED3-B58031E4F612}" type="presParOf" srcId="{18353539-59AC-456C-A3FF-1C45B632C289}" destId="{7E69F550-3C82-4E1A-B31C-17128811E83B}" srcOrd="0" destOrd="0" presId="urn:microsoft.com/office/officeart/2008/layout/LinedList"/>
    <dgm:cxn modelId="{09C61E1F-7928-4A54-A160-2EEE7D4872B3}" type="presParOf" srcId="{18353539-59AC-456C-A3FF-1C45B632C289}" destId="{B0BD47DA-F216-47D4-A6D2-F6A6272BEB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C2B05-F60D-4DBA-B4F0-E5E8E64B0D90}">
      <dsp:nvSpPr>
        <dsp:cNvPr id="0" name=""/>
        <dsp:cNvSpPr/>
      </dsp:nvSpPr>
      <dsp:spPr>
        <a:xfrm>
          <a:off x="0" y="36440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Tabela acessível apenas durante a sessão atual.</a:t>
          </a:r>
        </a:p>
      </dsp:txBody>
      <dsp:txXfrm>
        <a:off x="84655" y="121095"/>
        <a:ext cx="4830814" cy="1564849"/>
      </dsp:txXfrm>
    </dsp:sp>
    <dsp:sp modelId="{8A0FB50C-ABBC-46FB-8675-F45695DA5081}">
      <dsp:nvSpPr>
        <dsp:cNvPr id="0" name=""/>
        <dsp:cNvSpPr/>
      </dsp:nvSpPr>
      <dsp:spPr>
        <a:xfrm>
          <a:off x="0" y="1859880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Usada para armazenar dados temporários como resultados intermediários.</a:t>
          </a:r>
        </a:p>
      </dsp:txBody>
      <dsp:txXfrm>
        <a:off x="84655" y="1944535"/>
        <a:ext cx="4830814" cy="1564849"/>
      </dsp:txXfrm>
    </dsp:sp>
    <dsp:sp modelId="{41B42A7A-C638-4A68-809E-0FA8557FC587}">
      <dsp:nvSpPr>
        <dsp:cNvPr id="0" name=""/>
        <dsp:cNvSpPr/>
      </dsp:nvSpPr>
      <dsp:spPr>
        <a:xfrm>
          <a:off x="0" y="3683319"/>
          <a:ext cx="5000124" cy="173415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Eliminada automaticamente ao final da sessão.</a:t>
          </a:r>
        </a:p>
      </dsp:txBody>
      <dsp:txXfrm>
        <a:off x="84655" y="3767974"/>
        <a:ext cx="4830814" cy="156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F28FE8-BCF4-4191-9E8D-5F1CB13992AF}">
      <dsp:nvSpPr>
        <dsp:cNvPr id="0" name=""/>
        <dsp:cNvSpPr/>
      </dsp:nvSpPr>
      <dsp:spPr>
        <a:xfrm>
          <a:off x="0" y="713840"/>
          <a:ext cx="5000124" cy="954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Isolamento por sessão: evita conflitos.</a:t>
          </a:r>
        </a:p>
      </dsp:txBody>
      <dsp:txXfrm>
        <a:off x="46606" y="760446"/>
        <a:ext cx="4906912" cy="861507"/>
      </dsp:txXfrm>
    </dsp:sp>
    <dsp:sp modelId="{6944ED96-F49B-4A44-9A54-5C29FDD1225A}">
      <dsp:nvSpPr>
        <dsp:cNvPr id="0" name=""/>
        <dsp:cNvSpPr/>
      </dsp:nvSpPr>
      <dsp:spPr>
        <a:xfrm>
          <a:off x="0" y="1737680"/>
          <a:ext cx="5000124" cy="954719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Eliminadas automaticamente.</a:t>
          </a:r>
        </a:p>
      </dsp:txBody>
      <dsp:txXfrm>
        <a:off x="46606" y="1784286"/>
        <a:ext cx="4906912" cy="861507"/>
      </dsp:txXfrm>
    </dsp:sp>
    <dsp:sp modelId="{854E9152-C56D-46CF-90E0-68CC049E32ED}">
      <dsp:nvSpPr>
        <dsp:cNvPr id="0" name=""/>
        <dsp:cNvSpPr/>
      </dsp:nvSpPr>
      <dsp:spPr>
        <a:xfrm>
          <a:off x="0" y="2761519"/>
          <a:ext cx="5000124" cy="954719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Melhor desempenho para dados transitórios.</a:t>
          </a:r>
        </a:p>
      </dsp:txBody>
      <dsp:txXfrm>
        <a:off x="46606" y="2808125"/>
        <a:ext cx="4906912" cy="861507"/>
      </dsp:txXfrm>
    </dsp:sp>
    <dsp:sp modelId="{58BBAB0C-5EBD-42F2-B358-5728D46AB321}">
      <dsp:nvSpPr>
        <dsp:cNvPr id="0" name=""/>
        <dsp:cNvSpPr/>
      </dsp:nvSpPr>
      <dsp:spPr>
        <a:xfrm>
          <a:off x="0" y="3785359"/>
          <a:ext cx="5000124" cy="95471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Úteis em relatórios e transformações intermediárias (ETL).</a:t>
          </a:r>
        </a:p>
      </dsp:txBody>
      <dsp:txXfrm>
        <a:off x="46606" y="3831965"/>
        <a:ext cx="4906912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80EAB-4305-47F8-802A-5E8815FD99C2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E04BC3-A3B9-4AC1-941B-04C4CF38ADDA}">
      <dsp:nvSpPr>
        <dsp:cNvPr id="0" name=""/>
        <dsp:cNvSpPr/>
      </dsp:nvSpPr>
      <dsp:spPr>
        <a:xfrm>
          <a:off x="0" y="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TEMPORARY TABLE:</a:t>
          </a:r>
        </a:p>
      </dsp:txBody>
      <dsp:txXfrm>
        <a:off x="0" y="0"/>
        <a:ext cx="5000124" cy="681740"/>
      </dsp:txXfrm>
    </dsp:sp>
    <dsp:sp modelId="{E2D1DB31-221A-43B5-8AB4-33CD7841645E}">
      <dsp:nvSpPr>
        <dsp:cNvPr id="0" name=""/>
        <dsp:cNvSpPr/>
      </dsp:nvSpPr>
      <dsp:spPr>
        <a:xfrm>
          <a:off x="0" y="68174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48043F-78F1-4F92-84C4-F319E65F7137}">
      <dsp:nvSpPr>
        <dsp:cNvPr id="0" name=""/>
        <dsp:cNvSpPr/>
      </dsp:nvSpPr>
      <dsp:spPr>
        <a:xfrm>
          <a:off x="0" y="68174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✔️ Escopo por sessão</a:t>
          </a:r>
        </a:p>
      </dsp:txBody>
      <dsp:txXfrm>
        <a:off x="0" y="681740"/>
        <a:ext cx="5000124" cy="681740"/>
      </dsp:txXfrm>
    </dsp:sp>
    <dsp:sp modelId="{BD2C2521-6516-4FCE-9C79-FE30327FE321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59002C-D13A-4BF6-88A5-ADAD5329A372}">
      <dsp:nvSpPr>
        <dsp:cNvPr id="0" name=""/>
        <dsp:cNvSpPr/>
      </dsp:nvSpPr>
      <dsp:spPr>
        <a:xfrm>
          <a:off x="0" y="136348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✔️ Descartada automaticamente</a:t>
          </a:r>
        </a:p>
      </dsp:txBody>
      <dsp:txXfrm>
        <a:off x="0" y="1363480"/>
        <a:ext cx="5000124" cy="681740"/>
      </dsp:txXfrm>
    </dsp:sp>
    <dsp:sp modelId="{DE972148-C3A9-4941-B8DA-6B729FCFCDC3}">
      <dsp:nvSpPr>
        <dsp:cNvPr id="0" name=""/>
        <dsp:cNvSpPr/>
      </dsp:nvSpPr>
      <dsp:spPr>
        <a:xfrm>
          <a:off x="0" y="204522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8CCFE2-2E6B-484F-AD90-143353297E95}">
      <dsp:nvSpPr>
        <dsp:cNvPr id="0" name=""/>
        <dsp:cNvSpPr/>
      </dsp:nvSpPr>
      <dsp:spPr>
        <a:xfrm>
          <a:off x="0" y="204522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✔️ Sem concorrência entre sessões</a:t>
          </a:r>
        </a:p>
      </dsp:txBody>
      <dsp:txXfrm>
        <a:off x="0" y="2045220"/>
        <a:ext cx="5000124" cy="681740"/>
      </dsp:txXfrm>
    </dsp:sp>
    <dsp:sp modelId="{A336AEBD-3871-4744-A54A-F2FFC18E0AA9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EFE32-1072-45A1-8382-AE2A02EF45AA}">
      <dsp:nvSpPr>
        <dsp:cNvPr id="0" name=""/>
        <dsp:cNvSpPr/>
      </dsp:nvSpPr>
      <dsp:spPr>
        <a:xfrm>
          <a:off x="0" y="272696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Tabela Permanente com DELETE:</a:t>
          </a:r>
        </a:p>
      </dsp:txBody>
      <dsp:txXfrm>
        <a:off x="0" y="2726960"/>
        <a:ext cx="5000124" cy="681740"/>
      </dsp:txXfrm>
    </dsp:sp>
    <dsp:sp modelId="{F3F61C97-3027-4D3C-9AFC-6C15E9C57B69}">
      <dsp:nvSpPr>
        <dsp:cNvPr id="0" name=""/>
        <dsp:cNvSpPr/>
      </dsp:nvSpPr>
      <dsp:spPr>
        <a:xfrm>
          <a:off x="0" y="340870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6D7EB2-47A4-4FB7-8B0E-4A3FC04DF9DB}">
      <dsp:nvSpPr>
        <dsp:cNvPr id="0" name=""/>
        <dsp:cNvSpPr/>
      </dsp:nvSpPr>
      <dsp:spPr>
        <a:xfrm>
          <a:off x="0" y="340870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❌ Precisa limpar dados manualmente</a:t>
          </a:r>
        </a:p>
      </dsp:txBody>
      <dsp:txXfrm>
        <a:off x="0" y="3408700"/>
        <a:ext cx="5000124" cy="681740"/>
      </dsp:txXfrm>
    </dsp:sp>
    <dsp:sp modelId="{94F37E1F-1260-403C-ADFC-2D37F5494105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E00527-5A12-48E9-8E75-A1C41622E498}">
      <dsp:nvSpPr>
        <dsp:cNvPr id="0" name=""/>
        <dsp:cNvSpPr/>
      </dsp:nvSpPr>
      <dsp:spPr>
        <a:xfrm>
          <a:off x="0" y="409044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❌ Pode gerar conflitos com múltiplos usuários</a:t>
          </a:r>
        </a:p>
      </dsp:txBody>
      <dsp:txXfrm>
        <a:off x="0" y="4090440"/>
        <a:ext cx="5000124" cy="681740"/>
      </dsp:txXfrm>
    </dsp:sp>
    <dsp:sp modelId="{03314E41-49F6-4DDA-9124-4B36F1246A69}">
      <dsp:nvSpPr>
        <dsp:cNvPr id="0" name=""/>
        <dsp:cNvSpPr/>
      </dsp:nvSpPr>
      <dsp:spPr>
        <a:xfrm>
          <a:off x="0" y="4772179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39E74F-A06C-44F4-917D-C8A7C4306D72}">
      <dsp:nvSpPr>
        <dsp:cNvPr id="0" name=""/>
        <dsp:cNvSpPr/>
      </dsp:nvSpPr>
      <dsp:spPr>
        <a:xfrm>
          <a:off x="0" y="477218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❌ Mais propensa a erros em produção</a:t>
          </a:r>
        </a:p>
      </dsp:txBody>
      <dsp:txXfrm>
        <a:off x="0" y="4772180"/>
        <a:ext cx="5000124" cy="681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DFEEA0-4DE8-4D45-A310-C037B903392E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B610A0-1E26-485A-B440-CC3D7A75EC60}">
      <dsp:nvSpPr>
        <dsp:cNvPr id="0" name=""/>
        <dsp:cNvSpPr/>
      </dsp:nvSpPr>
      <dsp:spPr>
        <a:xfrm>
          <a:off x="0" y="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Geração de relatórios temporários.</a:t>
          </a:r>
        </a:p>
      </dsp:txBody>
      <dsp:txXfrm>
        <a:off x="0" y="0"/>
        <a:ext cx="5000124" cy="1363480"/>
      </dsp:txXfrm>
    </dsp:sp>
    <dsp:sp modelId="{F09A1AEC-B775-4CE5-A901-72696E5947D7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082B95-905A-4CE6-A069-1335233FAAB9}">
      <dsp:nvSpPr>
        <dsp:cNvPr id="0" name=""/>
        <dsp:cNvSpPr/>
      </dsp:nvSpPr>
      <dsp:spPr>
        <a:xfrm>
          <a:off x="0" y="136348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Scripts de carga e transformação (ETL).</a:t>
          </a:r>
        </a:p>
      </dsp:txBody>
      <dsp:txXfrm>
        <a:off x="0" y="1363480"/>
        <a:ext cx="5000124" cy="1363480"/>
      </dsp:txXfrm>
    </dsp:sp>
    <dsp:sp modelId="{0B702A69-0096-4E4E-9C5D-47406678832A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0AD520-47F8-4034-B5FB-6C16EECFCCCE}">
      <dsp:nvSpPr>
        <dsp:cNvPr id="0" name=""/>
        <dsp:cNvSpPr/>
      </dsp:nvSpPr>
      <dsp:spPr>
        <a:xfrm>
          <a:off x="0" y="272696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Processamento de dados intermediários.</a:t>
          </a:r>
        </a:p>
      </dsp:txBody>
      <dsp:txXfrm>
        <a:off x="0" y="2726960"/>
        <a:ext cx="5000124" cy="1363480"/>
      </dsp:txXfrm>
    </dsp:sp>
    <dsp:sp modelId="{31931D37-56EF-4F01-923B-1E17869AF949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A055F5-3737-44E8-8323-D559341481EA}">
      <dsp:nvSpPr>
        <dsp:cNvPr id="0" name=""/>
        <dsp:cNvSpPr/>
      </dsp:nvSpPr>
      <dsp:spPr>
        <a:xfrm>
          <a:off x="0" y="409044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- Testes e simulações sem afetar o banco real.</a:t>
          </a:r>
        </a:p>
      </dsp:txBody>
      <dsp:txXfrm>
        <a:off x="0" y="4090440"/>
        <a:ext cx="5000124" cy="1363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D6334-2101-450D-A7D6-0D85A7C0546B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BCE3D0-2030-4D85-8B36-E779903AB2C9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Tabelas temporárias são ideais para dados temporários e isolados.</a:t>
          </a:r>
        </a:p>
      </dsp:txBody>
      <dsp:txXfrm>
        <a:off x="0" y="2663"/>
        <a:ext cx="5000124" cy="1816197"/>
      </dsp:txXfrm>
    </dsp:sp>
    <dsp:sp modelId="{BBE3F7EF-ECD8-4B6C-BF1E-01A51BEA3A9E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DBBA54-F0ED-4746-9B39-058B832C7EFC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Evitam riscos de concorrência e são mais performáticas.</a:t>
          </a:r>
        </a:p>
      </dsp:txBody>
      <dsp:txXfrm>
        <a:off x="0" y="1818861"/>
        <a:ext cx="5000124" cy="1816197"/>
      </dsp:txXfrm>
    </dsp:sp>
    <dsp:sp modelId="{5B6B7C31-9A98-4196-AB36-C6A1C6EF18A5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9F550-3C82-4E1A-B31C-17128811E83B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Use sempre que precisar manipular dados em sessões seguras e transitórias.</a:t>
          </a:r>
        </a:p>
      </dsp:txBody>
      <dsp:txXfrm>
        <a:off x="0" y="3635058"/>
        <a:ext cx="5000124" cy="1816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200">
                <a:solidFill>
                  <a:srgbClr val="FFFFFF"/>
                </a:solidFill>
              </a:rPr>
              <a:t>MySQL: Tabelas Temporárias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Professor Celso - Senac Lapa Tito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200">
                <a:solidFill>
                  <a:srgbClr val="FFFFFF"/>
                </a:solidFill>
              </a:rPr>
              <a:t>O que é uma Tabela Temporária?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11671E-766E-4288-F2DA-053B5071F7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25130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pt-BR" sz="3500"/>
              <a:t>Sintaxe Básica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15" y="2743200"/>
            <a:ext cx="3610216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CREATE TEMPORARY TABLE </a:t>
            </a:r>
            <a:r>
              <a:rPr lang="pt-BR" sz="2400" dirty="0" err="1"/>
              <a:t>nome_tabela</a:t>
            </a:r>
            <a:r>
              <a:rPr lang="pt-BR" sz="2400" dirty="0"/>
              <a:t> (</a:t>
            </a:r>
          </a:p>
          <a:p>
            <a:pPr marL="0" indent="0">
              <a:buNone/>
            </a:pPr>
            <a:r>
              <a:rPr lang="pt-BR" sz="2400" dirty="0"/>
              <a:t>    id INT,</a:t>
            </a:r>
          </a:p>
          <a:p>
            <a:pPr marL="0" indent="0">
              <a:buNone/>
            </a:pPr>
            <a:r>
              <a:rPr lang="pt-BR" sz="2400" dirty="0"/>
              <a:t>    nome VARCHAR(100)</a:t>
            </a:r>
          </a:p>
          <a:p>
            <a:pPr marL="0" indent="0">
              <a:buNone/>
            </a:pPr>
            <a:r>
              <a:rPr lang="pt-BR" sz="2400" dirty="0"/>
              <a:t>);</a:t>
            </a:r>
          </a:p>
        </p:txBody>
      </p:sp>
      <p:pic>
        <p:nvPicPr>
          <p:cNvPr id="5" name="Picture 4" descr="Visão superior de cubos conectados com linhas pretas">
            <a:extLst>
              <a:ext uri="{FF2B5EF4-FFF2-40B4-BE49-F238E27FC236}">
                <a16:creationId xmlns:a16="http://schemas.microsoft.com/office/drawing/2014/main" id="{69DB4F83-FFFB-7527-7CDB-C89793664B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33" r="20011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Exemplo Prático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425" y="649480"/>
            <a:ext cx="5721289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CREATE TEMPORARY TABLE </a:t>
            </a:r>
            <a:r>
              <a:rPr lang="pt-BR" sz="2000" dirty="0" err="1"/>
              <a:t>temp_clientes</a:t>
            </a:r>
            <a:r>
              <a:rPr lang="pt-BR" sz="2000" dirty="0"/>
              <a:t> (</a:t>
            </a:r>
          </a:p>
          <a:p>
            <a:pPr marL="0" indent="0">
              <a:buNone/>
            </a:pPr>
            <a:r>
              <a:rPr lang="pt-BR" sz="2000" dirty="0"/>
              <a:t>    id INT,</a:t>
            </a:r>
          </a:p>
          <a:p>
            <a:pPr marL="0" indent="0">
              <a:buNone/>
            </a:pPr>
            <a:r>
              <a:rPr lang="pt-BR" sz="2000" dirty="0"/>
              <a:t>    nome VARCHAR(100)</a:t>
            </a:r>
          </a:p>
          <a:p>
            <a:pPr marL="0" indent="0">
              <a:buNone/>
            </a:pPr>
            <a:r>
              <a:rPr lang="pt-BR" sz="2000" dirty="0"/>
              <a:t>);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INSERT INTO </a:t>
            </a:r>
            <a:r>
              <a:rPr lang="pt-BR" sz="2000" dirty="0" err="1"/>
              <a:t>temp_clientes</a:t>
            </a:r>
            <a:r>
              <a:rPr lang="pt-BR" sz="2000" dirty="0"/>
              <a:t> VALUES (1, 'João'), (2, 'Maria');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SELECT * FROM </a:t>
            </a:r>
            <a:r>
              <a:rPr lang="pt-BR" sz="2000" dirty="0" err="1"/>
              <a:t>temp_clientes</a:t>
            </a:r>
            <a:r>
              <a:rPr lang="pt-BR" sz="2000" dirty="0"/>
              <a:t>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200">
                <a:solidFill>
                  <a:srgbClr val="FFFFFF"/>
                </a:solidFill>
              </a:rPr>
              <a:t>Vantagens das Tabelas Temporárias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17ECFD-5825-19FA-5F3B-47265F266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57128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200">
                <a:solidFill>
                  <a:srgbClr val="FFFFFF"/>
                </a:solidFill>
              </a:rPr>
              <a:t>Comparativo com Tabela Permanente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3DA297-0D57-2667-558F-B4FE8A2D7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56991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Casos de Uso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FE0B07-FFBE-E68F-B1A6-314A23134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98423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Conclusão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680AA0-2D09-5DD0-234C-9F473E044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2490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88E9BA34C6C148AF6DC72DE0F2893F" ma:contentTypeVersion="10" ma:contentTypeDescription="Crie um novo documento." ma:contentTypeScope="" ma:versionID="3f4b864579bd6868193f8839407e4f70">
  <xsd:schema xmlns:xsd="http://www.w3.org/2001/XMLSchema" xmlns:xs="http://www.w3.org/2001/XMLSchema" xmlns:p="http://schemas.microsoft.com/office/2006/metadata/properties" xmlns:ns2="178e488a-6f9a-442f-ae29-977423c03411" xmlns:ns3="43a6ea59-dd05-4406-8a86-c4b3dddac9f0" targetNamespace="http://schemas.microsoft.com/office/2006/metadata/properties" ma:root="true" ma:fieldsID="96cfe05585e83f2cf00ad0d9d2ba68cd" ns2:_="" ns3:_="">
    <xsd:import namespace="178e488a-6f9a-442f-ae29-977423c03411"/>
    <xsd:import namespace="43a6ea59-dd05-4406-8a86-c4b3dddac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e488a-6f9a-442f-ae29-977423c034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6ea59-dd05-4406-8a86-c4b3dddac9f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80fa06d-068f-4ba2-a608-44dc22705d1e}" ma:internalName="TaxCatchAll" ma:showField="CatchAllData" ma:web="43a6ea59-dd05-4406-8a86-c4b3dddac9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8e488a-6f9a-442f-ae29-977423c03411">
      <Terms xmlns="http://schemas.microsoft.com/office/infopath/2007/PartnerControls"/>
    </lcf76f155ced4ddcb4097134ff3c332f>
    <TaxCatchAll xmlns="43a6ea59-dd05-4406-8a86-c4b3dddac9f0" xsi:nil="true"/>
  </documentManagement>
</p:properties>
</file>

<file path=customXml/itemProps1.xml><?xml version="1.0" encoding="utf-8"?>
<ds:datastoreItem xmlns:ds="http://schemas.openxmlformats.org/officeDocument/2006/customXml" ds:itemID="{864BEA0A-8BD1-4BDD-B839-9EA12FF7889B}"/>
</file>

<file path=customXml/itemProps2.xml><?xml version="1.0" encoding="utf-8"?>
<ds:datastoreItem xmlns:ds="http://schemas.openxmlformats.org/officeDocument/2006/customXml" ds:itemID="{8851AE0A-7254-45BC-8C2B-FB16E8033965}"/>
</file>

<file path=customXml/itemProps3.xml><?xml version="1.0" encoding="utf-8"?>
<ds:datastoreItem xmlns:ds="http://schemas.openxmlformats.org/officeDocument/2006/customXml" ds:itemID="{494A1168-964D-4851-AB61-BDCD76291BFE}"/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252</Words>
  <Application>Microsoft Office PowerPoint</Application>
  <PresentationFormat>Apresentação na tela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MySQL: Tabelas Temporárias</vt:lpstr>
      <vt:lpstr>O que é uma Tabela Temporária?</vt:lpstr>
      <vt:lpstr>Sintaxe Básica</vt:lpstr>
      <vt:lpstr>Exemplo Prático</vt:lpstr>
      <vt:lpstr>Vantagens das Tabelas Temporárias</vt:lpstr>
      <vt:lpstr>Comparativo com Tabela Permanente</vt:lpstr>
      <vt:lpstr>Casos de Uso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celso luis caldeira</dc:creator>
  <cp:keywords/>
  <dc:description>generated using python-pptx</dc:description>
  <cp:lastModifiedBy>celso luis caldeira</cp:lastModifiedBy>
  <cp:revision>3</cp:revision>
  <dcterms:created xsi:type="dcterms:W3CDTF">2013-01-27T09:14:16Z</dcterms:created>
  <dcterms:modified xsi:type="dcterms:W3CDTF">2025-07-30T14:37:28Z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0x0101003688E9BA34C6C148AF6DC72DE0F2893F</vt:lpwstr>
  </property>
</Properties>
</file>