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A2F94-4506-4905-9FAB-3048ADBEDA2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05B661E-86B0-4DB4-9FF5-D80FFAF1E810}">
      <dgm:prSet/>
      <dgm:spPr/>
      <dgm:t>
        <a:bodyPr/>
        <a:lstStyle/>
        <a:p>
          <a:r>
            <a:rPr lang="en-US"/>
            <a:t>- Suporte a SQL e transações ACID</a:t>
          </a:r>
        </a:p>
      </dgm:t>
    </dgm:pt>
    <dgm:pt modelId="{D0CB2B63-F0EE-457D-81AC-EA535ABBE490}" type="parTrans" cxnId="{35876D2A-53F5-4321-8C3A-2D53683BBB7B}">
      <dgm:prSet/>
      <dgm:spPr/>
      <dgm:t>
        <a:bodyPr/>
        <a:lstStyle/>
        <a:p>
          <a:endParaRPr lang="en-US"/>
        </a:p>
      </dgm:t>
    </dgm:pt>
    <dgm:pt modelId="{DE71B589-CC03-42F2-8301-3285A77D0384}" type="sibTrans" cxnId="{35876D2A-53F5-4321-8C3A-2D53683BBB7B}">
      <dgm:prSet/>
      <dgm:spPr/>
      <dgm:t>
        <a:bodyPr/>
        <a:lstStyle/>
        <a:p>
          <a:endParaRPr lang="en-US"/>
        </a:p>
      </dgm:t>
    </dgm:pt>
    <dgm:pt modelId="{2362EF31-E912-42DC-A348-3E05DAA8638A}">
      <dgm:prSet/>
      <dgm:spPr/>
      <dgm:t>
        <a:bodyPr/>
        <a:lstStyle/>
        <a:p>
          <a:r>
            <a:rPr lang="en-US"/>
            <a:t>- Controle de concorrência (MVCC)</a:t>
          </a:r>
        </a:p>
      </dgm:t>
    </dgm:pt>
    <dgm:pt modelId="{2621C7EA-ADC8-4631-A0B7-FA164001FB7C}" type="parTrans" cxnId="{224AA2C1-D280-4DB4-9620-75EE9D44F384}">
      <dgm:prSet/>
      <dgm:spPr/>
      <dgm:t>
        <a:bodyPr/>
        <a:lstStyle/>
        <a:p>
          <a:endParaRPr lang="en-US"/>
        </a:p>
      </dgm:t>
    </dgm:pt>
    <dgm:pt modelId="{078FC4CF-3DD2-4954-8D34-513A706A2A4E}" type="sibTrans" cxnId="{224AA2C1-D280-4DB4-9620-75EE9D44F384}">
      <dgm:prSet/>
      <dgm:spPr/>
      <dgm:t>
        <a:bodyPr/>
        <a:lstStyle/>
        <a:p>
          <a:endParaRPr lang="en-US"/>
        </a:p>
      </dgm:t>
    </dgm:pt>
    <dgm:pt modelId="{43F2C486-1284-451A-98F3-DCD683D013C2}">
      <dgm:prSet/>
      <dgm:spPr/>
      <dgm:t>
        <a:bodyPr/>
        <a:lstStyle/>
        <a:p>
          <a:r>
            <a:rPr lang="en-US"/>
            <a:t>- Índices, chaves primárias e estrangeiras</a:t>
          </a:r>
        </a:p>
      </dgm:t>
    </dgm:pt>
    <dgm:pt modelId="{A452F911-8833-4563-AB34-43CDE03E7A3E}" type="parTrans" cxnId="{95E90D44-FE22-49C2-B344-69E7B00BA9EE}">
      <dgm:prSet/>
      <dgm:spPr/>
      <dgm:t>
        <a:bodyPr/>
        <a:lstStyle/>
        <a:p>
          <a:endParaRPr lang="en-US"/>
        </a:p>
      </dgm:t>
    </dgm:pt>
    <dgm:pt modelId="{90990DC0-1946-4322-A18E-A00D7FBB00D6}" type="sibTrans" cxnId="{95E90D44-FE22-49C2-B344-69E7B00BA9EE}">
      <dgm:prSet/>
      <dgm:spPr/>
      <dgm:t>
        <a:bodyPr/>
        <a:lstStyle/>
        <a:p>
          <a:endParaRPr lang="en-US"/>
        </a:p>
      </dgm:t>
    </dgm:pt>
    <dgm:pt modelId="{2F036F7D-C1D2-4D2D-839D-88C498B6BA71}">
      <dgm:prSet/>
      <dgm:spPr/>
      <dgm:t>
        <a:bodyPr/>
        <a:lstStyle/>
        <a:p>
          <a:r>
            <a:rPr lang="en-US"/>
            <a:t>- Suporte a JSON e dados semiestruturados</a:t>
          </a:r>
        </a:p>
      </dgm:t>
    </dgm:pt>
    <dgm:pt modelId="{8C3D2648-6A43-40F4-AB3B-C6FE3BC30DF1}" type="parTrans" cxnId="{A91B3A9B-7305-4577-A5C6-5013EE7F5451}">
      <dgm:prSet/>
      <dgm:spPr/>
      <dgm:t>
        <a:bodyPr/>
        <a:lstStyle/>
        <a:p>
          <a:endParaRPr lang="en-US"/>
        </a:p>
      </dgm:t>
    </dgm:pt>
    <dgm:pt modelId="{825EEE5C-2F16-4DB6-B9F0-A24D7DF6F9F9}" type="sibTrans" cxnId="{A91B3A9B-7305-4577-A5C6-5013EE7F5451}">
      <dgm:prSet/>
      <dgm:spPr/>
      <dgm:t>
        <a:bodyPr/>
        <a:lstStyle/>
        <a:p>
          <a:endParaRPr lang="en-US"/>
        </a:p>
      </dgm:t>
    </dgm:pt>
    <dgm:pt modelId="{844EC8C4-901B-4B6C-83F4-0F4B9F46BDD2}">
      <dgm:prSet/>
      <dgm:spPr/>
      <dgm:t>
        <a:bodyPr/>
        <a:lstStyle/>
        <a:p>
          <a:r>
            <a:rPr lang="en-US"/>
            <a:t>- Replicação nativa</a:t>
          </a:r>
        </a:p>
      </dgm:t>
    </dgm:pt>
    <dgm:pt modelId="{CFE4DA02-D2EC-4428-87F5-138A35769592}" type="parTrans" cxnId="{40EAC0A4-BAC1-4C69-BFFA-4474C62EAD08}">
      <dgm:prSet/>
      <dgm:spPr/>
      <dgm:t>
        <a:bodyPr/>
        <a:lstStyle/>
        <a:p>
          <a:endParaRPr lang="en-US"/>
        </a:p>
      </dgm:t>
    </dgm:pt>
    <dgm:pt modelId="{F2311AAE-A347-44A6-B380-F1A2710DBC9E}" type="sibTrans" cxnId="{40EAC0A4-BAC1-4C69-BFFA-4474C62EAD08}">
      <dgm:prSet/>
      <dgm:spPr/>
      <dgm:t>
        <a:bodyPr/>
        <a:lstStyle/>
        <a:p>
          <a:endParaRPr lang="en-US"/>
        </a:p>
      </dgm:t>
    </dgm:pt>
    <dgm:pt modelId="{81C6A3D9-E54A-4AAD-9992-6BC5BE5BDD50}">
      <dgm:prSet/>
      <dgm:spPr/>
      <dgm:t>
        <a:bodyPr/>
        <a:lstStyle/>
        <a:p>
          <a:r>
            <a:rPr lang="en-US"/>
            <a:t>- Open source e multiplataforma</a:t>
          </a:r>
        </a:p>
      </dgm:t>
    </dgm:pt>
    <dgm:pt modelId="{D9456E8D-F4CE-4ECF-85D9-1AA20911E54E}" type="parTrans" cxnId="{923D7A47-A80A-4EF7-BF23-68DBCE858345}">
      <dgm:prSet/>
      <dgm:spPr/>
      <dgm:t>
        <a:bodyPr/>
        <a:lstStyle/>
        <a:p>
          <a:endParaRPr lang="en-US"/>
        </a:p>
      </dgm:t>
    </dgm:pt>
    <dgm:pt modelId="{F2E5AAE4-A385-4F93-BD99-1CD91F1AB91C}" type="sibTrans" cxnId="{923D7A47-A80A-4EF7-BF23-68DBCE858345}">
      <dgm:prSet/>
      <dgm:spPr/>
      <dgm:t>
        <a:bodyPr/>
        <a:lstStyle/>
        <a:p>
          <a:endParaRPr lang="en-US"/>
        </a:p>
      </dgm:t>
    </dgm:pt>
    <dgm:pt modelId="{AC0602F0-2C43-4A53-8255-222CEA0DC082}" type="pres">
      <dgm:prSet presAssocID="{E9FA2F94-4506-4905-9FAB-3048ADBEDA29}" presName="root" presStyleCnt="0">
        <dgm:presLayoutVars>
          <dgm:dir/>
          <dgm:resizeHandles val="exact"/>
        </dgm:presLayoutVars>
      </dgm:prSet>
      <dgm:spPr/>
    </dgm:pt>
    <dgm:pt modelId="{9D348C0A-6516-4406-9EDC-F29399AD343C}" type="pres">
      <dgm:prSet presAssocID="{E9FA2F94-4506-4905-9FAB-3048ADBEDA29}" presName="container" presStyleCnt="0">
        <dgm:presLayoutVars>
          <dgm:dir/>
          <dgm:resizeHandles val="exact"/>
        </dgm:presLayoutVars>
      </dgm:prSet>
      <dgm:spPr/>
    </dgm:pt>
    <dgm:pt modelId="{26C04FCA-76F8-4724-A4B9-E8A61C43CA4D}" type="pres">
      <dgm:prSet presAssocID="{605B661E-86B0-4DB4-9FF5-D80FFAF1E810}" presName="compNode" presStyleCnt="0"/>
      <dgm:spPr/>
    </dgm:pt>
    <dgm:pt modelId="{B9E9C976-CE5E-43FB-849B-57E0425AAAAC}" type="pres">
      <dgm:prSet presAssocID="{605B661E-86B0-4DB4-9FF5-D80FFAF1E810}" presName="iconBgRect" presStyleLbl="bgShp" presStyleIdx="0" presStyleCnt="6"/>
      <dgm:spPr/>
    </dgm:pt>
    <dgm:pt modelId="{B3A91CD8-28AE-448F-AFD7-958B9FC0AE8C}" type="pres">
      <dgm:prSet presAssocID="{605B661E-86B0-4DB4-9FF5-D80FFAF1E81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3B66E5ED-A145-4550-8C2C-0738CE824203}" type="pres">
      <dgm:prSet presAssocID="{605B661E-86B0-4DB4-9FF5-D80FFAF1E810}" presName="spaceRect" presStyleCnt="0"/>
      <dgm:spPr/>
    </dgm:pt>
    <dgm:pt modelId="{1E8757C9-E33A-4BF3-9196-DF833335BE47}" type="pres">
      <dgm:prSet presAssocID="{605B661E-86B0-4DB4-9FF5-D80FFAF1E810}" presName="textRect" presStyleLbl="revTx" presStyleIdx="0" presStyleCnt="6">
        <dgm:presLayoutVars>
          <dgm:chMax val="1"/>
          <dgm:chPref val="1"/>
        </dgm:presLayoutVars>
      </dgm:prSet>
      <dgm:spPr/>
    </dgm:pt>
    <dgm:pt modelId="{EE95C9F1-FB0C-4F7B-A38E-3A61F2DAC972}" type="pres">
      <dgm:prSet presAssocID="{DE71B589-CC03-42F2-8301-3285A77D0384}" presName="sibTrans" presStyleLbl="sibTrans2D1" presStyleIdx="0" presStyleCnt="0"/>
      <dgm:spPr/>
    </dgm:pt>
    <dgm:pt modelId="{787190E1-09C8-4CE1-8D9B-6FCECBE874FC}" type="pres">
      <dgm:prSet presAssocID="{2362EF31-E912-42DC-A348-3E05DAA8638A}" presName="compNode" presStyleCnt="0"/>
      <dgm:spPr/>
    </dgm:pt>
    <dgm:pt modelId="{10CC02B7-C5E7-499D-881E-FD7D9640DE75}" type="pres">
      <dgm:prSet presAssocID="{2362EF31-E912-42DC-A348-3E05DAA8638A}" presName="iconBgRect" presStyleLbl="bgShp" presStyleIdx="1" presStyleCnt="6"/>
      <dgm:spPr/>
    </dgm:pt>
    <dgm:pt modelId="{D3BBAA87-D172-4630-A60C-B973953F5A1F}" type="pres">
      <dgm:prSet presAssocID="{2362EF31-E912-42DC-A348-3E05DAA8638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8801BC64-E37B-46ED-8650-6D5293C8BC30}" type="pres">
      <dgm:prSet presAssocID="{2362EF31-E912-42DC-A348-3E05DAA8638A}" presName="spaceRect" presStyleCnt="0"/>
      <dgm:spPr/>
    </dgm:pt>
    <dgm:pt modelId="{2887AF99-0326-465F-8C0E-4378CC5C8568}" type="pres">
      <dgm:prSet presAssocID="{2362EF31-E912-42DC-A348-3E05DAA8638A}" presName="textRect" presStyleLbl="revTx" presStyleIdx="1" presStyleCnt="6">
        <dgm:presLayoutVars>
          <dgm:chMax val="1"/>
          <dgm:chPref val="1"/>
        </dgm:presLayoutVars>
      </dgm:prSet>
      <dgm:spPr/>
    </dgm:pt>
    <dgm:pt modelId="{778F5271-15C4-4B0B-9137-6D9C1CE26B20}" type="pres">
      <dgm:prSet presAssocID="{078FC4CF-3DD2-4954-8D34-513A706A2A4E}" presName="sibTrans" presStyleLbl="sibTrans2D1" presStyleIdx="0" presStyleCnt="0"/>
      <dgm:spPr/>
    </dgm:pt>
    <dgm:pt modelId="{C98F2C52-D426-478D-86CD-7F55C74F7523}" type="pres">
      <dgm:prSet presAssocID="{43F2C486-1284-451A-98F3-DCD683D013C2}" presName="compNode" presStyleCnt="0"/>
      <dgm:spPr/>
    </dgm:pt>
    <dgm:pt modelId="{E863BD84-5B93-43AC-80F7-9E28280C1ACE}" type="pres">
      <dgm:prSet presAssocID="{43F2C486-1284-451A-98F3-DCD683D013C2}" presName="iconBgRect" presStyleLbl="bgShp" presStyleIdx="2" presStyleCnt="6"/>
      <dgm:spPr/>
    </dgm:pt>
    <dgm:pt modelId="{D77CEF34-04DE-41DA-8AF3-A71B6A5BCF75}" type="pres">
      <dgm:prSet presAssocID="{43F2C486-1284-451A-98F3-DCD683D013C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ve"/>
        </a:ext>
      </dgm:extLst>
    </dgm:pt>
    <dgm:pt modelId="{240F4D61-B6CD-4056-8940-FF9234E40BD0}" type="pres">
      <dgm:prSet presAssocID="{43F2C486-1284-451A-98F3-DCD683D013C2}" presName="spaceRect" presStyleCnt="0"/>
      <dgm:spPr/>
    </dgm:pt>
    <dgm:pt modelId="{4468D387-1FEE-4C49-94FF-7885B75F6BAE}" type="pres">
      <dgm:prSet presAssocID="{43F2C486-1284-451A-98F3-DCD683D013C2}" presName="textRect" presStyleLbl="revTx" presStyleIdx="2" presStyleCnt="6">
        <dgm:presLayoutVars>
          <dgm:chMax val="1"/>
          <dgm:chPref val="1"/>
        </dgm:presLayoutVars>
      </dgm:prSet>
      <dgm:spPr/>
    </dgm:pt>
    <dgm:pt modelId="{2667B8B5-53BE-42A1-A1E8-1C3ACA68C3E4}" type="pres">
      <dgm:prSet presAssocID="{90990DC0-1946-4322-A18E-A00D7FBB00D6}" presName="sibTrans" presStyleLbl="sibTrans2D1" presStyleIdx="0" presStyleCnt="0"/>
      <dgm:spPr/>
    </dgm:pt>
    <dgm:pt modelId="{4BCF8D27-F4FF-40E2-98BA-EC80FCD39C09}" type="pres">
      <dgm:prSet presAssocID="{2F036F7D-C1D2-4D2D-839D-88C498B6BA71}" presName="compNode" presStyleCnt="0"/>
      <dgm:spPr/>
    </dgm:pt>
    <dgm:pt modelId="{3CF255E6-6B3C-4085-B77E-92E11560C83B}" type="pres">
      <dgm:prSet presAssocID="{2F036F7D-C1D2-4D2D-839D-88C498B6BA71}" presName="iconBgRect" presStyleLbl="bgShp" presStyleIdx="3" presStyleCnt="6"/>
      <dgm:spPr/>
    </dgm:pt>
    <dgm:pt modelId="{F8B5647E-9561-495A-A2B6-AA1D7833BDD2}" type="pres">
      <dgm:prSet presAssocID="{2F036F7D-C1D2-4D2D-839D-88C498B6BA7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B33DDEA2-30FA-4DE4-8DC6-EBB1CBAB775F}" type="pres">
      <dgm:prSet presAssocID="{2F036F7D-C1D2-4D2D-839D-88C498B6BA71}" presName="spaceRect" presStyleCnt="0"/>
      <dgm:spPr/>
    </dgm:pt>
    <dgm:pt modelId="{C272686A-CD80-4C3E-8DF6-D4345B0ACAF4}" type="pres">
      <dgm:prSet presAssocID="{2F036F7D-C1D2-4D2D-839D-88C498B6BA71}" presName="textRect" presStyleLbl="revTx" presStyleIdx="3" presStyleCnt="6">
        <dgm:presLayoutVars>
          <dgm:chMax val="1"/>
          <dgm:chPref val="1"/>
        </dgm:presLayoutVars>
      </dgm:prSet>
      <dgm:spPr/>
    </dgm:pt>
    <dgm:pt modelId="{8F010F5C-128A-4A78-8D79-E905016A30A8}" type="pres">
      <dgm:prSet presAssocID="{825EEE5C-2F16-4DB6-B9F0-A24D7DF6F9F9}" presName="sibTrans" presStyleLbl="sibTrans2D1" presStyleIdx="0" presStyleCnt="0"/>
      <dgm:spPr/>
    </dgm:pt>
    <dgm:pt modelId="{A5279052-6D7B-4A14-AF0D-873052B2BB6F}" type="pres">
      <dgm:prSet presAssocID="{844EC8C4-901B-4B6C-83F4-0F4B9F46BDD2}" presName="compNode" presStyleCnt="0"/>
      <dgm:spPr/>
    </dgm:pt>
    <dgm:pt modelId="{A719A803-5FA1-42F2-99C1-9E5200E71B10}" type="pres">
      <dgm:prSet presAssocID="{844EC8C4-901B-4B6C-83F4-0F4B9F46BDD2}" presName="iconBgRect" presStyleLbl="bgShp" presStyleIdx="4" presStyleCnt="6"/>
      <dgm:spPr/>
    </dgm:pt>
    <dgm:pt modelId="{AE64360F-15B6-4BEC-AE45-1AEF6BC24E9E}" type="pres">
      <dgm:prSet presAssocID="{844EC8C4-901B-4B6C-83F4-0F4B9F46BDD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54C01DA9-65F6-4768-849A-C4720514E4B6}" type="pres">
      <dgm:prSet presAssocID="{844EC8C4-901B-4B6C-83F4-0F4B9F46BDD2}" presName="spaceRect" presStyleCnt="0"/>
      <dgm:spPr/>
    </dgm:pt>
    <dgm:pt modelId="{14DE216A-177A-448C-B88A-6069F80D89D9}" type="pres">
      <dgm:prSet presAssocID="{844EC8C4-901B-4B6C-83F4-0F4B9F46BDD2}" presName="textRect" presStyleLbl="revTx" presStyleIdx="4" presStyleCnt="6">
        <dgm:presLayoutVars>
          <dgm:chMax val="1"/>
          <dgm:chPref val="1"/>
        </dgm:presLayoutVars>
      </dgm:prSet>
      <dgm:spPr/>
    </dgm:pt>
    <dgm:pt modelId="{67C226BC-44C1-48F1-939E-264AB4851F1D}" type="pres">
      <dgm:prSet presAssocID="{F2311AAE-A347-44A6-B380-F1A2710DBC9E}" presName="sibTrans" presStyleLbl="sibTrans2D1" presStyleIdx="0" presStyleCnt="0"/>
      <dgm:spPr/>
    </dgm:pt>
    <dgm:pt modelId="{4F3AC975-DC4D-4931-A7AD-78DD94E01448}" type="pres">
      <dgm:prSet presAssocID="{81C6A3D9-E54A-4AAD-9992-6BC5BE5BDD50}" presName="compNode" presStyleCnt="0"/>
      <dgm:spPr/>
    </dgm:pt>
    <dgm:pt modelId="{06421360-4D05-4C0F-B4BC-CF49FE4D3F6A}" type="pres">
      <dgm:prSet presAssocID="{81C6A3D9-E54A-4AAD-9992-6BC5BE5BDD50}" presName="iconBgRect" presStyleLbl="bgShp" presStyleIdx="5" presStyleCnt="6"/>
      <dgm:spPr/>
    </dgm:pt>
    <dgm:pt modelId="{726431B9-C4CE-4528-BAAE-E273BAE7B3F9}" type="pres">
      <dgm:prSet presAssocID="{81C6A3D9-E54A-4AAD-9992-6BC5BE5BDD5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23747151-68DF-4BC8-BFB0-C8C286795E80}" type="pres">
      <dgm:prSet presAssocID="{81C6A3D9-E54A-4AAD-9992-6BC5BE5BDD50}" presName="spaceRect" presStyleCnt="0"/>
      <dgm:spPr/>
    </dgm:pt>
    <dgm:pt modelId="{C15120C3-D52B-4648-B105-EFA8760882DC}" type="pres">
      <dgm:prSet presAssocID="{81C6A3D9-E54A-4AAD-9992-6BC5BE5BDD5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93BC203-B2D8-41DB-8A08-ACC655BCA8BC}" type="presOf" srcId="{F2311AAE-A347-44A6-B380-F1A2710DBC9E}" destId="{67C226BC-44C1-48F1-939E-264AB4851F1D}" srcOrd="0" destOrd="0" presId="urn:microsoft.com/office/officeart/2018/2/layout/IconCircleList"/>
    <dgm:cxn modelId="{68484713-3193-4019-B94F-4F40622793C4}" type="presOf" srcId="{2F036F7D-C1D2-4D2D-839D-88C498B6BA71}" destId="{C272686A-CD80-4C3E-8DF6-D4345B0ACAF4}" srcOrd="0" destOrd="0" presId="urn:microsoft.com/office/officeart/2018/2/layout/IconCircleList"/>
    <dgm:cxn modelId="{B2E24B18-579B-4635-847B-F5D127396031}" type="presOf" srcId="{E9FA2F94-4506-4905-9FAB-3048ADBEDA29}" destId="{AC0602F0-2C43-4A53-8255-222CEA0DC082}" srcOrd="0" destOrd="0" presId="urn:microsoft.com/office/officeart/2018/2/layout/IconCircleList"/>
    <dgm:cxn modelId="{35876D2A-53F5-4321-8C3A-2D53683BBB7B}" srcId="{E9FA2F94-4506-4905-9FAB-3048ADBEDA29}" destId="{605B661E-86B0-4DB4-9FF5-D80FFAF1E810}" srcOrd="0" destOrd="0" parTransId="{D0CB2B63-F0EE-457D-81AC-EA535ABBE490}" sibTransId="{DE71B589-CC03-42F2-8301-3285A77D0384}"/>
    <dgm:cxn modelId="{0030C22D-698F-4E68-911D-49078FD62086}" type="presOf" srcId="{81C6A3D9-E54A-4AAD-9992-6BC5BE5BDD50}" destId="{C15120C3-D52B-4648-B105-EFA8760882DC}" srcOrd="0" destOrd="0" presId="urn:microsoft.com/office/officeart/2018/2/layout/IconCircleList"/>
    <dgm:cxn modelId="{5EA3435B-0869-4060-86C9-86BA9740CF8E}" type="presOf" srcId="{605B661E-86B0-4DB4-9FF5-D80FFAF1E810}" destId="{1E8757C9-E33A-4BF3-9196-DF833335BE47}" srcOrd="0" destOrd="0" presId="urn:microsoft.com/office/officeart/2018/2/layout/IconCircleList"/>
    <dgm:cxn modelId="{95E90D44-FE22-49C2-B344-69E7B00BA9EE}" srcId="{E9FA2F94-4506-4905-9FAB-3048ADBEDA29}" destId="{43F2C486-1284-451A-98F3-DCD683D013C2}" srcOrd="2" destOrd="0" parTransId="{A452F911-8833-4563-AB34-43CDE03E7A3E}" sibTransId="{90990DC0-1946-4322-A18E-A00D7FBB00D6}"/>
    <dgm:cxn modelId="{5C410E46-B269-42F3-ADA5-23DB5165286D}" type="presOf" srcId="{825EEE5C-2F16-4DB6-B9F0-A24D7DF6F9F9}" destId="{8F010F5C-128A-4A78-8D79-E905016A30A8}" srcOrd="0" destOrd="0" presId="urn:microsoft.com/office/officeart/2018/2/layout/IconCircleList"/>
    <dgm:cxn modelId="{002F2B46-A5AF-41DB-9E33-02403CF74827}" type="presOf" srcId="{844EC8C4-901B-4B6C-83F4-0F4B9F46BDD2}" destId="{14DE216A-177A-448C-B88A-6069F80D89D9}" srcOrd="0" destOrd="0" presId="urn:microsoft.com/office/officeart/2018/2/layout/IconCircleList"/>
    <dgm:cxn modelId="{94191467-BE19-4614-99FB-807754B8E127}" type="presOf" srcId="{43F2C486-1284-451A-98F3-DCD683D013C2}" destId="{4468D387-1FEE-4C49-94FF-7885B75F6BAE}" srcOrd="0" destOrd="0" presId="urn:microsoft.com/office/officeart/2018/2/layout/IconCircleList"/>
    <dgm:cxn modelId="{923D7A47-A80A-4EF7-BF23-68DBCE858345}" srcId="{E9FA2F94-4506-4905-9FAB-3048ADBEDA29}" destId="{81C6A3D9-E54A-4AAD-9992-6BC5BE5BDD50}" srcOrd="5" destOrd="0" parTransId="{D9456E8D-F4CE-4ECF-85D9-1AA20911E54E}" sibTransId="{F2E5AAE4-A385-4F93-BD99-1CD91F1AB91C}"/>
    <dgm:cxn modelId="{F7A3A170-DFB3-48C2-9B5A-4A64C95407D4}" type="presOf" srcId="{2362EF31-E912-42DC-A348-3E05DAA8638A}" destId="{2887AF99-0326-465F-8C0E-4378CC5C8568}" srcOrd="0" destOrd="0" presId="urn:microsoft.com/office/officeart/2018/2/layout/IconCircleList"/>
    <dgm:cxn modelId="{B494207D-B919-4CCF-9C2C-F1F3B09CFA0A}" type="presOf" srcId="{078FC4CF-3DD2-4954-8D34-513A706A2A4E}" destId="{778F5271-15C4-4B0B-9137-6D9C1CE26B20}" srcOrd="0" destOrd="0" presId="urn:microsoft.com/office/officeart/2018/2/layout/IconCircleList"/>
    <dgm:cxn modelId="{A91B3A9B-7305-4577-A5C6-5013EE7F5451}" srcId="{E9FA2F94-4506-4905-9FAB-3048ADBEDA29}" destId="{2F036F7D-C1D2-4D2D-839D-88C498B6BA71}" srcOrd="3" destOrd="0" parTransId="{8C3D2648-6A43-40F4-AB3B-C6FE3BC30DF1}" sibTransId="{825EEE5C-2F16-4DB6-B9F0-A24D7DF6F9F9}"/>
    <dgm:cxn modelId="{40EAC0A4-BAC1-4C69-BFFA-4474C62EAD08}" srcId="{E9FA2F94-4506-4905-9FAB-3048ADBEDA29}" destId="{844EC8C4-901B-4B6C-83F4-0F4B9F46BDD2}" srcOrd="4" destOrd="0" parTransId="{CFE4DA02-D2EC-4428-87F5-138A35769592}" sibTransId="{F2311AAE-A347-44A6-B380-F1A2710DBC9E}"/>
    <dgm:cxn modelId="{224AA2C1-D280-4DB4-9620-75EE9D44F384}" srcId="{E9FA2F94-4506-4905-9FAB-3048ADBEDA29}" destId="{2362EF31-E912-42DC-A348-3E05DAA8638A}" srcOrd="1" destOrd="0" parTransId="{2621C7EA-ADC8-4631-A0B7-FA164001FB7C}" sibTransId="{078FC4CF-3DD2-4954-8D34-513A706A2A4E}"/>
    <dgm:cxn modelId="{198E36CF-9203-40A5-A929-A46BADCD0736}" type="presOf" srcId="{DE71B589-CC03-42F2-8301-3285A77D0384}" destId="{EE95C9F1-FB0C-4F7B-A38E-3A61F2DAC972}" srcOrd="0" destOrd="0" presId="urn:microsoft.com/office/officeart/2018/2/layout/IconCircleList"/>
    <dgm:cxn modelId="{BD7F58E7-D8B3-4F12-B5E6-2DBC946E554B}" type="presOf" srcId="{90990DC0-1946-4322-A18E-A00D7FBB00D6}" destId="{2667B8B5-53BE-42A1-A1E8-1C3ACA68C3E4}" srcOrd="0" destOrd="0" presId="urn:microsoft.com/office/officeart/2018/2/layout/IconCircleList"/>
    <dgm:cxn modelId="{A6E34A50-021A-4F27-9691-12300AEFECA1}" type="presParOf" srcId="{AC0602F0-2C43-4A53-8255-222CEA0DC082}" destId="{9D348C0A-6516-4406-9EDC-F29399AD343C}" srcOrd="0" destOrd="0" presId="urn:microsoft.com/office/officeart/2018/2/layout/IconCircleList"/>
    <dgm:cxn modelId="{75868097-7F10-44F1-B277-57CE91FA9E37}" type="presParOf" srcId="{9D348C0A-6516-4406-9EDC-F29399AD343C}" destId="{26C04FCA-76F8-4724-A4B9-E8A61C43CA4D}" srcOrd="0" destOrd="0" presId="urn:microsoft.com/office/officeart/2018/2/layout/IconCircleList"/>
    <dgm:cxn modelId="{1598C944-19F5-454C-A35E-FBAF83A85C43}" type="presParOf" srcId="{26C04FCA-76F8-4724-A4B9-E8A61C43CA4D}" destId="{B9E9C976-CE5E-43FB-849B-57E0425AAAAC}" srcOrd="0" destOrd="0" presId="urn:microsoft.com/office/officeart/2018/2/layout/IconCircleList"/>
    <dgm:cxn modelId="{F492AFE1-9376-4BBE-8F79-7545450F4649}" type="presParOf" srcId="{26C04FCA-76F8-4724-A4B9-E8A61C43CA4D}" destId="{B3A91CD8-28AE-448F-AFD7-958B9FC0AE8C}" srcOrd="1" destOrd="0" presId="urn:microsoft.com/office/officeart/2018/2/layout/IconCircleList"/>
    <dgm:cxn modelId="{71F74A19-6FAD-4B5D-AAC6-0BADD26A339D}" type="presParOf" srcId="{26C04FCA-76F8-4724-A4B9-E8A61C43CA4D}" destId="{3B66E5ED-A145-4550-8C2C-0738CE824203}" srcOrd="2" destOrd="0" presId="urn:microsoft.com/office/officeart/2018/2/layout/IconCircleList"/>
    <dgm:cxn modelId="{EF501382-2F31-494B-84D1-02F8B8576D82}" type="presParOf" srcId="{26C04FCA-76F8-4724-A4B9-E8A61C43CA4D}" destId="{1E8757C9-E33A-4BF3-9196-DF833335BE47}" srcOrd="3" destOrd="0" presId="urn:microsoft.com/office/officeart/2018/2/layout/IconCircleList"/>
    <dgm:cxn modelId="{C4AC1B10-EB82-45B0-B37C-D8FD2F549FE0}" type="presParOf" srcId="{9D348C0A-6516-4406-9EDC-F29399AD343C}" destId="{EE95C9F1-FB0C-4F7B-A38E-3A61F2DAC972}" srcOrd="1" destOrd="0" presId="urn:microsoft.com/office/officeart/2018/2/layout/IconCircleList"/>
    <dgm:cxn modelId="{92A18F39-47B3-4C34-98CA-8BD7807A2EA7}" type="presParOf" srcId="{9D348C0A-6516-4406-9EDC-F29399AD343C}" destId="{787190E1-09C8-4CE1-8D9B-6FCECBE874FC}" srcOrd="2" destOrd="0" presId="urn:microsoft.com/office/officeart/2018/2/layout/IconCircleList"/>
    <dgm:cxn modelId="{546315CA-06A2-45B8-A713-C0416F174675}" type="presParOf" srcId="{787190E1-09C8-4CE1-8D9B-6FCECBE874FC}" destId="{10CC02B7-C5E7-499D-881E-FD7D9640DE75}" srcOrd="0" destOrd="0" presId="urn:microsoft.com/office/officeart/2018/2/layout/IconCircleList"/>
    <dgm:cxn modelId="{F446D190-55DB-4D5C-BF73-F68430D0D8FD}" type="presParOf" srcId="{787190E1-09C8-4CE1-8D9B-6FCECBE874FC}" destId="{D3BBAA87-D172-4630-A60C-B973953F5A1F}" srcOrd="1" destOrd="0" presId="urn:microsoft.com/office/officeart/2018/2/layout/IconCircleList"/>
    <dgm:cxn modelId="{C8376A86-534F-435A-9111-50B28888F7B4}" type="presParOf" srcId="{787190E1-09C8-4CE1-8D9B-6FCECBE874FC}" destId="{8801BC64-E37B-46ED-8650-6D5293C8BC30}" srcOrd="2" destOrd="0" presId="urn:microsoft.com/office/officeart/2018/2/layout/IconCircleList"/>
    <dgm:cxn modelId="{4FCD3B9F-225C-4CFC-9C81-18A052818F39}" type="presParOf" srcId="{787190E1-09C8-4CE1-8D9B-6FCECBE874FC}" destId="{2887AF99-0326-465F-8C0E-4378CC5C8568}" srcOrd="3" destOrd="0" presId="urn:microsoft.com/office/officeart/2018/2/layout/IconCircleList"/>
    <dgm:cxn modelId="{72B43DC1-621C-4BA0-AAEA-5DEB0B958AEB}" type="presParOf" srcId="{9D348C0A-6516-4406-9EDC-F29399AD343C}" destId="{778F5271-15C4-4B0B-9137-6D9C1CE26B20}" srcOrd="3" destOrd="0" presId="urn:microsoft.com/office/officeart/2018/2/layout/IconCircleList"/>
    <dgm:cxn modelId="{FF19C0E7-2BB2-419D-B059-8F8ECCFE5A82}" type="presParOf" srcId="{9D348C0A-6516-4406-9EDC-F29399AD343C}" destId="{C98F2C52-D426-478D-86CD-7F55C74F7523}" srcOrd="4" destOrd="0" presId="urn:microsoft.com/office/officeart/2018/2/layout/IconCircleList"/>
    <dgm:cxn modelId="{FB892D3D-E9D2-452F-9938-10A4C2A00D14}" type="presParOf" srcId="{C98F2C52-D426-478D-86CD-7F55C74F7523}" destId="{E863BD84-5B93-43AC-80F7-9E28280C1ACE}" srcOrd="0" destOrd="0" presId="urn:microsoft.com/office/officeart/2018/2/layout/IconCircleList"/>
    <dgm:cxn modelId="{2CCF04AA-EEB1-4798-8DF4-879304F1A075}" type="presParOf" srcId="{C98F2C52-D426-478D-86CD-7F55C74F7523}" destId="{D77CEF34-04DE-41DA-8AF3-A71B6A5BCF75}" srcOrd="1" destOrd="0" presId="urn:microsoft.com/office/officeart/2018/2/layout/IconCircleList"/>
    <dgm:cxn modelId="{21C40797-D56F-4195-9277-EFA0CB8C32ED}" type="presParOf" srcId="{C98F2C52-D426-478D-86CD-7F55C74F7523}" destId="{240F4D61-B6CD-4056-8940-FF9234E40BD0}" srcOrd="2" destOrd="0" presId="urn:microsoft.com/office/officeart/2018/2/layout/IconCircleList"/>
    <dgm:cxn modelId="{E2E4847F-6339-41EC-82BB-B0A7DAF8CD8F}" type="presParOf" srcId="{C98F2C52-D426-478D-86CD-7F55C74F7523}" destId="{4468D387-1FEE-4C49-94FF-7885B75F6BAE}" srcOrd="3" destOrd="0" presId="urn:microsoft.com/office/officeart/2018/2/layout/IconCircleList"/>
    <dgm:cxn modelId="{59BF7D66-7074-4FEA-A663-F3740349CCD0}" type="presParOf" srcId="{9D348C0A-6516-4406-9EDC-F29399AD343C}" destId="{2667B8B5-53BE-42A1-A1E8-1C3ACA68C3E4}" srcOrd="5" destOrd="0" presId="urn:microsoft.com/office/officeart/2018/2/layout/IconCircleList"/>
    <dgm:cxn modelId="{D554329B-7ED0-4310-AFB4-53E9E12F3F13}" type="presParOf" srcId="{9D348C0A-6516-4406-9EDC-F29399AD343C}" destId="{4BCF8D27-F4FF-40E2-98BA-EC80FCD39C09}" srcOrd="6" destOrd="0" presId="urn:microsoft.com/office/officeart/2018/2/layout/IconCircleList"/>
    <dgm:cxn modelId="{BDF38F65-29DB-40DD-9CFC-83FCB5A9A609}" type="presParOf" srcId="{4BCF8D27-F4FF-40E2-98BA-EC80FCD39C09}" destId="{3CF255E6-6B3C-4085-B77E-92E11560C83B}" srcOrd="0" destOrd="0" presId="urn:microsoft.com/office/officeart/2018/2/layout/IconCircleList"/>
    <dgm:cxn modelId="{C5642EDE-7D89-42B5-875F-11BDFD33E609}" type="presParOf" srcId="{4BCF8D27-F4FF-40E2-98BA-EC80FCD39C09}" destId="{F8B5647E-9561-495A-A2B6-AA1D7833BDD2}" srcOrd="1" destOrd="0" presId="urn:microsoft.com/office/officeart/2018/2/layout/IconCircleList"/>
    <dgm:cxn modelId="{B28AA945-6FEE-414A-8957-790638067368}" type="presParOf" srcId="{4BCF8D27-F4FF-40E2-98BA-EC80FCD39C09}" destId="{B33DDEA2-30FA-4DE4-8DC6-EBB1CBAB775F}" srcOrd="2" destOrd="0" presId="urn:microsoft.com/office/officeart/2018/2/layout/IconCircleList"/>
    <dgm:cxn modelId="{9317C91C-10A8-45F3-AF0B-F98CAB780550}" type="presParOf" srcId="{4BCF8D27-F4FF-40E2-98BA-EC80FCD39C09}" destId="{C272686A-CD80-4C3E-8DF6-D4345B0ACAF4}" srcOrd="3" destOrd="0" presId="urn:microsoft.com/office/officeart/2018/2/layout/IconCircleList"/>
    <dgm:cxn modelId="{245EF495-DCE4-4894-B29F-B1BE45BA5BEE}" type="presParOf" srcId="{9D348C0A-6516-4406-9EDC-F29399AD343C}" destId="{8F010F5C-128A-4A78-8D79-E905016A30A8}" srcOrd="7" destOrd="0" presId="urn:microsoft.com/office/officeart/2018/2/layout/IconCircleList"/>
    <dgm:cxn modelId="{43EEC360-96EF-483B-867B-AAECF128DECB}" type="presParOf" srcId="{9D348C0A-6516-4406-9EDC-F29399AD343C}" destId="{A5279052-6D7B-4A14-AF0D-873052B2BB6F}" srcOrd="8" destOrd="0" presId="urn:microsoft.com/office/officeart/2018/2/layout/IconCircleList"/>
    <dgm:cxn modelId="{848E16A4-0F27-4F41-8B31-806F73545755}" type="presParOf" srcId="{A5279052-6D7B-4A14-AF0D-873052B2BB6F}" destId="{A719A803-5FA1-42F2-99C1-9E5200E71B10}" srcOrd="0" destOrd="0" presId="urn:microsoft.com/office/officeart/2018/2/layout/IconCircleList"/>
    <dgm:cxn modelId="{D65FA2ED-0A0B-4F4B-A663-71403C920F46}" type="presParOf" srcId="{A5279052-6D7B-4A14-AF0D-873052B2BB6F}" destId="{AE64360F-15B6-4BEC-AE45-1AEF6BC24E9E}" srcOrd="1" destOrd="0" presId="urn:microsoft.com/office/officeart/2018/2/layout/IconCircleList"/>
    <dgm:cxn modelId="{1D6474F8-2190-4EA1-8A6F-7BD8D84394C5}" type="presParOf" srcId="{A5279052-6D7B-4A14-AF0D-873052B2BB6F}" destId="{54C01DA9-65F6-4768-849A-C4720514E4B6}" srcOrd="2" destOrd="0" presId="urn:microsoft.com/office/officeart/2018/2/layout/IconCircleList"/>
    <dgm:cxn modelId="{2DC8C23C-955B-4C01-83DE-0320D264177D}" type="presParOf" srcId="{A5279052-6D7B-4A14-AF0D-873052B2BB6F}" destId="{14DE216A-177A-448C-B88A-6069F80D89D9}" srcOrd="3" destOrd="0" presId="urn:microsoft.com/office/officeart/2018/2/layout/IconCircleList"/>
    <dgm:cxn modelId="{3DB6E031-E808-4435-970E-CEB1052496CA}" type="presParOf" srcId="{9D348C0A-6516-4406-9EDC-F29399AD343C}" destId="{67C226BC-44C1-48F1-939E-264AB4851F1D}" srcOrd="9" destOrd="0" presId="urn:microsoft.com/office/officeart/2018/2/layout/IconCircleList"/>
    <dgm:cxn modelId="{3498079D-2E44-49E1-8399-0C0065DC46F8}" type="presParOf" srcId="{9D348C0A-6516-4406-9EDC-F29399AD343C}" destId="{4F3AC975-DC4D-4931-A7AD-78DD94E01448}" srcOrd="10" destOrd="0" presId="urn:microsoft.com/office/officeart/2018/2/layout/IconCircleList"/>
    <dgm:cxn modelId="{0E099A28-0381-40D4-B49E-E5B8EA7B54B6}" type="presParOf" srcId="{4F3AC975-DC4D-4931-A7AD-78DD94E01448}" destId="{06421360-4D05-4C0F-B4BC-CF49FE4D3F6A}" srcOrd="0" destOrd="0" presId="urn:microsoft.com/office/officeart/2018/2/layout/IconCircleList"/>
    <dgm:cxn modelId="{2124AE9B-42B7-4C51-84B8-35F7A74B2F45}" type="presParOf" srcId="{4F3AC975-DC4D-4931-A7AD-78DD94E01448}" destId="{726431B9-C4CE-4528-BAAE-E273BAE7B3F9}" srcOrd="1" destOrd="0" presId="urn:microsoft.com/office/officeart/2018/2/layout/IconCircleList"/>
    <dgm:cxn modelId="{9E5E45DE-0606-4387-9428-F7975458232D}" type="presParOf" srcId="{4F3AC975-DC4D-4931-A7AD-78DD94E01448}" destId="{23747151-68DF-4BC8-BFB0-C8C286795E80}" srcOrd="2" destOrd="0" presId="urn:microsoft.com/office/officeart/2018/2/layout/IconCircleList"/>
    <dgm:cxn modelId="{89E9C132-68E7-468F-9ED9-2F331C5143CD}" type="presParOf" srcId="{4F3AC975-DC4D-4931-A7AD-78DD94E01448}" destId="{C15120C3-D52B-4648-B105-EFA8760882D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9C976-CE5E-43FB-849B-57E0425AAAAC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91CD8-28AE-448F-AFD7-958B9FC0AE8C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8757C9-E33A-4BF3-9196-DF833335BE47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Suporte a SQL e transações ACID</a:t>
          </a:r>
        </a:p>
      </dsp:txBody>
      <dsp:txXfrm>
        <a:off x="1736122" y="1100"/>
        <a:ext cx="2172539" cy="921683"/>
      </dsp:txXfrm>
    </dsp:sp>
    <dsp:sp modelId="{10CC02B7-C5E7-499D-881E-FD7D9640DE75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BAA87-D172-4630-A60C-B973953F5A1F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7AF99-0326-465F-8C0E-4378CC5C8568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Controle de concorrência (MVCC)</a:t>
          </a:r>
        </a:p>
      </dsp:txBody>
      <dsp:txXfrm>
        <a:off x="5406396" y="1100"/>
        <a:ext cx="2172539" cy="921683"/>
      </dsp:txXfrm>
    </dsp:sp>
    <dsp:sp modelId="{E863BD84-5B93-43AC-80F7-9E28280C1ACE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7CEF34-04DE-41DA-8AF3-A71B6A5BCF75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8D387-1FEE-4C49-94FF-7885B75F6BAE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Índices, chaves primárias e estrangeiras</a:t>
          </a:r>
        </a:p>
      </dsp:txBody>
      <dsp:txXfrm>
        <a:off x="1736122" y="1635560"/>
        <a:ext cx="2172539" cy="921683"/>
      </dsp:txXfrm>
    </dsp:sp>
    <dsp:sp modelId="{3CF255E6-6B3C-4085-B77E-92E11560C83B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B5647E-9561-495A-A2B6-AA1D7833BDD2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2686A-CD80-4C3E-8DF6-D4345B0ACAF4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Suporte a JSON e dados semiestruturados</a:t>
          </a:r>
        </a:p>
      </dsp:txBody>
      <dsp:txXfrm>
        <a:off x="5406396" y="1635560"/>
        <a:ext cx="2172539" cy="921683"/>
      </dsp:txXfrm>
    </dsp:sp>
    <dsp:sp modelId="{A719A803-5FA1-42F2-99C1-9E5200E71B10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4360F-15B6-4BEC-AE45-1AEF6BC24E9E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E216A-177A-448C-B88A-6069F80D89D9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Replicação nativa</a:t>
          </a:r>
        </a:p>
      </dsp:txBody>
      <dsp:txXfrm>
        <a:off x="1736122" y="3270020"/>
        <a:ext cx="2172539" cy="921683"/>
      </dsp:txXfrm>
    </dsp:sp>
    <dsp:sp modelId="{06421360-4D05-4C0F-B4BC-CF49FE4D3F6A}">
      <dsp:nvSpPr>
        <dsp:cNvPr id="0" name=""/>
        <dsp:cNvSpPr/>
      </dsp:nvSpPr>
      <dsp:spPr>
        <a:xfrm>
          <a:off x="4287209" y="327002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6431B9-C4CE-4528-BAAE-E273BAE7B3F9}">
      <dsp:nvSpPr>
        <dsp:cNvPr id="0" name=""/>
        <dsp:cNvSpPr/>
      </dsp:nvSpPr>
      <dsp:spPr>
        <a:xfrm>
          <a:off x="4480763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5120C3-D52B-4648-B105-EFA8760882DC}">
      <dsp:nvSpPr>
        <dsp:cNvPr id="0" name=""/>
        <dsp:cNvSpPr/>
      </dsp:nvSpPr>
      <dsp:spPr>
        <a:xfrm>
          <a:off x="5406396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Open source e multiplataforma</a:t>
          </a:r>
        </a:p>
      </dsp:txBody>
      <dsp:txXfrm>
        <a:off x="5406396" y="3270020"/>
        <a:ext cx="2172539" cy="921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200">
                <a:solidFill>
                  <a:srgbClr val="FFFFFF"/>
                </a:solidFill>
              </a:rPr>
              <a:t>Comparativo: MySQL vs PostgreSQL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Semelhanças e Diferenças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Semelhanças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317C46-FF04-8B8A-AEE3-0CB8FEAA9F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85465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pt-BR" sz="3500"/>
              <a:t>Diferenças Gerais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13" y="1974716"/>
            <a:ext cx="4233672" cy="43816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1800" dirty="0"/>
              <a:t>MySQL:</a:t>
            </a:r>
          </a:p>
          <a:p>
            <a:pPr marL="0" indent="0">
              <a:buNone/>
            </a:pPr>
            <a:r>
              <a:rPr lang="pt-BR" sz="1800" dirty="0"/>
              <a:t>- Mantido pela Oracle (GPL)</a:t>
            </a:r>
          </a:p>
          <a:p>
            <a:pPr marL="0" indent="0">
              <a:buNone/>
            </a:pPr>
            <a:r>
              <a:rPr lang="pt-BR" sz="1800" dirty="0"/>
              <a:t>- Foco em simplicidade e performance OLTP</a:t>
            </a:r>
          </a:p>
          <a:p>
            <a:pPr marL="0" indent="0">
              <a:buNone/>
            </a:pPr>
            <a:r>
              <a:rPr lang="pt-BR" sz="1800" dirty="0"/>
              <a:t>- Permissivo em integridade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dirty="0"/>
              <a:t>PostgreSQL:</a:t>
            </a:r>
          </a:p>
          <a:p>
            <a:pPr marL="0" indent="0">
              <a:buNone/>
            </a:pPr>
            <a:r>
              <a:rPr lang="pt-BR" sz="1800" dirty="0"/>
              <a:t>- Mantido pela comunidade (Licença PostgreSQL)</a:t>
            </a:r>
          </a:p>
          <a:p>
            <a:pPr marL="0" indent="0">
              <a:buNone/>
            </a:pPr>
            <a:r>
              <a:rPr lang="pt-BR" sz="1800" dirty="0"/>
              <a:t>- Foco em padrões e integridade</a:t>
            </a:r>
          </a:p>
          <a:p>
            <a:pPr marL="0" indent="0">
              <a:buNone/>
            </a:pPr>
            <a:r>
              <a:rPr lang="pt-BR" sz="1800" dirty="0"/>
              <a:t>- Extensível e mais rigoroso</a:t>
            </a:r>
          </a:p>
        </p:txBody>
      </p:sp>
      <p:pic>
        <p:nvPicPr>
          <p:cNvPr id="5" name="Picture 4" descr="Autorradiografia em papel branco">
            <a:extLst>
              <a:ext uri="{FF2B5EF4-FFF2-40B4-BE49-F238E27FC236}">
                <a16:creationId xmlns:a16="http://schemas.microsoft.com/office/drawing/2014/main" id="{AE7013D4-1C34-CF77-1439-09A4CD2F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150" r="20794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JSON e Consultas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dirty="0"/>
              <a:t>MySQL:</a:t>
            </a:r>
            <a:endParaRPr lang="pt-BR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- JSON com </a:t>
            </a:r>
            <a:r>
              <a:rPr dirty="0" err="1"/>
              <a:t>funções</a:t>
            </a:r>
            <a:r>
              <a:rPr dirty="0"/>
              <a:t> </a:t>
            </a:r>
            <a:r>
              <a:rPr dirty="0" err="1"/>
              <a:t>básicas</a:t>
            </a:r>
            <a:endParaRPr lang="pt-BR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- </a:t>
            </a:r>
            <a:r>
              <a:rPr dirty="0" err="1"/>
              <a:t>Índices</a:t>
            </a:r>
            <a:r>
              <a:rPr dirty="0"/>
              <a:t> </a:t>
            </a:r>
            <a:r>
              <a:rPr dirty="0" err="1"/>
              <a:t>funcionais</a:t>
            </a:r>
            <a:r>
              <a:rPr dirty="0"/>
              <a:t> </a:t>
            </a:r>
            <a:r>
              <a:rPr dirty="0" err="1"/>
              <a:t>limitados</a:t>
            </a:r>
            <a:endParaRPr lang="pt-BR"/>
          </a:p>
          <a:p>
            <a:pPr marL="0" indent="0">
              <a:lnSpc>
                <a:spcPct val="90000"/>
              </a:lnSpc>
              <a:buNone/>
            </a:pPr>
            <a:endParaRPr lang="pt-BR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PostgreSQL:</a:t>
            </a:r>
            <a:endParaRPr lang="pt-BR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- JSONB com </a:t>
            </a:r>
            <a:r>
              <a:rPr dirty="0" err="1"/>
              <a:t>suporte</a:t>
            </a:r>
            <a:r>
              <a:rPr dirty="0"/>
              <a:t> </a:t>
            </a:r>
            <a:r>
              <a:rPr dirty="0" err="1"/>
              <a:t>avançado</a:t>
            </a:r>
            <a:endParaRPr lang="pt-BR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- </a:t>
            </a:r>
            <a:r>
              <a:rPr dirty="0" err="1"/>
              <a:t>Índices</a:t>
            </a:r>
            <a:r>
              <a:rPr dirty="0"/>
              <a:t> GIN</a:t>
            </a:r>
            <a:endParaRPr lang="pt-BR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- </a:t>
            </a:r>
            <a:r>
              <a:rPr dirty="0" err="1"/>
              <a:t>Operadores</a:t>
            </a:r>
            <a:r>
              <a:rPr dirty="0"/>
              <a:t> e </a:t>
            </a:r>
            <a:r>
              <a:rPr dirty="0" err="1"/>
              <a:t>consultas</a:t>
            </a:r>
            <a:r>
              <a:rPr dirty="0"/>
              <a:t> </a:t>
            </a:r>
            <a:r>
              <a:rPr dirty="0" err="1"/>
              <a:t>poderosas</a:t>
            </a:r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pt-BR" sz="4100">
                <a:solidFill>
                  <a:srgbClr val="FFFFFF"/>
                </a:solidFill>
              </a:rPr>
              <a:t>Extensões e Recursos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sz="2700" dirty="0"/>
              <a:t>MySQL: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2700" dirty="0"/>
              <a:t>- Motores de armazenamento (</a:t>
            </a:r>
            <a:r>
              <a:rPr lang="pt-BR" sz="2700" dirty="0" err="1"/>
              <a:t>InnoDB</a:t>
            </a:r>
            <a:r>
              <a:rPr lang="pt-BR" sz="2700" dirty="0"/>
              <a:t>, </a:t>
            </a:r>
            <a:r>
              <a:rPr lang="pt-BR" sz="2700" dirty="0" err="1"/>
              <a:t>MyISAM</a:t>
            </a:r>
            <a:r>
              <a:rPr lang="pt-BR" sz="27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2700" dirty="0"/>
              <a:t>- Sem </a:t>
            </a:r>
            <a:r>
              <a:rPr lang="pt-BR" sz="2700" dirty="0" err="1"/>
              <a:t>materialized</a:t>
            </a:r>
            <a:r>
              <a:rPr lang="pt-BR" sz="2700" dirty="0"/>
              <a:t> </a:t>
            </a:r>
            <a:r>
              <a:rPr lang="pt-BR" sz="2700" dirty="0" err="1"/>
              <a:t>views</a:t>
            </a:r>
            <a:r>
              <a:rPr lang="pt-BR" sz="2700" dirty="0"/>
              <a:t> nativas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2700" dirty="0"/>
              <a:t>- Procedures apenas em SQL</a:t>
            </a:r>
          </a:p>
          <a:p>
            <a:pPr marL="0" indent="0">
              <a:lnSpc>
                <a:spcPct val="90000"/>
              </a:lnSpc>
              <a:buNone/>
            </a:pPr>
            <a:endParaRPr lang="pt-BR" sz="2700" dirty="0"/>
          </a:p>
          <a:p>
            <a:pPr marL="0" indent="0">
              <a:lnSpc>
                <a:spcPct val="90000"/>
              </a:lnSpc>
              <a:buNone/>
            </a:pPr>
            <a:r>
              <a:rPr lang="pt-BR" sz="2700" dirty="0"/>
              <a:t>PostgreSQL: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2700" dirty="0"/>
              <a:t>- Extensões (</a:t>
            </a:r>
            <a:r>
              <a:rPr lang="pt-BR" sz="2700" dirty="0" err="1"/>
              <a:t>PostGIS</a:t>
            </a:r>
            <a:r>
              <a:rPr lang="pt-BR" sz="2700" dirty="0"/>
              <a:t>, </a:t>
            </a:r>
            <a:r>
              <a:rPr lang="pt-BR" sz="2700" dirty="0" err="1"/>
              <a:t>Citus</a:t>
            </a:r>
            <a:r>
              <a:rPr lang="pt-BR" sz="2700" dirty="0"/>
              <a:t>, </a:t>
            </a:r>
            <a:r>
              <a:rPr lang="pt-BR" sz="2700" dirty="0" err="1"/>
              <a:t>pg_trgm</a:t>
            </a:r>
            <a:r>
              <a:rPr lang="pt-BR" sz="27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sz="2700" dirty="0"/>
              <a:t>- </a:t>
            </a:r>
            <a:r>
              <a:rPr lang="pt-BR" sz="2700" dirty="0" err="1"/>
              <a:t>Materialized</a:t>
            </a:r>
            <a:r>
              <a:rPr lang="pt-BR" sz="2700" dirty="0"/>
              <a:t> </a:t>
            </a:r>
            <a:r>
              <a:rPr lang="pt-BR" sz="2700" dirty="0" err="1"/>
              <a:t>views</a:t>
            </a:r>
            <a:endParaRPr lang="pt-BR" sz="2700" dirty="0"/>
          </a:p>
          <a:p>
            <a:pPr marL="0" indent="0">
              <a:lnSpc>
                <a:spcPct val="90000"/>
              </a:lnSpc>
              <a:buNone/>
            </a:pPr>
            <a:r>
              <a:rPr lang="pt-BR" sz="2700" dirty="0"/>
              <a:t>- Procedures em múltiplas linguagens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Exemplos de Sintaxe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dirty="0"/>
              <a:t>Auto-</a:t>
            </a:r>
            <a:r>
              <a:rPr dirty="0" err="1"/>
              <a:t>incremento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PostgreSQL: SERIAL / IDENTITY</a:t>
            </a:r>
          </a:p>
          <a:p>
            <a:pPr marL="0" indent="0">
              <a:buNone/>
            </a:pPr>
            <a:r>
              <a:rPr dirty="0"/>
              <a:t>MySQL: AUTO_INCREMENT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JSON:</a:t>
            </a:r>
          </a:p>
          <a:p>
            <a:pPr marL="0" indent="0">
              <a:buNone/>
            </a:pPr>
            <a:r>
              <a:rPr dirty="0"/>
              <a:t>PostgreSQL: JSONB + </a:t>
            </a:r>
            <a:r>
              <a:rPr dirty="0" err="1"/>
              <a:t>índice</a:t>
            </a:r>
            <a:r>
              <a:rPr dirty="0"/>
              <a:t> GIN</a:t>
            </a:r>
          </a:p>
          <a:p>
            <a:pPr marL="0" indent="0">
              <a:buNone/>
            </a:pPr>
            <a:r>
              <a:rPr dirty="0"/>
              <a:t>MySQL: JSON_EXTRACT + </a:t>
            </a:r>
            <a:r>
              <a:rPr dirty="0" err="1"/>
              <a:t>índice</a:t>
            </a:r>
            <a:r>
              <a:rPr dirty="0"/>
              <a:t> </a:t>
            </a:r>
            <a:r>
              <a:rPr dirty="0" err="1"/>
              <a:t>funcional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Tabela-Resumo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dirty="0"/>
              <a:t>MySQL:</a:t>
            </a:r>
            <a:endParaRPr lang="pt-BR" dirty="0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- Bom para CRUD simples e web</a:t>
            </a:r>
            <a:endParaRPr lang="pt-BR" dirty="0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- Popular </a:t>
            </a:r>
            <a:r>
              <a:rPr dirty="0" err="1"/>
              <a:t>em</a:t>
            </a:r>
            <a:r>
              <a:rPr dirty="0"/>
              <a:t> LAMP stack</a:t>
            </a:r>
            <a:endParaRPr lang="pt-BR" dirty="0"/>
          </a:p>
          <a:p>
            <a:pPr marL="0" indent="0">
              <a:lnSpc>
                <a:spcPct val="90000"/>
              </a:lnSpc>
              <a:buNone/>
            </a:pPr>
            <a:endParaRPr lang="pt-BR" dirty="0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PostgreSQL:</a:t>
            </a:r>
            <a:endParaRPr lang="pt-BR" dirty="0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- </a:t>
            </a:r>
            <a:r>
              <a:rPr dirty="0" err="1"/>
              <a:t>Melhor</a:t>
            </a:r>
            <a:r>
              <a:rPr dirty="0"/>
              <a:t> para </a:t>
            </a:r>
            <a:r>
              <a:rPr dirty="0" err="1"/>
              <a:t>consultas</a:t>
            </a:r>
            <a:r>
              <a:rPr dirty="0"/>
              <a:t> </a:t>
            </a:r>
            <a:r>
              <a:rPr dirty="0" err="1"/>
              <a:t>complexas</a:t>
            </a:r>
            <a:endParaRPr lang="pt-BR" dirty="0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- Forte </a:t>
            </a:r>
            <a:r>
              <a:rPr dirty="0" err="1"/>
              <a:t>em</a:t>
            </a:r>
            <a:r>
              <a:rPr dirty="0"/>
              <a:t> GIS e JSONB</a:t>
            </a:r>
            <a:endParaRPr lang="pt-BR" dirty="0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- </a:t>
            </a:r>
            <a:r>
              <a:rPr dirty="0" err="1"/>
              <a:t>Extensível</a:t>
            </a:r>
            <a:r>
              <a:rPr dirty="0"/>
              <a:t> e </a:t>
            </a:r>
            <a:r>
              <a:rPr dirty="0" err="1"/>
              <a:t>rigoroso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88E9BA34C6C148AF6DC72DE0F2893F" ma:contentTypeVersion="13" ma:contentTypeDescription="Crie um novo documento." ma:contentTypeScope="" ma:versionID="eb05fdea6373f0caedcd8fb45904a18f">
  <xsd:schema xmlns:xsd="http://www.w3.org/2001/XMLSchema" xmlns:xs="http://www.w3.org/2001/XMLSchema" xmlns:p="http://schemas.microsoft.com/office/2006/metadata/properties" xmlns:ns2="178e488a-6f9a-442f-ae29-977423c03411" xmlns:ns3="43a6ea59-dd05-4406-8a86-c4b3dddac9f0" targetNamespace="http://schemas.microsoft.com/office/2006/metadata/properties" ma:root="true" ma:fieldsID="e46171b170080159a0e4861289905931" ns2:_="" ns3:_="">
    <xsd:import namespace="178e488a-6f9a-442f-ae29-977423c03411"/>
    <xsd:import namespace="43a6ea59-dd05-4406-8a86-c4b3dddac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PietroO" minOccurs="0"/>
                <xsd:element ref="ns2:Pietrooliveira" minOccurs="0"/>
                <xsd:element ref="ns2:PietroOliveira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e488a-6f9a-442f-ae29-977423c034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8bee0d7d-e0dd-4976-8ad4-cb0783d2a5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PietroO" ma:index="18" nillable="true" ma:displayName="Pietro O" ma:description="1-D&#10;2-D&#10;3-B&#10;4-B&#10;5-B&#10;6-V,V&#10;7-B&#10;8-B&#10;9-C&#10;10-A&#10;11-C&#10;12-B&#10;13-não lembro&#10;14-Esse comando adiciona uma chave estrangeira a tabela produtos, vinculando o campo id_categoria a tabela categorias&#10;15-saldo 7. gatilho &quot;trg_cfi_ai&quot;&#10;16- serve pra faciliar consultas, restringir acesso e dados&#10;17-manter integridade dos dados, Aplicar regras de negocio dentro do banco de dados" ma:format="Dropdown" ma:internalName="PietroO">
      <xsd:simpleType>
        <xsd:restriction base="dms:Note">
          <xsd:maxLength value="255"/>
        </xsd:restriction>
      </xsd:simpleType>
    </xsd:element>
    <xsd:element name="Pietrooliveira" ma:index="19" nillable="true" ma:displayName="Pietro oliveira" ma:description="1-D&#10;2-D&#10;3-B&#10;4-B&#10;5-B&#10;6-V,V&#10;7-B&#10;8-B&#10;9-C&#10;10-A&#10;11-C&#10;12-B&#10;13-não lembro&#10;14-Esse comando adiciona uma chave estrangeira a tabela produtos, vinculando o campo id_categoria a tabela categorias&#10;15-saldo 7. gatilho &quot;trg_cfi_ai&quot;&#10;16- serve pra faciliar consultas, restringir acesso e dados&#10;17-manter integridade dos dados, Aplicar regras de negocio dentro do banco de dados" ma:format="Dropdown" ma:internalName="Pietrooliveira">
      <xsd:simpleType>
        <xsd:restriction base="dms:Text">
          <xsd:maxLength value="255"/>
        </xsd:restriction>
      </xsd:simpleType>
    </xsd:element>
    <xsd:element name="PietroOliveira0" ma:index="20" ma:displayName="Pietro Oliveira" ma:description="1-D&#10;2-D&#10;3-B&#10;4-B&#10;5-B&#10;6-V,V&#10;7-B&#10;8-B&#10;9-C&#10;10-A&#10;11-C&#10;12-B&#10;13-não lembro&#10;14-Esse comando adiciona uma chave estrangeira a tabela produtos, vinculando o campo id_categoria a tabela categorias&#10;15-saldo 7. gatilho &quot;trg_cfi_ai&quot;&#10;16- serve pra faciliar consultas, restringir acesso e dados&#10;17-manter integridade dos dados, Aplicar regras de negocio dentro do banco de dados" ma:format="Dropdown" ma:internalName="PietroOliveira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6ea59-dd05-4406-8a86-c4b3dddac9f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80fa06d-068f-4ba2-a608-44dc22705d1e}" ma:internalName="TaxCatchAll" ma:showField="CatchAllData" ma:web="43a6ea59-dd05-4406-8a86-c4b3dddac9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ietroO xmlns="178e488a-6f9a-442f-ae29-977423c03411" xsi:nil="true"/>
    <Pietrooliveira xmlns="178e488a-6f9a-442f-ae29-977423c03411" xsi:nil="true"/>
    <PietroOliveira0 xmlns="178e488a-6f9a-442f-ae29-977423c03411"/>
    <lcf76f155ced4ddcb4097134ff3c332f xmlns="178e488a-6f9a-442f-ae29-977423c03411">
      <Terms xmlns="http://schemas.microsoft.com/office/infopath/2007/PartnerControls"/>
    </lcf76f155ced4ddcb4097134ff3c332f>
    <TaxCatchAll xmlns="43a6ea59-dd05-4406-8a86-c4b3dddac9f0" xsi:nil="true"/>
  </documentManagement>
</p:properties>
</file>

<file path=customXml/itemProps1.xml><?xml version="1.0" encoding="utf-8"?>
<ds:datastoreItem xmlns:ds="http://schemas.openxmlformats.org/officeDocument/2006/customXml" ds:itemID="{8A6D494B-903B-45DC-8478-74214A6869BE}"/>
</file>

<file path=customXml/itemProps2.xml><?xml version="1.0" encoding="utf-8"?>
<ds:datastoreItem xmlns:ds="http://schemas.openxmlformats.org/officeDocument/2006/customXml" ds:itemID="{F8604769-2A11-4F7D-BB02-D84B4F1462CF}"/>
</file>

<file path=customXml/itemProps3.xml><?xml version="1.0" encoding="utf-8"?>
<ds:datastoreItem xmlns:ds="http://schemas.openxmlformats.org/officeDocument/2006/customXml" ds:itemID="{39FA30FA-6482-4589-987F-5B9A23AD592C}"/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225</Words>
  <Application>Microsoft Office PowerPoint</Application>
  <PresentationFormat>Apresentação na tela (4:3)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Comparativo: MySQL vs PostgreSQL</vt:lpstr>
      <vt:lpstr>Semelhanças</vt:lpstr>
      <vt:lpstr>Diferenças Gerais</vt:lpstr>
      <vt:lpstr>JSON e Consultas</vt:lpstr>
      <vt:lpstr>Extensões e Recursos</vt:lpstr>
      <vt:lpstr>Exemplos de Sintaxe</vt:lpstr>
      <vt:lpstr>Tabela-Resumo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CELSO LUIS CALDEIRA</dc:creator>
  <cp:keywords/>
  <dc:description>generated using python-pptx</dc:description>
  <cp:lastModifiedBy>CELSO LUIS CALDEIRA</cp:lastModifiedBy>
  <cp:revision>2</cp:revision>
  <dcterms:created xsi:type="dcterms:W3CDTF">2013-01-27T09:14:16Z</dcterms:created>
  <dcterms:modified xsi:type="dcterms:W3CDTF">2025-08-22T18:59:17Z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0x0101003688E9BA34C6C148AF6DC72DE0F2893F</vt:lpwstr>
  </property>
</Properties>
</file>