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936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793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75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8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696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6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4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1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3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3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5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26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2400">
                <a:solidFill>
                  <a:srgbClr val="FFFFFF"/>
                </a:solidFill>
              </a:rPr>
              <a:t>Relacionamentos entre Tabelas com </a:t>
            </a:r>
            <a:r>
              <a:rPr lang="pt-BR" sz="2400" dirty="0" err="1">
                <a:solidFill>
                  <a:srgbClr val="FFFFFF"/>
                </a:solidFill>
              </a:rPr>
              <a:t>JOINs</a:t>
            </a:r>
            <a:r>
              <a:rPr lang="pt-BR" sz="2400" dirty="0">
                <a:solidFill>
                  <a:srgbClr val="FFFFFF"/>
                </a:solidFill>
              </a:rPr>
              <a:t> no SQL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t>Aula prática sobre INNER JOIN, LEFT JOIN, RIGHT JOIN e FULL JOIN</a:t>
            </a:r>
          </a:p>
          <a:p>
            <a:r>
              <a:t>Professor: (Nome do Professor)</a:t>
            </a:r>
          </a:p>
          <a:p>
            <a:r>
              <a:t>Disciplina: Administração de Banco de Dados</a:t>
            </a:r>
          </a:p>
          <a:p>
            <a:r>
              <a:t>Data: (Inserir Data)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1 – 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Objetivo: Listar apenas dependentes com titular existente</a:t>
            </a:r>
          </a:p>
          <a:p>
            <a:r>
              <a:t>- Sugestão: Use INNER JOIN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2 – LEFT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Objetivo: Listar todos os dependentes, mesmo sem titular</a:t>
            </a:r>
          </a:p>
          <a:p>
            <a:r>
              <a:t>- Sugestão: Use LEFT JOIN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3 – RIGHT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Objetivo: Listar todos os titulares, mesmo sem dependente</a:t>
            </a:r>
          </a:p>
          <a:p>
            <a:r>
              <a:t>- Sugestão: Use RIGHT JOIN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4 – FULL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Objetivo: Unir todos os registros com ou sem relacionamento</a:t>
            </a:r>
          </a:p>
          <a:p>
            <a:r>
              <a:t>- Sugestão: Simular FULL JOIN usando LEFT JOIN + RIGHT JOIN + UNION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Exemplos Reais de Uso de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Clientes e pedidos</a:t>
            </a:r>
          </a:p>
          <a:p>
            <a:r>
              <a:t>- Produtos e categorias</a:t>
            </a:r>
          </a:p>
          <a:p>
            <a:r>
              <a:t>- Funcionários e dependentes</a:t>
            </a:r>
          </a:p>
          <a:p>
            <a:r>
              <a:t>- Alunos e matrículas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Possíveis Problemas com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Campos nulos ou ausentes</a:t>
            </a:r>
          </a:p>
          <a:p>
            <a:r>
              <a:t>- Tipos de dados diferentes</a:t>
            </a:r>
          </a:p>
          <a:p>
            <a:r>
              <a:t>- JOINs mal definidos causando repetições</a:t>
            </a:r>
          </a:p>
          <a:p>
            <a:r>
              <a:t>- Performance baixa em joins com muitas tabelas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Boas Práticas com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Verificar os dados antes de aplicar INNER JOIN</a:t>
            </a:r>
          </a:p>
          <a:p>
            <a:r>
              <a:t>- Usar LEFT JOIN para descobrir registros órfãos</a:t>
            </a:r>
          </a:p>
          <a:p>
            <a:r>
              <a:t>- Formatar NULLs com COALESCE()</a:t>
            </a:r>
          </a:p>
          <a:p>
            <a:r>
              <a:t>- Utilizar apelidos (AS) para clareza no código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 da Aula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JOINs são essenciais para análise relacional</a:t>
            </a:r>
          </a:p>
          <a:p>
            <a:r>
              <a:t>- Dominar os tipos de JOIN aumenta a produtividade</a:t>
            </a:r>
          </a:p>
          <a:p>
            <a:r>
              <a:t>- Teste com dados inconsistentes para melhor aprendizado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Próxima Aula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Tópico: Subqueries e Views no MySQL</a:t>
            </a:r>
          </a:p>
          <a:p>
            <a:r>
              <a:t>- Tarefa: Trazer exercícios resolvidos e dúvidas sobre JOINs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da Aula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Compreender os relacionamentos entre tabelas</a:t>
            </a:r>
          </a:p>
          <a:p>
            <a:r>
              <a:t>- Conhecer os tipos de JOIN existentes</a:t>
            </a:r>
          </a:p>
          <a:p>
            <a:r>
              <a:t>- Aplicar consultas SQL com JOINs</a:t>
            </a:r>
          </a:p>
          <a:p>
            <a:r>
              <a:t>- Identificar registros faltantes ou inconsistentes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um JOIN?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JOIN permite combinar dados de duas ou mais tabelas com base em colunas relacionadas</a:t>
            </a:r>
          </a:p>
          <a:p>
            <a:r>
              <a:t>- Utiliza-se principalmente para análise e cruzamento de dados</a:t>
            </a:r>
          </a:p>
          <a:p>
            <a:r>
              <a:t>- A condição de junção geralmente é feita por campos chave (ex: id_titular)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Tipos de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INNER JOIN – Apenas registros com correspondência nas duas tabelas</a:t>
            </a:r>
          </a:p>
          <a:p>
            <a:r>
              <a:t>- LEFT JOIN – Todos os registros da tabela da esquerda + correspondentes da direita</a:t>
            </a:r>
          </a:p>
          <a:p>
            <a:r>
              <a:t>- RIGHT JOIN – Todos os registros da tabela da direita + correspondentes da esquerda</a:t>
            </a:r>
          </a:p>
          <a:p>
            <a:r>
              <a:t>- FULL JOIN – Todos os registros, com ou sem correspondência (simulado no MySQL)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Estrutura de Tabelas de Exemplo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titulares: id_titular, nome</a:t>
            </a:r>
          </a:p>
          <a:p>
            <a:r>
              <a:t>- dependentes: id_dependente, nome, id_titular</a:t>
            </a:r>
          </a:p>
          <a:p>
            <a:r>
              <a:t>- parentesco: id_dependente, grau</a:t>
            </a:r>
          </a:p>
          <a:p>
            <a:r>
              <a:t>- Observações:</a:t>
            </a:r>
          </a:p>
          <a:p>
            <a:r>
              <a:t>  - Dados intencionalmente inconsistentes</a:t>
            </a:r>
          </a:p>
          <a:p>
            <a:r>
              <a:t>  - Sem chaves estrangeiras declaradas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Retorna apenas registros com correspondência nas duas tabelas</a:t>
            </a:r>
          </a:p>
          <a:p>
            <a:endParaRPr/>
          </a:p>
          <a:p>
            <a:r>
              <a:t>SELECT d.nome AS dependente, t.nome AS titular</a:t>
            </a:r>
          </a:p>
          <a:p>
            <a:r>
              <a:t>FROM dependentes d</a:t>
            </a:r>
          </a:p>
          <a:p>
            <a:r>
              <a:t>INNER JOIN titulares t ON d.id_titular = t.id_titular;</a:t>
            </a:r>
          </a:p>
          <a:p>
            <a:endParaRPr/>
          </a:p>
          <a:p>
            <a:r>
              <a:t>- Exibe apenas dependentes com titulares válidos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LEFT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Retorna todos os dependentes, com ou sem titular</a:t>
            </a:r>
          </a:p>
          <a:p>
            <a:endParaRPr/>
          </a:p>
          <a:p>
            <a:r>
              <a:t>SELECT d.nome AS dependente, t.nome AS titular</a:t>
            </a:r>
          </a:p>
          <a:p>
            <a:r>
              <a:t>FROM dependentes d</a:t>
            </a:r>
          </a:p>
          <a:p>
            <a:r>
              <a:t>LEFT JOIN titulares t ON d.id_titular = t.id_titular;</a:t>
            </a:r>
          </a:p>
          <a:p>
            <a:endParaRPr/>
          </a:p>
          <a:p>
            <a:r>
              <a:t>- Dependentes sem titular aparecem com NULL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RIGHT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Retorna todos os titulares, com ou sem dependente</a:t>
            </a:r>
          </a:p>
          <a:p>
            <a:endParaRPr/>
          </a:p>
          <a:p>
            <a:r>
              <a:t>SELECT d.nome AS dependente, t.nome AS titular</a:t>
            </a:r>
          </a:p>
          <a:p>
            <a:r>
              <a:t>FROM dependentes d</a:t>
            </a:r>
          </a:p>
          <a:p>
            <a:r>
              <a:t>RIGHT JOIN titulares t ON d.id_titular = t.id_titular;</a:t>
            </a:r>
          </a:p>
          <a:p>
            <a:endParaRPr/>
          </a:p>
          <a:p>
            <a:r>
              <a:t>- Titulares sem dependentes aparecem com NULL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FULL JOIN (Simulado)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- Retorna todos os registros das duas tabelas, com ou sem correspondência</a:t>
            </a:r>
          </a:p>
          <a:p>
            <a:endParaRPr/>
          </a:p>
          <a:p>
            <a:r>
              <a:t>MySQL não possui suporte nativo; utiliza-se UNION</a:t>
            </a:r>
          </a:p>
          <a:p>
            <a:endParaRPr/>
          </a:p>
          <a:p>
            <a:r>
              <a:t>SELECT d.nome AS dependente, t.nome AS titular</a:t>
            </a:r>
          </a:p>
          <a:p>
            <a:r>
              <a:t>FROM dependentes d</a:t>
            </a:r>
          </a:p>
          <a:p>
            <a:r>
              <a:t>LEFT JOIN titulares t ON d.id_titular = t.id_titular</a:t>
            </a:r>
          </a:p>
          <a:p>
            <a:r>
              <a:t>UNION</a:t>
            </a:r>
          </a:p>
          <a:p>
            <a:r>
              <a:t>SELECT d.nome AS dependente, t.nome AS titular</a:t>
            </a:r>
          </a:p>
          <a:p>
            <a:r>
              <a:t>FROM dependentes d</a:t>
            </a:r>
          </a:p>
          <a:p>
            <a:r>
              <a:t>RIGHT JOIN titulares t ON d.id_titular = t.id_titular;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88E9BA34C6C148AF6DC72DE0F2893F" ma:contentTypeVersion="6" ma:contentTypeDescription="Crie um novo documento." ma:contentTypeScope="" ma:versionID="590a842eab72f9f4d4bfd34c46155a40">
  <xsd:schema xmlns:xsd="http://www.w3.org/2001/XMLSchema" xmlns:xs="http://www.w3.org/2001/XMLSchema" xmlns:p="http://schemas.microsoft.com/office/2006/metadata/properties" xmlns:ns2="178e488a-6f9a-442f-ae29-977423c03411" targetNamespace="http://schemas.microsoft.com/office/2006/metadata/properties" ma:root="true" ma:fieldsID="8f62ca4e7539b08a3f4c7c826828421a" ns2:_="">
    <xsd:import namespace="178e488a-6f9a-442f-ae29-977423c034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8e488a-6f9a-442f-ae29-977423c034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1B52CC-2327-43F4-8BE0-132DAC21AA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23B4E8-BACB-4018-BA0F-5068302884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8e488a-6f9a-442f-ae29-977423c034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0C4E21-5B3E-47D8-8715-A8BC8035DD8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</TotalTime>
  <Words>695</Words>
  <Application>Microsoft Office PowerPoint</Application>
  <PresentationFormat>Apresentação na tela (4:3)</PresentationFormat>
  <Paragraphs>96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Retrospectiva</vt:lpstr>
      <vt:lpstr>Relacionamentos entre Tabelas com JOINs no SQL</vt:lpstr>
      <vt:lpstr>Objetivos da Aula</vt:lpstr>
      <vt:lpstr>O que é um JOIN?</vt:lpstr>
      <vt:lpstr>Tipos de JOIN</vt:lpstr>
      <vt:lpstr>Estrutura de Tabelas de Exemplo</vt:lpstr>
      <vt:lpstr>INNER JOIN</vt:lpstr>
      <vt:lpstr>LEFT JOIN</vt:lpstr>
      <vt:lpstr>RIGHT JOIN</vt:lpstr>
      <vt:lpstr>FULL JOIN (Simulado)</vt:lpstr>
      <vt:lpstr>Exercício 1 – INNER JOIN</vt:lpstr>
      <vt:lpstr>Exercício 2 – LEFT JOIN</vt:lpstr>
      <vt:lpstr>Exercício 3 – RIGHT JOIN</vt:lpstr>
      <vt:lpstr>Exercício 4 – FULL JOIN</vt:lpstr>
      <vt:lpstr>Exemplos Reais de Uso de JOIN</vt:lpstr>
      <vt:lpstr>Possíveis Problemas com JOINs</vt:lpstr>
      <vt:lpstr>Boas Práticas com JOIN</vt:lpstr>
      <vt:lpstr>Conclusão da Aula</vt:lpstr>
      <vt:lpstr>Próxima Aula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celso luis caldeira</dc:creator>
  <cp:keywords/>
  <dc:description>generated using python-pptx</dc:description>
  <cp:lastModifiedBy>celso luis caldeira</cp:lastModifiedBy>
  <cp:revision>3</cp:revision>
  <dcterms:created xsi:type="dcterms:W3CDTF">2013-01-27T09:14:16Z</dcterms:created>
  <dcterms:modified xsi:type="dcterms:W3CDTF">2025-07-11T19:57:36Z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0x0101003688E9BA34C6C148AF6DC72DE0F2893F</vt:lpwstr>
  </property>
</Properties>
</file>