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data3.xml" ContentType="application/vnd.openxmlformats-officedocument.drawingml.diagramData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rawing3.xml" ContentType="application/vnd.ms-office.drawingml.diagramDrawing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F48BD5-E066-4E85-B2D3-ECE61026B837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5A14F2F-44CF-407F-B0E3-7E1279F33FD9}">
      <dgm:prSet/>
      <dgm:spPr/>
      <dgm:t>
        <a:bodyPr/>
        <a:lstStyle/>
        <a:p>
          <a:r>
            <a:rPr lang="pt-BR"/>
            <a:t>Informa ao aluno ou pretendente, os cursos disponíveis</a:t>
          </a:r>
          <a:endParaRPr lang="en-US"/>
        </a:p>
      </dgm:t>
    </dgm:pt>
    <dgm:pt modelId="{E4C3FCF2-55E9-4D15-8055-FD1EB9A172D0}" type="parTrans" cxnId="{794ED8AA-5B17-496F-A5C8-A8450252993E}">
      <dgm:prSet/>
      <dgm:spPr/>
      <dgm:t>
        <a:bodyPr/>
        <a:lstStyle/>
        <a:p>
          <a:endParaRPr lang="en-US"/>
        </a:p>
      </dgm:t>
    </dgm:pt>
    <dgm:pt modelId="{5F6703FF-CB14-42F2-AC33-8E7FF8D5387E}" type="sibTrans" cxnId="{794ED8AA-5B17-496F-A5C8-A8450252993E}">
      <dgm:prSet/>
      <dgm:spPr/>
      <dgm:t>
        <a:bodyPr/>
        <a:lstStyle/>
        <a:p>
          <a:endParaRPr lang="en-US"/>
        </a:p>
      </dgm:t>
    </dgm:pt>
    <dgm:pt modelId="{96153081-A461-4600-871B-A081028D7B81}">
      <dgm:prSet/>
      <dgm:spPr/>
      <dgm:t>
        <a:bodyPr/>
        <a:lstStyle/>
        <a:p>
          <a:r>
            <a:rPr lang="pt-BR"/>
            <a:t>Cadastra a biometria</a:t>
          </a:r>
          <a:endParaRPr lang="en-US"/>
        </a:p>
      </dgm:t>
    </dgm:pt>
    <dgm:pt modelId="{0EE48E1C-8A6B-466D-87AC-4D96CC7C7803}" type="parTrans" cxnId="{D2C0FE8F-EB08-4D2B-AE90-CA10AA347A11}">
      <dgm:prSet/>
      <dgm:spPr/>
      <dgm:t>
        <a:bodyPr/>
        <a:lstStyle/>
        <a:p>
          <a:endParaRPr lang="en-US"/>
        </a:p>
      </dgm:t>
    </dgm:pt>
    <dgm:pt modelId="{4C157556-86DD-4055-8181-7E19D7FD94A1}" type="sibTrans" cxnId="{D2C0FE8F-EB08-4D2B-AE90-CA10AA347A11}">
      <dgm:prSet/>
      <dgm:spPr/>
      <dgm:t>
        <a:bodyPr/>
        <a:lstStyle/>
        <a:p>
          <a:endParaRPr lang="en-US"/>
        </a:p>
      </dgm:t>
    </dgm:pt>
    <dgm:pt modelId="{422B982E-94F2-40B1-85BA-C40EAF9969B9}">
      <dgm:prSet/>
      <dgm:spPr/>
      <dgm:t>
        <a:bodyPr/>
        <a:lstStyle/>
        <a:p>
          <a:r>
            <a:rPr lang="pt-BR"/>
            <a:t>Encaminha os alunos a suas salas </a:t>
          </a:r>
          <a:endParaRPr lang="en-US"/>
        </a:p>
      </dgm:t>
    </dgm:pt>
    <dgm:pt modelId="{E9F2AEC3-2A1F-4CC0-AF41-779814C6D0B7}" type="parTrans" cxnId="{552AC269-9297-40DF-B2CE-515D3A60B44A}">
      <dgm:prSet/>
      <dgm:spPr/>
      <dgm:t>
        <a:bodyPr/>
        <a:lstStyle/>
        <a:p>
          <a:endParaRPr lang="en-US"/>
        </a:p>
      </dgm:t>
    </dgm:pt>
    <dgm:pt modelId="{B2D3778F-16AD-4F7D-B94E-85123D7BE8AF}" type="sibTrans" cxnId="{552AC269-9297-40DF-B2CE-515D3A60B44A}">
      <dgm:prSet/>
      <dgm:spPr/>
      <dgm:t>
        <a:bodyPr/>
        <a:lstStyle/>
        <a:p>
          <a:endParaRPr lang="en-US"/>
        </a:p>
      </dgm:t>
    </dgm:pt>
    <dgm:pt modelId="{679B14A8-B0B1-43DC-8D54-43F82EA06213}" type="pres">
      <dgm:prSet presAssocID="{E8F48BD5-E066-4E85-B2D3-ECE61026B837}" presName="outerComposite" presStyleCnt="0">
        <dgm:presLayoutVars>
          <dgm:chMax val="5"/>
          <dgm:dir/>
          <dgm:resizeHandles val="exact"/>
        </dgm:presLayoutVars>
      </dgm:prSet>
      <dgm:spPr/>
    </dgm:pt>
    <dgm:pt modelId="{898930E3-39EA-4788-9E4C-3FA61DA42AFE}" type="pres">
      <dgm:prSet presAssocID="{E8F48BD5-E066-4E85-B2D3-ECE61026B837}" presName="dummyMaxCanvas" presStyleCnt="0">
        <dgm:presLayoutVars/>
      </dgm:prSet>
      <dgm:spPr/>
    </dgm:pt>
    <dgm:pt modelId="{38CBF49A-4993-4179-B579-9BB58E6DE9B8}" type="pres">
      <dgm:prSet presAssocID="{E8F48BD5-E066-4E85-B2D3-ECE61026B837}" presName="ThreeNodes_1" presStyleLbl="node1" presStyleIdx="0" presStyleCnt="3">
        <dgm:presLayoutVars>
          <dgm:bulletEnabled val="1"/>
        </dgm:presLayoutVars>
      </dgm:prSet>
      <dgm:spPr/>
    </dgm:pt>
    <dgm:pt modelId="{331CA405-0A0C-4B7A-A1E1-2D43F5B25A63}" type="pres">
      <dgm:prSet presAssocID="{E8F48BD5-E066-4E85-B2D3-ECE61026B837}" presName="ThreeNodes_2" presStyleLbl="node1" presStyleIdx="1" presStyleCnt="3">
        <dgm:presLayoutVars>
          <dgm:bulletEnabled val="1"/>
        </dgm:presLayoutVars>
      </dgm:prSet>
      <dgm:spPr/>
    </dgm:pt>
    <dgm:pt modelId="{629AB702-897F-459C-ABAA-524BB02D5144}" type="pres">
      <dgm:prSet presAssocID="{E8F48BD5-E066-4E85-B2D3-ECE61026B837}" presName="ThreeNodes_3" presStyleLbl="node1" presStyleIdx="2" presStyleCnt="3">
        <dgm:presLayoutVars>
          <dgm:bulletEnabled val="1"/>
        </dgm:presLayoutVars>
      </dgm:prSet>
      <dgm:spPr/>
    </dgm:pt>
    <dgm:pt modelId="{A394341F-A0A6-40A4-BC00-01949915F336}" type="pres">
      <dgm:prSet presAssocID="{E8F48BD5-E066-4E85-B2D3-ECE61026B837}" presName="ThreeConn_1-2" presStyleLbl="fgAccFollowNode1" presStyleIdx="0" presStyleCnt="2">
        <dgm:presLayoutVars>
          <dgm:bulletEnabled val="1"/>
        </dgm:presLayoutVars>
      </dgm:prSet>
      <dgm:spPr/>
    </dgm:pt>
    <dgm:pt modelId="{6C2E1478-17BF-4514-AB44-9147D47A0777}" type="pres">
      <dgm:prSet presAssocID="{E8F48BD5-E066-4E85-B2D3-ECE61026B837}" presName="ThreeConn_2-3" presStyleLbl="fgAccFollowNode1" presStyleIdx="1" presStyleCnt="2">
        <dgm:presLayoutVars>
          <dgm:bulletEnabled val="1"/>
        </dgm:presLayoutVars>
      </dgm:prSet>
      <dgm:spPr/>
    </dgm:pt>
    <dgm:pt modelId="{FEF777C3-9B95-480D-9A99-5D877D0E3D82}" type="pres">
      <dgm:prSet presAssocID="{E8F48BD5-E066-4E85-B2D3-ECE61026B837}" presName="ThreeNodes_1_text" presStyleLbl="node1" presStyleIdx="2" presStyleCnt="3">
        <dgm:presLayoutVars>
          <dgm:bulletEnabled val="1"/>
        </dgm:presLayoutVars>
      </dgm:prSet>
      <dgm:spPr/>
    </dgm:pt>
    <dgm:pt modelId="{036EEC4E-12CB-4FD7-A8D5-DA5CE03797E1}" type="pres">
      <dgm:prSet presAssocID="{E8F48BD5-E066-4E85-B2D3-ECE61026B837}" presName="ThreeNodes_2_text" presStyleLbl="node1" presStyleIdx="2" presStyleCnt="3">
        <dgm:presLayoutVars>
          <dgm:bulletEnabled val="1"/>
        </dgm:presLayoutVars>
      </dgm:prSet>
      <dgm:spPr/>
    </dgm:pt>
    <dgm:pt modelId="{D0156968-0F21-4C4E-92E0-A8E0601E3950}" type="pres">
      <dgm:prSet presAssocID="{E8F48BD5-E066-4E85-B2D3-ECE61026B83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D315F2C-FB84-4458-9701-585A622442AE}" type="presOf" srcId="{96153081-A461-4600-871B-A081028D7B81}" destId="{331CA405-0A0C-4B7A-A1E1-2D43F5B25A63}" srcOrd="0" destOrd="0" presId="urn:microsoft.com/office/officeart/2005/8/layout/vProcess5"/>
    <dgm:cxn modelId="{17021E63-A392-4705-9312-1CE0F624B3A2}" type="presOf" srcId="{5F6703FF-CB14-42F2-AC33-8E7FF8D5387E}" destId="{A394341F-A0A6-40A4-BC00-01949915F336}" srcOrd="0" destOrd="0" presId="urn:microsoft.com/office/officeart/2005/8/layout/vProcess5"/>
    <dgm:cxn modelId="{552AC269-9297-40DF-B2CE-515D3A60B44A}" srcId="{E8F48BD5-E066-4E85-B2D3-ECE61026B837}" destId="{422B982E-94F2-40B1-85BA-C40EAF9969B9}" srcOrd="2" destOrd="0" parTransId="{E9F2AEC3-2A1F-4CC0-AF41-779814C6D0B7}" sibTransId="{B2D3778F-16AD-4F7D-B94E-85123D7BE8AF}"/>
    <dgm:cxn modelId="{C71DF649-1D1D-47AC-8956-9C0D42549D87}" type="presOf" srcId="{25A14F2F-44CF-407F-B0E3-7E1279F33FD9}" destId="{38CBF49A-4993-4179-B579-9BB58E6DE9B8}" srcOrd="0" destOrd="0" presId="urn:microsoft.com/office/officeart/2005/8/layout/vProcess5"/>
    <dgm:cxn modelId="{C3E73D85-1847-4406-A144-B397EFEFE02C}" type="presOf" srcId="{422B982E-94F2-40B1-85BA-C40EAF9969B9}" destId="{629AB702-897F-459C-ABAA-524BB02D5144}" srcOrd="0" destOrd="0" presId="urn:microsoft.com/office/officeart/2005/8/layout/vProcess5"/>
    <dgm:cxn modelId="{F9A7B08A-F2CF-445D-AFF6-6212BB904E60}" type="presOf" srcId="{96153081-A461-4600-871B-A081028D7B81}" destId="{036EEC4E-12CB-4FD7-A8D5-DA5CE03797E1}" srcOrd="1" destOrd="0" presId="urn:microsoft.com/office/officeart/2005/8/layout/vProcess5"/>
    <dgm:cxn modelId="{D2C0FE8F-EB08-4D2B-AE90-CA10AA347A11}" srcId="{E8F48BD5-E066-4E85-B2D3-ECE61026B837}" destId="{96153081-A461-4600-871B-A081028D7B81}" srcOrd="1" destOrd="0" parTransId="{0EE48E1C-8A6B-466D-87AC-4D96CC7C7803}" sibTransId="{4C157556-86DD-4055-8181-7E19D7FD94A1}"/>
    <dgm:cxn modelId="{046A739E-5C2F-4CC3-87D0-51A6D455F12D}" type="presOf" srcId="{422B982E-94F2-40B1-85BA-C40EAF9969B9}" destId="{D0156968-0F21-4C4E-92E0-A8E0601E3950}" srcOrd="1" destOrd="0" presId="urn:microsoft.com/office/officeart/2005/8/layout/vProcess5"/>
    <dgm:cxn modelId="{794ED8AA-5B17-496F-A5C8-A8450252993E}" srcId="{E8F48BD5-E066-4E85-B2D3-ECE61026B837}" destId="{25A14F2F-44CF-407F-B0E3-7E1279F33FD9}" srcOrd="0" destOrd="0" parTransId="{E4C3FCF2-55E9-4D15-8055-FD1EB9A172D0}" sibTransId="{5F6703FF-CB14-42F2-AC33-8E7FF8D5387E}"/>
    <dgm:cxn modelId="{73A1EAB6-E8E6-425C-8F54-2E3D244088E1}" type="presOf" srcId="{25A14F2F-44CF-407F-B0E3-7E1279F33FD9}" destId="{FEF777C3-9B95-480D-9A99-5D877D0E3D82}" srcOrd="1" destOrd="0" presId="urn:microsoft.com/office/officeart/2005/8/layout/vProcess5"/>
    <dgm:cxn modelId="{930476D1-FFEF-4BFA-9BE2-D176FD299B06}" type="presOf" srcId="{E8F48BD5-E066-4E85-B2D3-ECE61026B837}" destId="{679B14A8-B0B1-43DC-8D54-43F82EA06213}" srcOrd="0" destOrd="0" presId="urn:microsoft.com/office/officeart/2005/8/layout/vProcess5"/>
    <dgm:cxn modelId="{3252DCE7-384D-487C-9B6A-937AD8A7CD02}" type="presOf" srcId="{4C157556-86DD-4055-8181-7E19D7FD94A1}" destId="{6C2E1478-17BF-4514-AB44-9147D47A0777}" srcOrd="0" destOrd="0" presId="urn:microsoft.com/office/officeart/2005/8/layout/vProcess5"/>
    <dgm:cxn modelId="{7553D014-E254-4ED7-A364-84D332C46546}" type="presParOf" srcId="{679B14A8-B0B1-43DC-8D54-43F82EA06213}" destId="{898930E3-39EA-4788-9E4C-3FA61DA42AFE}" srcOrd="0" destOrd="0" presId="urn:microsoft.com/office/officeart/2005/8/layout/vProcess5"/>
    <dgm:cxn modelId="{46FB3FC9-CB9A-4F46-A2C5-214E22E4D615}" type="presParOf" srcId="{679B14A8-B0B1-43DC-8D54-43F82EA06213}" destId="{38CBF49A-4993-4179-B579-9BB58E6DE9B8}" srcOrd="1" destOrd="0" presId="urn:microsoft.com/office/officeart/2005/8/layout/vProcess5"/>
    <dgm:cxn modelId="{892ABFD4-1DB4-44CB-B78D-072680F7BD42}" type="presParOf" srcId="{679B14A8-B0B1-43DC-8D54-43F82EA06213}" destId="{331CA405-0A0C-4B7A-A1E1-2D43F5B25A63}" srcOrd="2" destOrd="0" presId="urn:microsoft.com/office/officeart/2005/8/layout/vProcess5"/>
    <dgm:cxn modelId="{7F6DA9CE-DE57-4C0C-A92A-638B769DAD4A}" type="presParOf" srcId="{679B14A8-B0B1-43DC-8D54-43F82EA06213}" destId="{629AB702-897F-459C-ABAA-524BB02D5144}" srcOrd="3" destOrd="0" presId="urn:microsoft.com/office/officeart/2005/8/layout/vProcess5"/>
    <dgm:cxn modelId="{55A4A331-C36A-40DC-97EC-85F9BE9158F0}" type="presParOf" srcId="{679B14A8-B0B1-43DC-8D54-43F82EA06213}" destId="{A394341F-A0A6-40A4-BC00-01949915F336}" srcOrd="4" destOrd="0" presId="urn:microsoft.com/office/officeart/2005/8/layout/vProcess5"/>
    <dgm:cxn modelId="{53E3D368-9B12-4764-B72B-30CEC72CEC85}" type="presParOf" srcId="{679B14A8-B0B1-43DC-8D54-43F82EA06213}" destId="{6C2E1478-17BF-4514-AB44-9147D47A0777}" srcOrd="5" destOrd="0" presId="urn:microsoft.com/office/officeart/2005/8/layout/vProcess5"/>
    <dgm:cxn modelId="{82D6CE43-2AFE-42AF-AC21-C2EB98C01C7E}" type="presParOf" srcId="{679B14A8-B0B1-43DC-8D54-43F82EA06213}" destId="{FEF777C3-9B95-480D-9A99-5D877D0E3D82}" srcOrd="6" destOrd="0" presId="urn:microsoft.com/office/officeart/2005/8/layout/vProcess5"/>
    <dgm:cxn modelId="{758CE44A-75C7-4427-B6E5-832204E5DA03}" type="presParOf" srcId="{679B14A8-B0B1-43DC-8D54-43F82EA06213}" destId="{036EEC4E-12CB-4FD7-A8D5-DA5CE03797E1}" srcOrd="7" destOrd="0" presId="urn:microsoft.com/office/officeart/2005/8/layout/vProcess5"/>
    <dgm:cxn modelId="{FDFE5F5F-A500-414A-B6E4-8F241E246652}" type="presParOf" srcId="{679B14A8-B0B1-43DC-8D54-43F82EA06213}" destId="{D0156968-0F21-4C4E-92E0-A8E0601E395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887A5C-1EC6-4643-A374-FA9283D4EF0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2A6CD3B-C249-453A-B64E-FAF1B0381FEE}">
      <dgm:prSet/>
      <dgm:spPr/>
      <dgm:t>
        <a:bodyPr/>
        <a:lstStyle/>
        <a:p>
          <a:r>
            <a:rPr lang="pt-BR"/>
            <a:t>Contrata professores</a:t>
          </a:r>
          <a:endParaRPr lang="en-US"/>
        </a:p>
      </dgm:t>
    </dgm:pt>
    <dgm:pt modelId="{088347E8-D001-4881-8DB5-F7C4FC22883F}" type="parTrans" cxnId="{A13F59A6-7AF5-4D84-85A9-4CEEB05A1C0E}">
      <dgm:prSet/>
      <dgm:spPr/>
      <dgm:t>
        <a:bodyPr/>
        <a:lstStyle/>
        <a:p>
          <a:endParaRPr lang="en-US"/>
        </a:p>
      </dgm:t>
    </dgm:pt>
    <dgm:pt modelId="{C7DCD991-59F4-4A63-9437-B571E425C375}" type="sibTrans" cxnId="{A13F59A6-7AF5-4D84-85A9-4CEEB05A1C0E}">
      <dgm:prSet/>
      <dgm:spPr/>
      <dgm:t>
        <a:bodyPr/>
        <a:lstStyle/>
        <a:p>
          <a:endParaRPr lang="en-US"/>
        </a:p>
      </dgm:t>
    </dgm:pt>
    <dgm:pt modelId="{C2D8D806-7EBA-4625-98C0-2F450D90E3DD}">
      <dgm:prSet/>
      <dgm:spPr/>
      <dgm:t>
        <a:bodyPr/>
        <a:lstStyle/>
        <a:p>
          <a:r>
            <a:rPr lang="pt-BR"/>
            <a:t>Montar as turmas e inserir o professor adequado</a:t>
          </a:r>
          <a:endParaRPr lang="en-US"/>
        </a:p>
      </dgm:t>
    </dgm:pt>
    <dgm:pt modelId="{DDA7ADED-04D6-44A5-9151-6E3799B005F4}" type="parTrans" cxnId="{768284FF-2111-4816-9336-18632E2F26C9}">
      <dgm:prSet/>
      <dgm:spPr/>
      <dgm:t>
        <a:bodyPr/>
        <a:lstStyle/>
        <a:p>
          <a:endParaRPr lang="en-US"/>
        </a:p>
      </dgm:t>
    </dgm:pt>
    <dgm:pt modelId="{E7CFD690-2C92-46D7-8A38-28DD2DF9781C}" type="sibTrans" cxnId="{768284FF-2111-4816-9336-18632E2F26C9}">
      <dgm:prSet/>
      <dgm:spPr/>
      <dgm:t>
        <a:bodyPr/>
        <a:lstStyle/>
        <a:p>
          <a:endParaRPr lang="en-US"/>
        </a:p>
      </dgm:t>
    </dgm:pt>
    <dgm:pt modelId="{A9402E60-1C20-4D73-A730-1BBF8FB2EBB0}">
      <dgm:prSet/>
      <dgm:spPr/>
      <dgm:t>
        <a:bodyPr/>
        <a:lstStyle/>
        <a:p>
          <a:r>
            <a:rPr lang="pt-BR" dirty="0"/>
            <a:t>Cronogramas do curso</a:t>
          </a:r>
          <a:endParaRPr lang="en-US" dirty="0"/>
        </a:p>
      </dgm:t>
    </dgm:pt>
    <dgm:pt modelId="{87E3D0D8-82A0-4C52-A63E-8AC0EEBF99C2}" type="parTrans" cxnId="{DA20A320-1781-4D25-87AC-CFC5B3816E78}">
      <dgm:prSet/>
      <dgm:spPr/>
      <dgm:t>
        <a:bodyPr/>
        <a:lstStyle/>
        <a:p>
          <a:endParaRPr lang="en-US"/>
        </a:p>
      </dgm:t>
    </dgm:pt>
    <dgm:pt modelId="{7A68DFA5-CEC5-459D-A116-D3612871C484}" type="sibTrans" cxnId="{DA20A320-1781-4D25-87AC-CFC5B3816E78}">
      <dgm:prSet/>
      <dgm:spPr/>
      <dgm:t>
        <a:bodyPr/>
        <a:lstStyle/>
        <a:p>
          <a:endParaRPr lang="en-US"/>
        </a:p>
      </dgm:t>
    </dgm:pt>
    <dgm:pt modelId="{D9125B9B-D018-4872-A80D-D56B0E3892D5}">
      <dgm:prSet/>
      <dgm:spPr/>
      <dgm:t>
        <a:bodyPr/>
        <a:lstStyle/>
        <a:p>
          <a:r>
            <a:rPr lang="pt-BR" dirty="0"/>
            <a:t>Registrar reclamações e elogios</a:t>
          </a:r>
          <a:endParaRPr lang="en-US" dirty="0"/>
        </a:p>
      </dgm:t>
    </dgm:pt>
    <dgm:pt modelId="{E6C97E67-2ABA-4EAF-BDDF-D6623F02BB52}" type="parTrans" cxnId="{8D3A54AC-A00D-432D-9FCA-EF717DB26D39}">
      <dgm:prSet/>
      <dgm:spPr/>
      <dgm:t>
        <a:bodyPr/>
        <a:lstStyle/>
        <a:p>
          <a:endParaRPr lang="en-US"/>
        </a:p>
      </dgm:t>
    </dgm:pt>
    <dgm:pt modelId="{0857A56A-2EDF-461C-9927-749884CE2A9E}" type="sibTrans" cxnId="{8D3A54AC-A00D-432D-9FCA-EF717DB26D39}">
      <dgm:prSet/>
      <dgm:spPr/>
      <dgm:t>
        <a:bodyPr/>
        <a:lstStyle/>
        <a:p>
          <a:endParaRPr lang="en-US"/>
        </a:p>
      </dgm:t>
    </dgm:pt>
    <dgm:pt modelId="{40B0FC1F-8A47-4C14-935F-22C070032548}" type="pres">
      <dgm:prSet presAssocID="{B5887A5C-1EC6-4643-A374-FA9283D4EF0B}" presName="outerComposite" presStyleCnt="0">
        <dgm:presLayoutVars>
          <dgm:chMax val="5"/>
          <dgm:dir/>
          <dgm:resizeHandles val="exact"/>
        </dgm:presLayoutVars>
      </dgm:prSet>
      <dgm:spPr/>
    </dgm:pt>
    <dgm:pt modelId="{C5C7B6F7-89E3-478F-A1AD-25D2D683D9BD}" type="pres">
      <dgm:prSet presAssocID="{B5887A5C-1EC6-4643-A374-FA9283D4EF0B}" presName="dummyMaxCanvas" presStyleCnt="0">
        <dgm:presLayoutVars/>
      </dgm:prSet>
      <dgm:spPr/>
    </dgm:pt>
    <dgm:pt modelId="{B0E17145-3A54-4C60-AD34-66C3616D0903}" type="pres">
      <dgm:prSet presAssocID="{B5887A5C-1EC6-4643-A374-FA9283D4EF0B}" presName="FourNodes_1" presStyleLbl="node1" presStyleIdx="0" presStyleCnt="4">
        <dgm:presLayoutVars>
          <dgm:bulletEnabled val="1"/>
        </dgm:presLayoutVars>
      </dgm:prSet>
      <dgm:spPr/>
    </dgm:pt>
    <dgm:pt modelId="{C802350B-36DE-4343-9673-62B14127D24E}" type="pres">
      <dgm:prSet presAssocID="{B5887A5C-1EC6-4643-A374-FA9283D4EF0B}" presName="FourNodes_2" presStyleLbl="node1" presStyleIdx="1" presStyleCnt="4">
        <dgm:presLayoutVars>
          <dgm:bulletEnabled val="1"/>
        </dgm:presLayoutVars>
      </dgm:prSet>
      <dgm:spPr/>
    </dgm:pt>
    <dgm:pt modelId="{71385002-3AE3-4847-852B-4DAD966EE87F}" type="pres">
      <dgm:prSet presAssocID="{B5887A5C-1EC6-4643-A374-FA9283D4EF0B}" presName="FourNodes_3" presStyleLbl="node1" presStyleIdx="2" presStyleCnt="4">
        <dgm:presLayoutVars>
          <dgm:bulletEnabled val="1"/>
        </dgm:presLayoutVars>
      </dgm:prSet>
      <dgm:spPr/>
    </dgm:pt>
    <dgm:pt modelId="{7D89604C-CD42-4C42-A50B-D97244AF89ED}" type="pres">
      <dgm:prSet presAssocID="{B5887A5C-1EC6-4643-A374-FA9283D4EF0B}" presName="FourNodes_4" presStyleLbl="node1" presStyleIdx="3" presStyleCnt="4">
        <dgm:presLayoutVars>
          <dgm:bulletEnabled val="1"/>
        </dgm:presLayoutVars>
      </dgm:prSet>
      <dgm:spPr/>
    </dgm:pt>
    <dgm:pt modelId="{5ED2A84D-6C0D-4B0F-A3A8-C0A301EF4D7D}" type="pres">
      <dgm:prSet presAssocID="{B5887A5C-1EC6-4643-A374-FA9283D4EF0B}" presName="FourConn_1-2" presStyleLbl="fgAccFollowNode1" presStyleIdx="0" presStyleCnt="3">
        <dgm:presLayoutVars>
          <dgm:bulletEnabled val="1"/>
        </dgm:presLayoutVars>
      </dgm:prSet>
      <dgm:spPr/>
    </dgm:pt>
    <dgm:pt modelId="{57FFBF3D-9FDE-4027-A495-64526A7B3C81}" type="pres">
      <dgm:prSet presAssocID="{B5887A5C-1EC6-4643-A374-FA9283D4EF0B}" presName="FourConn_2-3" presStyleLbl="fgAccFollowNode1" presStyleIdx="1" presStyleCnt="3">
        <dgm:presLayoutVars>
          <dgm:bulletEnabled val="1"/>
        </dgm:presLayoutVars>
      </dgm:prSet>
      <dgm:spPr/>
    </dgm:pt>
    <dgm:pt modelId="{BBB05DC4-5A78-4F84-857C-DCA7554FA0FE}" type="pres">
      <dgm:prSet presAssocID="{B5887A5C-1EC6-4643-A374-FA9283D4EF0B}" presName="FourConn_3-4" presStyleLbl="fgAccFollowNode1" presStyleIdx="2" presStyleCnt="3">
        <dgm:presLayoutVars>
          <dgm:bulletEnabled val="1"/>
        </dgm:presLayoutVars>
      </dgm:prSet>
      <dgm:spPr/>
    </dgm:pt>
    <dgm:pt modelId="{0C52F423-8B75-4B99-B87D-972F9B354E60}" type="pres">
      <dgm:prSet presAssocID="{B5887A5C-1EC6-4643-A374-FA9283D4EF0B}" presName="FourNodes_1_text" presStyleLbl="node1" presStyleIdx="3" presStyleCnt="4">
        <dgm:presLayoutVars>
          <dgm:bulletEnabled val="1"/>
        </dgm:presLayoutVars>
      </dgm:prSet>
      <dgm:spPr/>
    </dgm:pt>
    <dgm:pt modelId="{C3235048-2214-4239-AA34-076F32036644}" type="pres">
      <dgm:prSet presAssocID="{B5887A5C-1EC6-4643-A374-FA9283D4EF0B}" presName="FourNodes_2_text" presStyleLbl="node1" presStyleIdx="3" presStyleCnt="4">
        <dgm:presLayoutVars>
          <dgm:bulletEnabled val="1"/>
        </dgm:presLayoutVars>
      </dgm:prSet>
      <dgm:spPr/>
    </dgm:pt>
    <dgm:pt modelId="{6246F463-871D-4E9C-8A00-B3BBFE7197BD}" type="pres">
      <dgm:prSet presAssocID="{B5887A5C-1EC6-4643-A374-FA9283D4EF0B}" presName="FourNodes_3_text" presStyleLbl="node1" presStyleIdx="3" presStyleCnt="4">
        <dgm:presLayoutVars>
          <dgm:bulletEnabled val="1"/>
        </dgm:presLayoutVars>
      </dgm:prSet>
      <dgm:spPr/>
    </dgm:pt>
    <dgm:pt modelId="{A475DCC9-6763-40E9-8293-3CB0DAFCCAAF}" type="pres">
      <dgm:prSet presAssocID="{B5887A5C-1EC6-4643-A374-FA9283D4EF0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A41B800-783E-47FA-8654-58033426BF38}" type="presOf" srcId="{D9125B9B-D018-4872-A80D-D56B0E3892D5}" destId="{7D89604C-CD42-4C42-A50B-D97244AF89ED}" srcOrd="0" destOrd="0" presId="urn:microsoft.com/office/officeart/2005/8/layout/vProcess5"/>
    <dgm:cxn modelId="{55F3FA06-9009-4057-B095-4A279FE9557D}" type="presOf" srcId="{52A6CD3B-C249-453A-B64E-FAF1B0381FEE}" destId="{B0E17145-3A54-4C60-AD34-66C3616D0903}" srcOrd="0" destOrd="0" presId="urn:microsoft.com/office/officeart/2005/8/layout/vProcess5"/>
    <dgm:cxn modelId="{DA20A320-1781-4D25-87AC-CFC5B3816E78}" srcId="{B5887A5C-1EC6-4643-A374-FA9283D4EF0B}" destId="{A9402E60-1C20-4D73-A730-1BBF8FB2EBB0}" srcOrd="2" destOrd="0" parTransId="{87E3D0D8-82A0-4C52-A63E-8AC0EEBF99C2}" sibTransId="{7A68DFA5-CEC5-459D-A116-D3612871C484}"/>
    <dgm:cxn modelId="{A6D1AC20-429F-4811-BBA8-2F98D77875B0}" type="presOf" srcId="{C2D8D806-7EBA-4625-98C0-2F450D90E3DD}" destId="{C802350B-36DE-4343-9673-62B14127D24E}" srcOrd="0" destOrd="0" presId="urn:microsoft.com/office/officeart/2005/8/layout/vProcess5"/>
    <dgm:cxn modelId="{F32BAB23-D5F7-4144-99A0-8B29E4CC3383}" type="presOf" srcId="{A9402E60-1C20-4D73-A730-1BBF8FB2EBB0}" destId="{71385002-3AE3-4847-852B-4DAD966EE87F}" srcOrd="0" destOrd="0" presId="urn:microsoft.com/office/officeart/2005/8/layout/vProcess5"/>
    <dgm:cxn modelId="{DA4AC825-244F-41BE-989D-B5FA99DBC9FB}" type="presOf" srcId="{E7CFD690-2C92-46D7-8A38-28DD2DF9781C}" destId="{57FFBF3D-9FDE-4027-A495-64526A7B3C81}" srcOrd="0" destOrd="0" presId="urn:microsoft.com/office/officeart/2005/8/layout/vProcess5"/>
    <dgm:cxn modelId="{4102BB8A-6B54-4137-9D13-C1D4A9D0429E}" type="presOf" srcId="{D9125B9B-D018-4872-A80D-D56B0E3892D5}" destId="{A475DCC9-6763-40E9-8293-3CB0DAFCCAAF}" srcOrd="1" destOrd="0" presId="urn:microsoft.com/office/officeart/2005/8/layout/vProcess5"/>
    <dgm:cxn modelId="{040F9996-496E-4AED-A992-F4FA88E02A21}" type="presOf" srcId="{A9402E60-1C20-4D73-A730-1BBF8FB2EBB0}" destId="{6246F463-871D-4E9C-8A00-B3BBFE7197BD}" srcOrd="1" destOrd="0" presId="urn:microsoft.com/office/officeart/2005/8/layout/vProcess5"/>
    <dgm:cxn modelId="{FB3BFC98-9A21-4CE3-945D-5E5E0FA1283F}" type="presOf" srcId="{52A6CD3B-C249-453A-B64E-FAF1B0381FEE}" destId="{0C52F423-8B75-4B99-B87D-972F9B354E60}" srcOrd="1" destOrd="0" presId="urn:microsoft.com/office/officeart/2005/8/layout/vProcess5"/>
    <dgm:cxn modelId="{A13F59A6-7AF5-4D84-85A9-4CEEB05A1C0E}" srcId="{B5887A5C-1EC6-4643-A374-FA9283D4EF0B}" destId="{52A6CD3B-C249-453A-B64E-FAF1B0381FEE}" srcOrd="0" destOrd="0" parTransId="{088347E8-D001-4881-8DB5-F7C4FC22883F}" sibTransId="{C7DCD991-59F4-4A63-9437-B571E425C375}"/>
    <dgm:cxn modelId="{8D3A54AC-A00D-432D-9FCA-EF717DB26D39}" srcId="{B5887A5C-1EC6-4643-A374-FA9283D4EF0B}" destId="{D9125B9B-D018-4872-A80D-D56B0E3892D5}" srcOrd="3" destOrd="0" parTransId="{E6C97E67-2ABA-4EAF-BDDF-D6623F02BB52}" sibTransId="{0857A56A-2EDF-461C-9927-749884CE2A9E}"/>
    <dgm:cxn modelId="{7B5294C4-1009-43F6-82F9-986F17290F41}" type="presOf" srcId="{C7DCD991-59F4-4A63-9437-B571E425C375}" destId="{5ED2A84D-6C0D-4B0F-A3A8-C0A301EF4D7D}" srcOrd="0" destOrd="0" presId="urn:microsoft.com/office/officeart/2005/8/layout/vProcess5"/>
    <dgm:cxn modelId="{53CBE3D0-3FE7-4284-9DE9-E337774DBE43}" type="presOf" srcId="{B5887A5C-1EC6-4643-A374-FA9283D4EF0B}" destId="{40B0FC1F-8A47-4C14-935F-22C070032548}" srcOrd="0" destOrd="0" presId="urn:microsoft.com/office/officeart/2005/8/layout/vProcess5"/>
    <dgm:cxn modelId="{C8C453E9-8E26-4B17-847B-4EFE6586CC8B}" type="presOf" srcId="{C2D8D806-7EBA-4625-98C0-2F450D90E3DD}" destId="{C3235048-2214-4239-AA34-076F32036644}" srcOrd="1" destOrd="0" presId="urn:microsoft.com/office/officeart/2005/8/layout/vProcess5"/>
    <dgm:cxn modelId="{6DA2D0FB-E229-451E-A49D-2679241B745E}" type="presOf" srcId="{7A68DFA5-CEC5-459D-A116-D3612871C484}" destId="{BBB05DC4-5A78-4F84-857C-DCA7554FA0FE}" srcOrd="0" destOrd="0" presId="urn:microsoft.com/office/officeart/2005/8/layout/vProcess5"/>
    <dgm:cxn modelId="{768284FF-2111-4816-9336-18632E2F26C9}" srcId="{B5887A5C-1EC6-4643-A374-FA9283D4EF0B}" destId="{C2D8D806-7EBA-4625-98C0-2F450D90E3DD}" srcOrd="1" destOrd="0" parTransId="{DDA7ADED-04D6-44A5-9151-6E3799B005F4}" sibTransId="{E7CFD690-2C92-46D7-8A38-28DD2DF9781C}"/>
    <dgm:cxn modelId="{0387AFF7-71AB-4787-90E7-85351662ECF9}" type="presParOf" srcId="{40B0FC1F-8A47-4C14-935F-22C070032548}" destId="{C5C7B6F7-89E3-478F-A1AD-25D2D683D9BD}" srcOrd="0" destOrd="0" presId="urn:microsoft.com/office/officeart/2005/8/layout/vProcess5"/>
    <dgm:cxn modelId="{1E6869CB-DD2C-4093-A94B-C871D8735F89}" type="presParOf" srcId="{40B0FC1F-8A47-4C14-935F-22C070032548}" destId="{B0E17145-3A54-4C60-AD34-66C3616D0903}" srcOrd="1" destOrd="0" presId="urn:microsoft.com/office/officeart/2005/8/layout/vProcess5"/>
    <dgm:cxn modelId="{9D7CD05F-8C8C-4210-B0BA-F5960A360B2D}" type="presParOf" srcId="{40B0FC1F-8A47-4C14-935F-22C070032548}" destId="{C802350B-36DE-4343-9673-62B14127D24E}" srcOrd="2" destOrd="0" presId="urn:microsoft.com/office/officeart/2005/8/layout/vProcess5"/>
    <dgm:cxn modelId="{901F2322-3EDE-4D2F-BF0B-0B5BEEC5A8FC}" type="presParOf" srcId="{40B0FC1F-8A47-4C14-935F-22C070032548}" destId="{71385002-3AE3-4847-852B-4DAD966EE87F}" srcOrd="3" destOrd="0" presId="urn:microsoft.com/office/officeart/2005/8/layout/vProcess5"/>
    <dgm:cxn modelId="{CC3467BA-9FEC-4B9B-BBAD-AA74051B6327}" type="presParOf" srcId="{40B0FC1F-8A47-4C14-935F-22C070032548}" destId="{7D89604C-CD42-4C42-A50B-D97244AF89ED}" srcOrd="4" destOrd="0" presId="urn:microsoft.com/office/officeart/2005/8/layout/vProcess5"/>
    <dgm:cxn modelId="{547E2728-EC3C-4C53-8D79-A4AE64FC4ADD}" type="presParOf" srcId="{40B0FC1F-8A47-4C14-935F-22C070032548}" destId="{5ED2A84D-6C0D-4B0F-A3A8-C0A301EF4D7D}" srcOrd="5" destOrd="0" presId="urn:microsoft.com/office/officeart/2005/8/layout/vProcess5"/>
    <dgm:cxn modelId="{0AA8357F-CC4D-4DF6-BCDE-A81EA9E6834C}" type="presParOf" srcId="{40B0FC1F-8A47-4C14-935F-22C070032548}" destId="{57FFBF3D-9FDE-4027-A495-64526A7B3C81}" srcOrd="6" destOrd="0" presId="urn:microsoft.com/office/officeart/2005/8/layout/vProcess5"/>
    <dgm:cxn modelId="{E849B969-430D-41EF-8216-0CDEEC4153DE}" type="presParOf" srcId="{40B0FC1F-8A47-4C14-935F-22C070032548}" destId="{BBB05DC4-5A78-4F84-857C-DCA7554FA0FE}" srcOrd="7" destOrd="0" presId="urn:microsoft.com/office/officeart/2005/8/layout/vProcess5"/>
    <dgm:cxn modelId="{73FD59D7-92E2-47E7-8964-4847C6691B4F}" type="presParOf" srcId="{40B0FC1F-8A47-4C14-935F-22C070032548}" destId="{0C52F423-8B75-4B99-B87D-972F9B354E60}" srcOrd="8" destOrd="0" presId="urn:microsoft.com/office/officeart/2005/8/layout/vProcess5"/>
    <dgm:cxn modelId="{0520AD44-D95C-496E-AC84-2477C144D609}" type="presParOf" srcId="{40B0FC1F-8A47-4C14-935F-22C070032548}" destId="{C3235048-2214-4239-AA34-076F32036644}" srcOrd="9" destOrd="0" presId="urn:microsoft.com/office/officeart/2005/8/layout/vProcess5"/>
    <dgm:cxn modelId="{C98D8A7B-E60E-4F25-97E4-D55736BC8224}" type="presParOf" srcId="{40B0FC1F-8A47-4C14-935F-22C070032548}" destId="{6246F463-871D-4E9C-8A00-B3BBFE7197BD}" srcOrd="10" destOrd="0" presId="urn:microsoft.com/office/officeart/2005/8/layout/vProcess5"/>
    <dgm:cxn modelId="{0BDBE0BE-7A05-4AC5-87EE-3D6B49699355}" type="presParOf" srcId="{40B0FC1F-8A47-4C14-935F-22C070032548}" destId="{A475DCC9-6763-40E9-8293-3CB0DAFCCAA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C16326-435F-4294-8EA1-2790D2AAED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CC41CE-1470-4FFE-B29B-0D9EA024218B}">
      <dgm:prSet/>
      <dgm:spPr/>
      <dgm:t>
        <a:bodyPr/>
        <a:lstStyle/>
        <a:p>
          <a:r>
            <a:rPr lang="pt-BR"/>
            <a:t>Controle de inventário</a:t>
          </a:r>
          <a:endParaRPr lang="en-US"/>
        </a:p>
      </dgm:t>
    </dgm:pt>
    <dgm:pt modelId="{4AE1FCC2-348D-4398-A2E8-2DA5F9E7E836}" type="parTrans" cxnId="{5CC701A0-8601-4251-91B2-9727FD3BB81B}">
      <dgm:prSet/>
      <dgm:spPr/>
      <dgm:t>
        <a:bodyPr/>
        <a:lstStyle/>
        <a:p>
          <a:endParaRPr lang="en-US"/>
        </a:p>
      </dgm:t>
    </dgm:pt>
    <dgm:pt modelId="{FB1C68ED-C48E-42BB-BB9F-5CB1940E4911}" type="sibTrans" cxnId="{5CC701A0-8601-4251-91B2-9727FD3BB81B}">
      <dgm:prSet/>
      <dgm:spPr/>
      <dgm:t>
        <a:bodyPr/>
        <a:lstStyle/>
        <a:p>
          <a:endParaRPr lang="en-US"/>
        </a:p>
      </dgm:t>
    </dgm:pt>
    <dgm:pt modelId="{5F628A96-01F1-401A-B1B8-65BDA070C7E9}">
      <dgm:prSet/>
      <dgm:spPr/>
      <dgm:t>
        <a:bodyPr/>
        <a:lstStyle/>
        <a:p>
          <a:r>
            <a:rPr lang="pt-BR"/>
            <a:t>Controle de atividades (Data / hora / turma) </a:t>
          </a:r>
          <a:endParaRPr lang="en-US"/>
        </a:p>
      </dgm:t>
    </dgm:pt>
    <dgm:pt modelId="{B61D161B-D871-43CB-A1C6-0B79A684C5E1}" type="parTrans" cxnId="{A9D1CD32-6649-4AC3-BEA6-3BC344E64A6E}">
      <dgm:prSet/>
      <dgm:spPr/>
      <dgm:t>
        <a:bodyPr/>
        <a:lstStyle/>
        <a:p>
          <a:endParaRPr lang="en-US"/>
        </a:p>
      </dgm:t>
    </dgm:pt>
    <dgm:pt modelId="{5628996A-33B7-440D-B3D5-C75885F1C3B5}" type="sibTrans" cxnId="{A9D1CD32-6649-4AC3-BEA6-3BC344E64A6E}">
      <dgm:prSet/>
      <dgm:spPr/>
      <dgm:t>
        <a:bodyPr/>
        <a:lstStyle/>
        <a:p>
          <a:endParaRPr lang="en-US"/>
        </a:p>
      </dgm:t>
    </dgm:pt>
    <dgm:pt modelId="{A029B9BF-BECB-4B6D-B507-327300925DA5}">
      <dgm:prSet/>
      <dgm:spPr/>
      <dgm:t>
        <a:bodyPr/>
        <a:lstStyle/>
        <a:p>
          <a:r>
            <a:rPr lang="pt-BR"/>
            <a:t>Compra de materiais</a:t>
          </a:r>
          <a:endParaRPr lang="en-US"/>
        </a:p>
      </dgm:t>
    </dgm:pt>
    <dgm:pt modelId="{FFC10411-9CA5-4A16-A7B6-CCB1B41D50CD}" type="parTrans" cxnId="{C7EC0A45-AECF-4AAB-8833-0FD0A1B83CA7}">
      <dgm:prSet/>
      <dgm:spPr/>
      <dgm:t>
        <a:bodyPr/>
        <a:lstStyle/>
        <a:p>
          <a:endParaRPr lang="en-US"/>
        </a:p>
      </dgm:t>
    </dgm:pt>
    <dgm:pt modelId="{3C3A3CBD-574A-48C4-96D3-9A24CCC67C6F}" type="sibTrans" cxnId="{C7EC0A45-AECF-4AAB-8833-0FD0A1B83CA7}">
      <dgm:prSet/>
      <dgm:spPr/>
      <dgm:t>
        <a:bodyPr/>
        <a:lstStyle/>
        <a:p>
          <a:endParaRPr lang="en-US"/>
        </a:p>
      </dgm:t>
    </dgm:pt>
    <dgm:pt modelId="{1CE27A2D-365C-4FDA-906D-79BA829FC8A6}" type="pres">
      <dgm:prSet presAssocID="{74C16326-435F-4294-8EA1-2790D2AAED71}" presName="root" presStyleCnt="0">
        <dgm:presLayoutVars>
          <dgm:dir/>
          <dgm:resizeHandles val="exact"/>
        </dgm:presLayoutVars>
      </dgm:prSet>
      <dgm:spPr/>
    </dgm:pt>
    <dgm:pt modelId="{46578731-0021-4663-97C4-EFC72F737BC5}" type="pres">
      <dgm:prSet presAssocID="{B5CC41CE-1470-4FFE-B29B-0D9EA024218B}" presName="compNode" presStyleCnt="0"/>
      <dgm:spPr/>
    </dgm:pt>
    <dgm:pt modelId="{F056CB81-312B-4CCB-B656-E69F4ABCF199}" type="pres">
      <dgm:prSet presAssocID="{B5CC41CE-1470-4FFE-B29B-0D9EA024218B}" presName="bgRect" presStyleLbl="bgShp" presStyleIdx="0" presStyleCnt="3"/>
      <dgm:spPr/>
    </dgm:pt>
    <dgm:pt modelId="{C7617D70-B322-4981-A880-10FA5C1DFA80}" type="pres">
      <dgm:prSet presAssocID="{B5CC41CE-1470-4FFE-B29B-0D9EA02421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ixa"/>
        </a:ext>
      </dgm:extLst>
    </dgm:pt>
    <dgm:pt modelId="{3859E66C-149C-428A-BD83-9AE753D68136}" type="pres">
      <dgm:prSet presAssocID="{B5CC41CE-1470-4FFE-B29B-0D9EA024218B}" presName="spaceRect" presStyleCnt="0"/>
      <dgm:spPr/>
    </dgm:pt>
    <dgm:pt modelId="{8995D89B-824E-474E-80C9-2BB0FD38406F}" type="pres">
      <dgm:prSet presAssocID="{B5CC41CE-1470-4FFE-B29B-0D9EA024218B}" presName="parTx" presStyleLbl="revTx" presStyleIdx="0" presStyleCnt="3">
        <dgm:presLayoutVars>
          <dgm:chMax val="0"/>
          <dgm:chPref val="0"/>
        </dgm:presLayoutVars>
      </dgm:prSet>
      <dgm:spPr/>
    </dgm:pt>
    <dgm:pt modelId="{D4A17FD1-49B3-442A-9AAF-4185C1FFE6E8}" type="pres">
      <dgm:prSet presAssocID="{FB1C68ED-C48E-42BB-BB9F-5CB1940E4911}" presName="sibTrans" presStyleCnt="0"/>
      <dgm:spPr/>
    </dgm:pt>
    <dgm:pt modelId="{82B9CCD9-18A6-4711-9570-39B68E9C23D5}" type="pres">
      <dgm:prSet presAssocID="{5F628A96-01F1-401A-B1B8-65BDA070C7E9}" presName="compNode" presStyleCnt="0"/>
      <dgm:spPr/>
    </dgm:pt>
    <dgm:pt modelId="{BBBACC57-74A1-4920-9634-0E26C1A2A023}" type="pres">
      <dgm:prSet presAssocID="{5F628A96-01F1-401A-B1B8-65BDA070C7E9}" presName="bgRect" presStyleLbl="bgShp" presStyleIdx="1" presStyleCnt="3"/>
      <dgm:spPr/>
    </dgm:pt>
    <dgm:pt modelId="{125317CC-5CA8-4418-87CC-B42F98010B5C}" type="pres">
      <dgm:prSet presAssocID="{5F628A96-01F1-401A-B1B8-65BDA070C7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7DA99FAD-8362-424A-B9F3-D57D0F140B00}" type="pres">
      <dgm:prSet presAssocID="{5F628A96-01F1-401A-B1B8-65BDA070C7E9}" presName="spaceRect" presStyleCnt="0"/>
      <dgm:spPr/>
    </dgm:pt>
    <dgm:pt modelId="{08694AC6-3960-4D5F-8150-3D5F17EB393F}" type="pres">
      <dgm:prSet presAssocID="{5F628A96-01F1-401A-B1B8-65BDA070C7E9}" presName="parTx" presStyleLbl="revTx" presStyleIdx="1" presStyleCnt="3">
        <dgm:presLayoutVars>
          <dgm:chMax val="0"/>
          <dgm:chPref val="0"/>
        </dgm:presLayoutVars>
      </dgm:prSet>
      <dgm:spPr/>
    </dgm:pt>
    <dgm:pt modelId="{21B56991-4E1C-4EC1-9C13-5CE5B815A8DD}" type="pres">
      <dgm:prSet presAssocID="{5628996A-33B7-440D-B3D5-C75885F1C3B5}" presName="sibTrans" presStyleCnt="0"/>
      <dgm:spPr/>
    </dgm:pt>
    <dgm:pt modelId="{1F00ABEA-EE41-4D1C-A431-AB2B4B7229C6}" type="pres">
      <dgm:prSet presAssocID="{A029B9BF-BECB-4B6D-B507-327300925DA5}" presName="compNode" presStyleCnt="0"/>
      <dgm:spPr/>
    </dgm:pt>
    <dgm:pt modelId="{4D298E60-EEC6-47C6-8314-C900D032FDDD}" type="pres">
      <dgm:prSet presAssocID="{A029B9BF-BECB-4B6D-B507-327300925DA5}" presName="bgRect" presStyleLbl="bgShp" presStyleIdx="2" presStyleCnt="3"/>
      <dgm:spPr/>
    </dgm:pt>
    <dgm:pt modelId="{C83BA187-6FA0-4113-861A-5FF9A66763A1}" type="pres">
      <dgm:prSet presAssocID="{A029B9BF-BECB-4B6D-B507-327300925D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2FF0E4FB-0294-4DC8-BF7C-5B1CB6078A74}" type="pres">
      <dgm:prSet presAssocID="{A029B9BF-BECB-4B6D-B507-327300925DA5}" presName="spaceRect" presStyleCnt="0"/>
      <dgm:spPr/>
    </dgm:pt>
    <dgm:pt modelId="{A997DA65-5640-410A-83D8-73F554EBC393}" type="pres">
      <dgm:prSet presAssocID="{A029B9BF-BECB-4B6D-B507-327300925D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D1CD32-6649-4AC3-BEA6-3BC344E64A6E}" srcId="{74C16326-435F-4294-8EA1-2790D2AAED71}" destId="{5F628A96-01F1-401A-B1B8-65BDA070C7E9}" srcOrd="1" destOrd="0" parTransId="{B61D161B-D871-43CB-A1C6-0B79A684C5E1}" sibTransId="{5628996A-33B7-440D-B3D5-C75885F1C3B5}"/>
    <dgm:cxn modelId="{C7EC0A45-AECF-4AAB-8833-0FD0A1B83CA7}" srcId="{74C16326-435F-4294-8EA1-2790D2AAED71}" destId="{A029B9BF-BECB-4B6D-B507-327300925DA5}" srcOrd="2" destOrd="0" parTransId="{FFC10411-9CA5-4A16-A7B6-CCB1B41D50CD}" sibTransId="{3C3A3CBD-574A-48C4-96D3-9A24CCC67C6F}"/>
    <dgm:cxn modelId="{CEEE4952-1488-4229-9491-8DAB69472D5F}" type="presOf" srcId="{B5CC41CE-1470-4FFE-B29B-0D9EA024218B}" destId="{8995D89B-824E-474E-80C9-2BB0FD38406F}" srcOrd="0" destOrd="0" presId="urn:microsoft.com/office/officeart/2018/2/layout/IconVerticalSolidList"/>
    <dgm:cxn modelId="{5CC701A0-8601-4251-91B2-9727FD3BB81B}" srcId="{74C16326-435F-4294-8EA1-2790D2AAED71}" destId="{B5CC41CE-1470-4FFE-B29B-0D9EA024218B}" srcOrd="0" destOrd="0" parTransId="{4AE1FCC2-348D-4398-A2E8-2DA5F9E7E836}" sibTransId="{FB1C68ED-C48E-42BB-BB9F-5CB1940E4911}"/>
    <dgm:cxn modelId="{82641BCB-B2D0-4D29-A227-865C207B52FC}" type="presOf" srcId="{74C16326-435F-4294-8EA1-2790D2AAED71}" destId="{1CE27A2D-365C-4FDA-906D-79BA829FC8A6}" srcOrd="0" destOrd="0" presId="urn:microsoft.com/office/officeart/2018/2/layout/IconVerticalSolidList"/>
    <dgm:cxn modelId="{409D6FF0-479A-4FE3-82FC-19F670CC92B8}" type="presOf" srcId="{5F628A96-01F1-401A-B1B8-65BDA070C7E9}" destId="{08694AC6-3960-4D5F-8150-3D5F17EB393F}" srcOrd="0" destOrd="0" presId="urn:microsoft.com/office/officeart/2018/2/layout/IconVerticalSolidList"/>
    <dgm:cxn modelId="{7D6172F6-40D7-4C27-858A-A7A96ADCA957}" type="presOf" srcId="{A029B9BF-BECB-4B6D-B507-327300925DA5}" destId="{A997DA65-5640-410A-83D8-73F554EBC393}" srcOrd="0" destOrd="0" presId="urn:microsoft.com/office/officeart/2018/2/layout/IconVerticalSolidList"/>
    <dgm:cxn modelId="{BE7F8AD9-A6D4-41A8-8F3D-E0D9BEA24636}" type="presParOf" srcId="{1CE27A2D-365C-4FDA-906D-79BA829FC8A6}" destId="{46578731-0021-4663-97C4-EFC72F737BC5}" srcOrd="0" destOrd="0" presId="urn:microsoft.com/office/officeart/2018/2/layout/IconVerticalSolidList"/>
    <dgm:cxn modelId="{F28630A3-6595-4353-A2AC-3766DD5BC80C}" type="presParOf" srcId="{46578731-0021-4663-97C4-EFC72F737BC5}" destId="{F056CB81-312B-4CCB-B656-E69F4ABCF199}" srcOrd="0" destOrd="0" presId="urn:microsoft.com/office/officeart/2018/2/layout/IconVerticalSolidList"/>
    <dgm:cxn modelId="{50745C5F-6DDD-4464-BE2D-A1DACF67083E}" type="presParOf" srcId="{46578731-0021-4663-97C4-EFC72F737BC5}" destId="{C7617D70-B322-4981-A880-10FA5C1DFA80}" srcOrd="1" destOrd="0" presId="urn:microsoft.com/office/officeart/2018/2/layout/IconVerticalSolidList"/>
    <dgm:cxn modelId="{A6413192-36EE-4B6B-9A78-4BE46DCE76BB}" type="presParOf" srcId="{46578731-0021-4663-97C4-EFC72F737BC5}" destId="{3859E66C-149C-428A-BD83-9AE753D68136}" srcOrd="2" destOrd="0" presId="urn:microsoft.com/office/officeart/2018/2/layout/IconVerticalSolidList"/>
    <dgm:cxn modelId="{D3AADE18-5C57-4C29-8A93-822BA46DE88C}" type="presParOf" srcId="{46578731-0021-4663-97C4-EFC72F737BC5}" destId="{8995D89B-824E-474E-80C9-2BB0FD38406F}" srcOrd="3" destOrd="0" presId="urn:microsoft.com/office/officeart/2018/2/layout/IconVerticalSolidList"/>
    <dgm:cxn modelId="{395E318A-3956-42A4-BA5E-F50B929629B7}" type="presParOf" srcId="{1CE27A2D-365C-4FDA-906D-79BA829FC8A6}" destId="{D4A17FD1-49B3-442A-9AAF-4185C1FFE6E8}" srcOrd="1" destOrd="0" presId="urn:microsoft.com/office/officeart/2018/2/layout/IconVerticalSolidList"/>
    <dgm:cxn modelId="{C54DB33E-9D2E-4844-B2B7-7E333FEFC1CF}" type="presParOf" srcId="{1CE27A2D-365C-4FDA-906D-79BA829FC8A6}" destId="{82B9CCD9-18A6-4711-9570-39B68E9C23D5}" srcOrd="2" destOrd="0" presId="urn:microsoft.com/office/officeart/2018/2/layout/IconVerticalSolidList"/>
    <dgm:cxn modelId="{9C6A4867-7586-4B5D-9040-9FEC09C41475}" type="presParOf" srcId="{82B9CCD9-18A6-4711-9570-39B68E9C23D5}" destId="{BBBACC57-74A1-4920-9634-0E26C1A2A023}" srcOrd="0" destOrd="0" presId="urn:microsoft.com/office/officeart/2018/2/layout/IconVerticalSolidList"/>
    <dgm:cxn modelId="{095FF721-4DD0-4E3F-BABA-87ECB0E25329}" type="presParOf" srcId="{82B9CCD9-18A6-4711-9570-39B68E9C23D5}" destId="{125317CC-5CA8-4418-87CC-B42F98010B5C}" srcOrd="1" destOrd="0" presId="urn:microsoft.com/office/officeart/2018/2/layout/IconVerticalSolidList"/>
    <dgm:cxn modelId="{2B690EB5-B2DA-439D-8154-AA9F283F5C8E}" type="presParOf" srcId="{82B9CCD9-18A6-4711-9570-39B68E9C23D5}" destId="{7DA99FAD-8362-424A-B9F3-D57D0F140B00}" srcOrd="2" destOrd="0" presId="urn:microsoft.com/office/officeart/2018/2/layout/IconVerticalSolidList"/>
    <dgm:cxn modelId="{9488ACFE-03EE-41B2-A625-F686902B4386}" type="presParOf" srcId="{82B9CCD9-18A6-4711-9570-39B68E9C23D5}" destId="{08694AC6-3960-4D5F-8150-3D5F17EB393F}" srcOrd="3" destOrd="0" presId="urn:microsoft.com/office/officeart/2018/2/layout/IconVerticalSolidList"/>
    <dgm:cxn modelId="{D549CE18-EC49-420D-9CE1-F8457A9B84FC}" type="presParOf" srcId="{1CE27A2D-365C-4FDA-906D-79BA829FC8A6}" destId="{21B56991-4E1C-4EC1-9C13-5CE5B815A8DD}" srcOrd="3" destOrd="0" presId="urn:microsoft.com/office/officeart/2018/2/layout/IconVerticalSolidList"/>
    <dgm:cxn modelId="{6EBF51FF-22D9-4CD5-889E-3FDCE881B421}" type="presParOf" srcId="{1CE27A2D-365C-4FDA-906D-79BA829FC8A6}" destId="{1F00ABEA-EE41-4D1C-A431-AB2B4B7229C6}" srcOrd="4" destOrd="0" presId="urn:microsoft.com/office/officeart/2018/2/layout/IconVerticalSolidList"/>
    <dgm:cxn modelId="{F421516C-3B92-40A4-91E9-61668AD9B996}" type="presParOf" srcId="{1F00ABEA-EE41-4D1C-A431-AB2B4B7229C6}" destId="{4D298E60-EEC6-47C6-8314-C900D032FDDD}" srcOrd="0" destOrd="0" presId="urn:microsoft.com/office/officeart/2018/2/layout/IconVerticalSolidList"/>
    <dgm:cxn modelId="{8576F015-398D-4436-A901-EF42872F9DEA}" type="presParOf" srcId="{1F00ABEA-EE41-4D1C-A431-AB2B4B7229C6}" destId="{C83BA187-6FA0-4113-861A-5FF9A66763A1}" srcOrd="1" destOrd="0" presId="urn:microsoft.com/office/officeart/2018/2/layout/IconVerticalSolidList"/>
    <dgm:cxn modelId="{8D496DA8-7B01-47CC-B1E1-BCDF055D4E88}" type="presParOf" srcId="{1F00ABEA-EE41-4D1C-A431-AB2B4B7229C6}" destId="{2FF0E4FB-0294-4DC8-BF7C-5B1CB6078A74}" srcOrd="2" destOrd="0" presId="urn:microsoft.com/office/officeart/2018/2/layout/IconVerticalSolidList"/>
    <dgm:cxn modelId="{AE353514-130F-47EC-82DC-E33CF5C2A248}" type="presParOf" srcId="{1F00ABEA-EE41-4D1C-A431-AB2B4B7229C6}" destId="{A997DA65-5640-410A-83D8-73F554EBC3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BF49A-4993-4179-B579-9BB58E6DE9B8}">
      <dsp:nvSpPr>
        <dsp:cNvPr id="0" name=""/>
        <dsp:cNvSpPr/>
      </dsp:nvSpPr>
      <dsp:spPr>
        <a:xfrm>
          <a:off x="0" y="0"/>
          <a:ext cx="9008427" cy="11913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/>
            <a:t>Informa ao aluno ou pretendente, os cursos disponíveis</a:t>
          </a:r>
          <a:endParaRPr lang="en-US" sz="3100" kern="1200"/>
        </a:p>
      </dsp:txBody>
      <dsp:txXfrm>
        <a:off x="34893" y="34893"/>
        <a:ext cx="7722888" cy="1121544"/>
      </dsp:txXfrm>
    </dsp:sp>
    <dsp:sp modelId="{331CA405-0A0C-4B7A-A1E1-2D43F5B25A63}">
      <dsp:nvSpPr>
        <dsp:cNvPr id="0" name=""/>
        <dsp:cNvSpPr/>
      </dsp:nvSpPr>
      <dsp:spPr>
        <a:xfrm>
          <a:off x="794861" y="1389885"/>
          <a:ext cx="9008427" cy="11913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/>
            <a:t>Cadastra a biometria</a:t>
          </a:r>
          <a:endParaRPr lang="en-US" sz="3100" kern="1200"/>
        </a:p>
      </dsp:txBody>
      <dsp:txXfrm>
        <a:off x="829754" y="1424778"/>
        <a:ext cx="7369415" cy="1121544"/>
      </dsp:txXfrm>
    </dsp:sp>
    <dsp:sp modelId="{629AB702-897F-459C-ABAA-524BB02D5144}">
      <dsp:nvSpPr>
        <dsp:cNvPr id="0" name=""/>
        <dsp:cNvSpPr/>
      </dsp:nvSpPr>
      <dsp:spPr>
        <a:xfrm>
          <a:off x="1589722" y="2779770"/>
          <a:ext cx="9008427" cy="11913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/>
            <a:t>Encaminha os alunos a suas salas </a:t>
          </a:r>
          <a:endParaRPr lang="en-US" sz="3100" kern="1200"/>
        </a:p>
      </dsp:txBody>
      <dsp:txXfrm>
        <a:off x="1624615" y="2814663"/>
        <a:ext cx="7369415" cy="1121544"/>
      </dsp:txXfrm>
    </dsp:sp>
    <dsp:sp modelId="{A394341F-A0A6-40A4-BC00-01949915F336}">
      <dsp:nvSpPr>
        <dsp:cNvPr id="0" name=""/>
        <dsp:cNvSpPr/>
      </dsp:nvSpPr>
      <dsp:spPr>
        <a:xfrm>
          <a:off x="8234062" y="903425"/>
          <a:ext cx="774364" cy="77436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408294" y="903425"/>
        <a:ext cx="425900" cy="582709"/>
      </dsp:txXfrm>
    </dsp:sp>
    <dsp:sp modelId="{6C2E1478-17BF-4514-AB44-9147D47A0777}">
      <dsp:nvSpPr>
        <dsp:cNvPr id="0" name=""/>
        <dsp:cNvSpPr/>
      </dsp:nvSpPr>
      <dsp:spPr>
        <a:xfrm>
          <a:off x="9028924" y="2285368"/>
          <a:ext cx="774364" cy="77436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9203156" y="2285368"/>
        <a:ext cx="425900" cy="582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17145-3A54-4C60-AD34-66C3616D0903}">
      <dsp:nvSpPr>
        <dsp:cNvPr id="0" name=""/>
        <dsp:cNvSpPr/>
      </dsp:nvSpPr>
      <dsp:spPr>
        <a:xfrm>
          <a:off x="0" y="0"/>
          <a:ext cx="8478520" cy="8736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Contrata professores</a:t>
          </a:r>
          <a:endParaRPr lang="en-US" sz="2400" kern="1200"/>
        </a:p>
      </dsp:txBody>
      <dsp:txXfrm>
        <a:off x="25588" y="25588"/>
        <a:ext cx="7461969" cy="822466"/>
      </dsp:txXfrm>
    </dsp:sp>
    <dsp:sp modelId="{C802350B-36DE-4343-9673-62B14127D24E}">
      <dsp:nvSpPr>
        <dsp:cNvPr id="0" name=""/>
        <dsp:cNvSpPr/>
      </dsp:nvSpPr>
      <dsp:spPr>
        <a:xfrm>
          <a:off x="710076" y="1032486"/>
          <a:ext cx="8478520" cy="8736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Montar as turmas e inserir o professor adequado</a:t>
          </a:r>
          <a:endParaRPr lang="en-US" sz="2400" kern="1200"/>
        </a:p>
      </dsp:txBody>
      <dsp:txXfrm>
        <a:off x="735664" y="1058074"/>
        <a:ext cx="7149400" cy="822466"/>
      </dsp:txXfrm>
    </dsp:sp>
    <dsp:sp modelId="{71385002-3AE3-4847-852B-4DAD966EE87F}">
      <dsp:nvSpPr>
        <dsp:cNvPr id="0" name=""/>
        <dsp:cNvSpPr/>
      </dsp:nvSpPr>
      <dsp:spPr>
        <a:xfrm>
          <a:off x="1409553" y="2064972"/>
          <a:ext cx="8478520" cy="8736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Cronogramas do curso</a:t>
          </a:r>
          <a:endParaRPr lang="en-US" sz="2400" kern="1200" dirty="0"/>
        </a:p>
      </dsp:txBody>
      <dsp:txXfrm>
        <a:off x="1435141" y="2090560"/>
        <a:ext cx="7159998" cy="822466"/>
      </dsp:txXfrm>
    </dsp:sp>
    <dsp:sp modelId="{7D89604C-CD42-4C42-A50B-D97244AF89ED}">
      <dsp:nvSpPr>
        <dsp:cNvPr id="0" name=""/>
        <dsp:cNvSpPr/>
      </dsp:nvSpPr>
      <dsp:spPr>
        <a:xfrm>
          <a:off x="2119629" y="3097458"/>
          <a:ext cx="8478520" cy="8736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Registrar reclamações e elogios</a:t>
          </a:r>
          <a:endParaRPr lang="en-US" sz="2400" kern="1200" dirty="0"/>
        </a:p>
      </dsp:txBody>
      <dsp:txXfrm>
        <a:off x="2145217" y="3123046"/>
        <a:ext cx="7149400" cy="822466"/>
      </dsp:txXfrm>
    </dsp:sp>
    <dsp:sp modelId="{5ED2A84D-6C0D-4B0F-A3A8-C0A301EF4D7D}">
      <dsp:nvSpPr>
        <dsp:cNvPr id="0" name=""/>
        <dsp:cNvSpPr/>
      </dsp:nvSpPr>
      <dsp:spPr>
        <a:xfrm>
          <a:off x="7910652" y="669130"/>
          <a:ext cx="567867" cy="5678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038422" y="669130"/>
        <a:ext cx="312327" cy="427320"/>
      </dsp:txXfrm>
    </dsp:sp>
    <dsp:sp modelId="{57FFBF3D-9FDE-4027-A495-64526A7B3C81}">
      <dsp:nvSpPr>
        <dsp:cNvPr id="0" name=""/>
        <dsp:cNvSpPr/>
      </dsp:nvSpPr>
      <dsp:spPr>
        <a:xfrm>
          <a:off x="8620728" y="1701616"/>
          <a:ext cx="567867" cy="56786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748498" y="1701616"/>
        <a:ext cx="312327" cy="427320"/>
      </dsp:txXfrm>
    </dsp:sp>
    <dsp:sp modelId="{BBB05DC4-5A78-4F84-857C-DCA7554FA0FE}">
      <dsp:nvSpPr>
        <dsp:cNvPr id="0" name=""/>
        <dsp:cNvSpPr/>
      </dsp:nvSpPr>
      <dsp:spPr>
        <a:xfrm>
          <a:off x="9320206" y="2734103"/>
          <a:ext cx="567867" cy="56786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9447976" y="2734103"/>
        <a:ext cx="312327" cy="427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6CB81-312B-4CCB-B656-E69F4ABCF199}">
      <dsp:nvSpPr>
        <dsp:cNvPr id="0" name=""/>
        <dsp:cNvSpPr/>
      </dsp:nvSpPr>
      <dsp:spPr>
        <a:xfrm>
          <a:off x="0" y="484"/>
          <a:ext cx="10598150" cy="11343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17D70-B322-4981-A880-10FA5C1DFA80}">
      <dsp:nvSpPr>
        <dsp:cNvPr id="0" name=""/>
        <dsp:cNvSpPr/>
      </dsp:nvSpPr>
      <dsp:spPr>
        <a:xfrm>
          <a:off x="343132" y="255707"/>
          <a:ext cx="623877" cy="623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5D89B-824E-474E-80C9-2BB0FD38406F}">
      <dsp:nvSpPr>
        <dsp:cNvPr id="0" name=""/>
        <dsp:cNvSpPr/>
      </dsp:nvSpPr>
      <dsp:spPr>
        <a:xfrm>
          <a:off x="1310143" y="484"/>
          <a:ext cx="9288006" cy="11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049" tIns="120049" rIns="120049" bIns="1200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Controle de inventário</a:t>
          </a:r>
          <a:endParaRPr lang="en-US" sz="2500" kern="1200"/>
        </a:p>
      </dsp:txBody>
      <dsp:txXfrm>
        <a:off x="1310143" y="484"/>
        <a:ext cx="9288006" cy="1134323"/>
      </dsp:txXfrm>
    </dsp:sp>
    <dsp:sp modelId="{BBBACC57-74A1-4920-9634-0E26C1A2A023}">
      <dsp:nvSpPr>
        <dsp:cNvPr id="0" name=""/>
        <dsp:cNvSpPr/>
      </dsp:nvSpPr>
      <dsp:spPr>
        <a:xfrm>
          <a:off x="0" y="1418388"/>
          <a:ext cx="10598150" cy="11343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317CC-5CA8-4418-87CC-B42F98010B5C}">
      <dsp:nvSpPr>
        <dsp:cNvPr id="0" name=""/>
        <dsp:cNvSpPr/>
      </dsp:nvSpPr>
      <dsp:spPr>
        <a:xfrm>
          <a:off x="343132" y="1673611"/>
          <a:ext cx="623877" cy="623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94AC6-3960-4D5F-8150-3D5F17EB393F}">
      <dsp:nvSpPr>
        <dsp:cNvPr id="0" name=""/>
        <dsp:cNvSpPr/>
      </dsp:nvSpPr>
      <dsp:spPr>
        <a:xfrm>
          <a:off x="1310143" y="1418388"/>
          <a:ext cx="9288006" cy="11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049" tIns="120049" rIns="120049" bIns="1200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Controle de atividades (Data / hora / turma) </a:t>
          </a:r>
          <a:endParaRPr lang="en-US" sz="2500" kern="1200"/>
        </a:p>
      </dsp:txBody>
      <dsp:txXfrm>
        <a:off x="1310143" y="1418388"/>
        <a:ext cx="9288006" cy="1134323"/>
      </dsp:txXfrm>
    </dsp:sp>
    <dsp:sp modelId="{4D298E60-EEC6-47C6-8314-C900D032FDDD}">
      <dsp:nvSpPr>
        <dsp:cNvPr id="0" name=""/>
        <dsp:cNvSpPr/>
      </dsp:nvSpPr>
      <dsp:spPr>
        <a:xfrm>
          <a:off x="0" y="2836292"/>
          <a:ext cx="10598150" cy="11343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BA187-6FA0-4113-861A-5FF9A66763A1}">
      <dsp:nvSpPr>
        <dsp:cNvPr id="0" name=""/>
        <dsp:cNvSpPr/>
      </dsp:nvSpPr>
      <dsp:spPr>
        <a:xfrm>
          <a:off x="343132" y="3091515"/>
          <a:ext cx="623877" cy="6238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7DA65-5640-410A-83D8-73F554EBC393}">
      <dsp:nvSpPr>
        <dsp:cNvPr id="0" name=""/>
        <dsp:cNvSpPr/>
      </dsp:nvSpPr>
      <dsp:spPr>
        <a:xfrm>
          <a:off x="1310143" y="2836292"/>
          <a:ext cx="9288006" cy="11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049" tIns="120049" rIns="120049" bIns="1200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Compra de materiais</a:t>
          </a:r>
          <a:endParaRPr lang="en-US" sz="2500" kern="1200"/>
        </a:p>
      </dsp:txBody>
      <dsp:txXfrm>
        <a:off x="1310143" y="2836292"/>
        <a:ext cx="9288006" cy="1134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032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83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946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8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0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5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4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2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8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4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4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43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t.wikipedia.org/wiki/Servi%C3%A7o_Nacional_de_Aprendizagem_Comercial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EE15BCE-4322-42F8-BC00-CB6E428BE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24B198-4E7D-74CD-F987-4D791CE7F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4970417" cy="2852928"/>
          </a:xfrm>
        </p:spPr>
        <p:txBody>
          <a:bodyPr anchor="b">
            <a:normAutofit/>
          </a:bodyPr>
          <a:lstStyle/>
          <a:p>
            <a:r>
              <a:rPr lang="pt-BR"/>
              <a:t>Projeto Escolar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1DDA67-D0E3-DE6C-28CB-DBECDC1D2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7"/>
            <a:ext cx="4970417" cy="1274935"/>
          </a:xfrm>
        </p:spPr>
        <p:txBody>
          <a:bodyPr>
            <a:normAutofit/>
          </a:bodyPr>
          <a:lstStyle/>
          <a:p>
            <a:r>
              <a:rPr lang="pt-BR" dirty="0"/>
              <a:t>O Sistema Ideal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EF1980-3C98-4A49-A870-4616B2DA6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81000" cy="3664635"/>
            <a:chOff x="5006254" y="-1431285"/>
            <a:chExt cx="581000" cy="36646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7E33F5-6CB1-4734-8946-5E006E247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61025" y="-788944"/>
              <a:ext cx="526229" cy="3022294"/>
            </a:xfrm>
            <a:prstGeom prst="rect">
              <a:avLst/>
            </a:pr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4F751-6208-48C7-9840-00A6BDABD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06254" y="-143128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m 4" descr="Logotipo&#10;&#10;O conteúdo gerado por IA pode estar incorreto.">
            <a:extLst>
              <a:ext uri="{FF2B5EF4-FFF2-40B4-BE49-F238E27FC236}">
                <a16:creationId xmlns:a16="http://schemas.microsoft.com/office/drawing/2014/main" id="{4BF87620-F87C-E31A-7240-951EDB6B1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76253" y="2179650"/>
            <a:ext cx="4186404" cy="245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19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89493-AC86-4DB9-8963-3671DDEBE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327B6C-F488-0C5A-EBED-92EEF164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6" y="665389"/>
            <a:ext cx="5807818" cy="1507193"/>
          </a:xfrm>
        </p:spPr>
        <p:txBody>
          <a:bodyPr anchor="b">
            <a:normAutofit/>
          </a:bodyPr>
          <a:lstStyle/>
          <a:p>
            <a:r>
              <a:rPr lang="pt-BR" dirty="0"/>
              <a:t>Biblioteca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C25E9E-DA61-5945-DC0D-46DFE1569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56" y="2400301"/>
            <a:ext cx="5568215" cy="3733800"/>
          </a:xfrm>
        </p:spPr>
        <p:txBody>
          <a:bodyPr>
            <a:normAutofit/>
          </a:bodyPr>
          <a:lstStyle/>
          <a:p>
            <a:r>
              <a:rPr lang="pt-BR" dirty="0"/>
              <a:t>Cadastra Livros</a:t>
            </a:r>
          </a:p>
          <a:p>
            <a:r>
              <a:rPr lang="pt-BR" dirty="0"/>
              <a:t>Empresta livros</a:t>
            </a:r>
          </a:p>
          <a:p>
            <a:r>
              <a:rPr lang="pt-BR" dirty="0"/>
              <a:t>Cadastra devoluções</a:t>
            </a:r>
          </a:p>
          <a:p>
            <a:r>
              <a:rPr lang="pt-BR" dirty="0"/>
              <a:t>Informações gerais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630921" y="2766496"/>
            <a:ext cx="5385102" cy="1987416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ilha de livros multicoloridos">
            <a:extLst>
              <a:ext uri="{FF2B5EF4-FFF2-40B4-BE49-F238E27FC236}">
                <a16:creationId xmlns:a16="http://schemas.microsoft.com/office/drawing/2014/main" id="{1A39AFC1-EE15-48A4-0B2C-6515FF7583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8417" r="32404"/>
          <a:stretch>
            <a:fillRect/>
          </a:stretch>
        </p:blipFill>
        <p:spPr>
          <a:xfrm>
            <a:off x="7696200" y="10"/>
            <a:ext cx="4495800" cy="6047499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59878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7F96AAC-1B7F-4BC0-A366-059066805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C555EA-8554-A44A-70F1-CF0D96CC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5" y="791851"/>
            <a:ext cx="4091233" cy="1960775"/>
          </a:xfrm>
        </p:spPr>
        <p:txBody>
          <a:bodyPr>
            <a:normAutofit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D542A-F5EE-70F3-8D0E-C074B3620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6" y="3091543"/>
            <a:ext cx="4091232" cy="3042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Sabendo que os Sistemas Educacionais do Senac estão bem ultrapassados, O que podemos fazer para criar um sistema novo que atenda 100% das expectativas de todos os envolvidos?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F77B9A0-807D-4595-AC22-A6DCC4CA1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46418" y="2940297"/>
            <a:ext cx="3745582" cy="3917703"/>
          </a:xfrm>
          <a:custGeom>
            <a:avLst/>
            <a:gdLst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1369143 w 1369143"/>
              <a:gd name="connsiteY2" fmla="*/ 1229160 h 1229160"/>
              <a:gd name="connsiteX3" fmla="*/ 0 w 1369143"/>
              <a:gd name="connsiteY3" fmla="*/ 1229160 h 1229160"/>
              <a:gd name="connsiteX4" fmla="*/ 0 w 1369143"/>
              <a:gd name="connsiteY4" fmla="*/ 0 h 1229160"/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0 w 1369143"/>
              <a:gd name="connsiteY2" fmla="*/ 1229160 h 1229160"/>
              <a:gd name="connsiteX3" fmla="*/ 0 w 1369143"/>
              <a:gd name="connsiteY3" fmla="*/ 0 h 122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9143" h="1229160">
                <a:moveTo>
                  <a:pt x="0" y="0"/>
                </a:moveTo>
                <a:lnTo>
                  <a:pt x="1369143" y="0"/>
                </a:lnTo>
                <a:lnTo>
                  <a:pt x="0" y="12291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52FE65-755A-4551-AF5F-AE64CB963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6575" y="2940297"/>
            <a:ext cx="3745582" cy="3917703"/>
          </a:xfrm>
          <a:custGeom>
            <a:avLst/>
            <a:gdLst>
              <a:gd name="connsiteX0" fmla="*/ 3745582 w 3745582"/>
              <a:gd name="connsiteY0" fmla="*/ 0 h 3917703"/>
              <a:gd name="connsiteX1" fmla="*/ 3745582 w 3745582"/>
              <a:gd name="connsiteY1" fmla="*/ 3917703 h 3917703"/>
              <a:gd name="connsiteX2" fmla="*/ 0 w 3745582"/>
              <a:gd name="connsiteY2" fmla="*/ 3917703 h 3917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5582" h="3917703">
                <a:moveTo>
                  <a:pt x="3745582" y="0"/>
                </a:moveTo>
                <a:lnTo>
                  <a:pt x="3745582" y="3917703"/>
                </a:lnTo>
                <a:lnTo>
                  <a:pt x="0" y="3917703"/>
                </a:lnTo>
                <a:close/>
              </a:path>
            </a:pathLst>
          </a:custGeom>
          <a:blipFill dpi="0" rotWithShape="0">
            <a:blip r:embed="rId2">
              <a:alphaModFix amt="9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40000" sy="4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3F3E6-DFB0-2DEB-8E93-5431DFADA2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913" r="22857" b="-1"/>
          <a:stretch>
            <a:fillRect/>
          </a:stretch>
        </p:blipFill>
        <p:spPr>
          <a:xfrm>
            <a:off x="5642313" y="791852"/>
            <a:ext cx="5746238" cy="5279009"/>
          </a:xfrm>
          <a:prstGeom prst="rect">
            <a:avLst/>
          </a:prstGeom>
          <a:effectLst>
            <a:outerShdw dist="190500" dir="18900000" algn="bl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21891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89493-AC86-4DB9-8963-3671DDEBE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A02DE2-EA71-965F-0506-175D3DB6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6" y="665389"/>
            <a:ext cx="5807818" cy="1507193"/>
          </a:xfrm>
        </p:spPr>
        <p:txBody>
          <a:bodyPr anchor="b">
            <a:normAutofit/>
          </a:bodyPr>
          <a:lstStyle/>
          <a:p>
            <a:r>
              <a:rPr lang="pt-BR" dirty="0"/>
              <a:t>Departamentos Envolvidos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1E7ED4-0515-7E74-8536-9BAE5CD50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56" y="2400301"/>
            <a:ext cx="5568215" cy="3733800"/>
          </a:xfrm>
        </p:spPr>
        <p:txBody>
          <a:bodyPr>
            <a:normAutofit/>
          </a:bodyPr>
          <a:lstStyle/>
          <a:p>
            <a:r>
              <a:rPr lang="pt-BR" dirty="0"/>
              <a:t>Secretaria</a:t>
            </a:r>
          </a:p>
          <a:p>
            <a:r>
              <a:rPr lang="pt-BR" dirty="0"/>
              <a:t>Recepção</a:t>
            </a:r>
          </a:p>
          <a:p>
            <a:r>
              <a:rPr lang="pt-BR" dirty="0"/>
              <a:t>Coordenação</a:t>
            </a:r>
          </a:p>
          <a:p>
            <a:r>
              <a:rPr lang="pt-BR" dirty="0"/>
              <a:t>Didático</a:t>
            </a:r>
          </a:p>
          <a:p>
            <a:r>
              <a:rPr lang="pt-BR" dirty="0"/>
              <a:t>Docentes</a:t>
            </a:r>
          </a:p>
          <a:p>
            <a:r>
              <a:rPr lang="pt-BR" dirty="0"/>
              <a:t>Espaço </a:t>
            </a:r>
            <a:r>
              <a:rPr lang="pt-BR" dirty="0" err="1"/>
              <a:t>Maker</a:t>
            </a:r>
            <a:endParaRPr lang="pt-BR" dirty="0"/>
          </a:p>
          <a:p>
            <a:r>
              <a:rPr lang="pt-BR" dirty="0"/>
              <a:t>Biblioteca</a:t>
            </a:r>
          </a:p>
          <a:p>
            <a:endParaRPr lang="pt-BR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630921" y="2766496"/>
            <a:ext cx="5385102" cy="1987416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Uma mão segurando uma caneta e sombreando círculos numa folha">
            <a:extLst>
              <a:ext uri="{FF2B5EF4-FFF2-40B4-BE49-F238E27FC236}">
                <a16:creationId xmlns:a16="http://schemas.microsoft.com/office/drawing/2014/main" id="{81D6F072-C122-6FA0-4257-903A234C2D1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583" r="16114"/>
          <a:stretch>
            <a:fillRect/>
          </a:stretch>
        </p:blipFill>
        <p:spPr>
          <a:xfrm>
            <a:off x="7696200" y="10"/>
            <a:ext cx="4495800" cy="6047499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1852289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ED2F08D-1D29-4936-B7D6-9F88442A0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E8693C-ED8B-DB63-56A6-3C3118EE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95926"/>
            <a:ext cx="10535235" cy="1065229"/>
          </a:xfrm>
        </p:spPr>
        <p:txBody>
          <a:bodyPr anchor="ctr">
            <a:normAutofit/>
          </a:bodyPr>
          <a:lstStyle/>
          <a:p>
            <a:r>
              <a:rPr lang="pt-BR" dirty="0"/>
              <a:t>Secretária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CC75C7-D8A5-44A4-92E4-A0797BB6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207106" cy="20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97298" y="3248167"/>
            <a:ext cx="8194701" cy="3608015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2614" y="1739386"/>
            <a:ext cx="9666748" cy="42944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dist="190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92429-DC33-D7BC-EDA6-95767126A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909" y="2329520"/>
            <a:ext cx="7272705" cy="311878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000000"/>
                </a:solidFill>
              </a:rPr>
              <a:t>Cadastra novos alunos</a:t>
            </a:r>
          </a:p>
          <a:p>
            <a:r>
              <a:rPr lang="pt-BR">
                <a:solidFill>
                  <a:srgbClr val="000000"/>
                </a:solidFill>
              </a:rPr>
              <a:t>Recepciona os atestados</a:t>
            </a:r>
          </a:p>
          <a:p>
            <a:r>
              <a:rPr lang="pt-BR">
                <a:solidFill>
                  <a:srgbClr val="000000"/>
                </a:solidFill>
              </a:rPr>
              <a:t>Fornece documentos diversos e certificados</a:t>
            </a:r>
          </a:p>
          <a:p>
            <a:r>
              <a:rPr lang="pt-BR">
                <a:solidFill>
                  <a:srgbClr val="000000"/>
                </a:solidFill>
              </a:rPr>
              <a:t>Efetua as matriculas</a:t>
            </a:r>
          </a:p>
          <a:p>
            <a:r>
              <a:rPr lang="pt-BR">
                <a:solidFill>
                  <a:srgbClr val="000000"/>
                </a:solidFill>
              </a:rPr>
              <a:t>Controla o financeiro</a:t>
            </a:r>
          </a:p>
        </p:txBody>
      </p:sp>
    </p:spTree>
    <p:extLst>
      <p:ext uri="{BB962C8B-B14F-4D97-AF65-F5344CB8AC3E}">
        <p14:creationId xmlns:p14="http://schemas.microsoft.com/office/powerpoint/2010/main" val="414836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28492A-DDDF-4C12-AE60-3EA02D8D2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63DF58-06E6-4ED6-947D-1490C2F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04030" y="-5378272"/>
            <a:ext cx="1409700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3EE9EE-9AC1-BF2C-C453-6495CB60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50" y="517186"/>
            <a:ext cx="10282725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270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000000"/>
                </a:solidFill>
              </a:rPr>
              <a:t>Recepção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8E5153A-876E-EE5D-A245-2EA8C72D4E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459905"/>
              </p:ext>
            </p:extLst>
          </p:nvPr>
        </p:nvGraphicFramePr>
        <p:xfrm>
          <a:off x="808038" y="2369713"/>
          <a:ext cx="10598150" cy="397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71185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28492A-DDDF-4C12-AE60-3EA02D8D2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63DF58-06E6-4ED6-947D-1490C2F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04030" y="-5378272"/>
            <a:ext cx="1409700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349408-5CDB-E235-7281-5A6085C8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50" y="517186"/>
            <a:ext cx="10282725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270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000000"/>
                </a:solidFill>
              </a:rPr>
              <a:t>Coordenação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80D46C9-F834-B5BC-D9B3-82552D0C7B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578221"/>
              </p:ext>
            </p:extLst>
          </p:nvPr>
        </p:nvGraphicFramePr>
        <p:xfrm>
          <a:off x="808038" y="2369713"/>
          <a:ext cx="10598150" cy="397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7889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89493-AC86-4DB9-8963-3671DDEBE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AB4A3A-AAF4-424D-8770-DB72A877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6" y="665389"/>
            <a:ext cx="5807818" cy="1507193"/>
          </a:xfrm>
        </p:spPr>
        <p:txBody>
          <a:bodyPr anchor="b">
            <a:normAutofit/>
          </a:bodyPr>
          <a:lstStyle/>
          <a:p>
            <a:r>
              <a:rPr lang="pt-BR" dirty="0"/>
              <a:t>Didático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C4311F-8B98-5B86-4928-82DB9F8BE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56" y="2400301"/>
            <a:ext cx="5568215" cy="3733800"/>
          </a:xfrm>
        </p:spPr>
        <p:txBody>
          <a:bodyPr>
            <a:normAutofit/>
          </a:bodyPr>
          <a:lstStyle/>
          <a:p>
            <a:r>
              <a:rPr lang="pt-BR" dirty="0"/>
              <a:t>Cadastrar os cursos e os planos de aula</a:t>
            </a:r>
          </a:p>
          <a:p>
            <a:r>
              <a:rPr lang="pt-BR" dirty="0"/>
              <a:t>Consultar cronograma</a:t>
            </a:r>
          </a:p>
          <a:p>
            <a:r>
              <a:rPr lang="pt-BR" dirty="0"/>
              <a:t>Direcionar turma a uma sala (Com horário)</a:t>
            </a:r>
          </a:p>
          <a:p>
            <a:r>
              <a:rPr lang="pt-BR" dirty="0"/>
              <a:t>Reservar Espaço </a:t>
            </a:r>
            <a:r>
              <a:rPr lang="pt-BR" dirty="0" err="1"/>
              <a:t>Maker</a:t>
            </a:r>
            <a:endParaRPr lang="pt-BR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630921" y="2766496"/>
            <a:ext cx="5385102" cy="1987416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Fórmulas matemáticas complexas em um quadro negro">
            <a:extLst>
              <a:ext uri="{FF2B5EF4-FFF2-40B4-BE49-F238E27FC236}">
                <a16:creationId xmlns:a16="http://schemas.microsoft.com/office/drawing/2014/main" id="{BB814FCB-2B02-EC68-B653-0229AE55A27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826" r="15906" b="2"/>
          <a:stretch>
            <a:fillRect/>
          </a:stretch>
        </p:blipFill>
        <p:spPr>
          <a:xfrm>
            <a:off x="7696200" y="10"/>
            <a:ext cx="4495800" cy="6047499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135747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89493-AC86-4DB9-8963-3671DDEBE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443685-964F-99B7-7732-9518E1D6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6" y="665389"/>
            <a:ext cx="5807818" cy="1507193"/>
          </a:xfrm>
        </p:spPr>
        <p:txBody>
          <a:bodyPr anchor="b">
            <a:normAutofit/>
          </a:bodyPr>
          <a:lstStyle/>
          <a:p>
            <a:r>
              <a:rPr lang="pt-BR" dirty="0"/>
              <a:t>Docente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D296B5-6847-12EB-E2D4-C7B13ACB4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56" y="2400301"/>
            <a:ext cx="5568215" cy="3733800"/>
          </a:xfrm>
        </p:spPr>
        <p:txBody>
          <a:bodyPr>
            <a:normAutofit/>
          </a:bodyPr>
          <a:lstStyle/>
          <a:p>
            <a:r>
              <a:rPr lang="pt-BR" dirty="0"/>
              <a:t>Registrar </a:t>
            </a:r>
            <a:r>
              <a:rPr lang="pt-BR" dirty="0" err="1"/>
              <a:t>frequencia</a:t>
            </a:r>
            <a:endParaRPr lang="pt-BR" dirty="0"/>
          </a:p>
          <a:p>
            <a:r>
              <a:rPr lang="pt-BR" dirty="0"/>
              <a:t>Lançar as notas</a:t>
            </a:r>
          </a:p>
          <a:p>
            <a:r>
              <a:rPr lang="pt-BR" dirty="0"/>
              <a:t>Lançar Feedback dos alunos</a:t>
            </a:r>
          </a:p>
          <a:p>
            <a:r>
              <a:rPr lang="pt-BR" dirty="0"/>
              <a:t>Consulta cronograma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630921" y="2766496"/>
            <a:ext cx="5385102" cy="1987416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064CF-8F84-696B-027A-D024DD138BB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391" r="26792" b="1"/>
          <a:stretch>
            <a:fillRect/>
          </a:stretch>
        </p:blipFill>
        <p:spPr>
          <a:xfrm>
            <a:off x="7696200" y="10"/>
            <a:ext cx="4495800" cy="6047499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329077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28492A-DDDF-4C12-AE60-3EA02D8D2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63DF58-06E6-4ED6-947D-1490C2F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04030" y="-5378272"/>
            <a:ext cx="1409700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5566E7-1447-BD6E-68F9-604AD6F08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50" y="517186"/>
            <a:ext cx="10282725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270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000000"/>
                </a:solidFill>
              </a:rPr>
              <a:t>Espaço Maker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614CAF3-559B-033B-AF39-B31A644F8E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110833"/>
              </p:ext>
            </p:extLst>
          </p:nvPr>
        </p:nvGraphicFramePr>
        <p:xfrm>
          <a:off x="808038" y="2369713"/>
          <a:ext cx="10598150" cy="397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83874585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88E9BA34C6C148AF6DC72DE0F2893F" ma:contentTypeVersion="13" ma:contentTypeDescription="Crie um novo documento." ma:contentTypeScope="" ma:versionID="eb05fdea6373f0caedcd8fb45904a18f">
  <xsd:schema xmlns:xsd="http://www.w3.org/2001/XMLSchema" xmlns:xs="http://www.w3.org/2001/XMLSchema" xmlns:p="http://schemas.microsoft.com/office/2006/metadata/properties" xmlns:ns2="178e488a-6f9a-442f-ae29-977423c03411" xmlns:ns3="43a6ea59-dd05-4406-8a86-c4b3dddac9f0" targetNamespace="http://schemas.microsoft.com/office/2006/metadata/properties" ma:root="true" ma:fieldsID="e46171b170080159a0e4861289905931" ns2:_="" ns3:_="">
    <xsd:import namespace="178e488a-6f9a-442f-ae29-977423c03411"/>
    <xsd:import namespace="43a6ea59-dd05-4406-8a86-c4b3dddac9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PietroO" minOccurs="0"/>
                <xsd:element ref="ns2:Pietrooliveira" minOccurs="0"/>
                <xsd:element ref="ns2:PietroOliveira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8e488a-6f9a-442f-ae29-977423c034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Marcações de imagem" ma:readOnly="false" ma:fieldId="{5cf76f15-5ced-4ddc-b409-7134ff3c332f}" ma:taxonomyMulti="true" ma:sspId="8bee0d7d-e0dd-4976-8ad4-cb0783d2a5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PietroO" ma:index="18" nillable="true" ma:displayName="Pietro O" ma:description="1-D&#10;2-D&#10;3-B&#10;4-B&#10;5-B&#10;6-V,V&#10;7-B&#10;8-B&#10;9-C&#10;10-A&#10;11-C&#10;12-B&#10;13-não lembro&#10;14-Esse comando adiciona uma chave estrangeira a tabela produtos, vinculando o campo id_categoria a tabela categorias&#10;15-saldo 7. gatilho &quot;trg_cfi_ai&quot;&#10;16- serve pra faciliar consultas, restringir acesso e dados&#10;17-manter integridade dos dados, Aplicar regras de negocio dentro do banco de dados" ma:format="Dropdown" ma:internalName="PietroO">
      <xsd:simpleType>
        <xsd:restriction base="dms:Note">
          <xsd:maxLength value="255"/>
        </xsd:restriction>
      </xsd:simpleType>
    </xsd:element>
    <xsd:element name="Pietrooliveira" ma:index="19" nillable="true" ma:displayName="Pietro oliveira" ma:description="1-D&#10;2-D&#10;3-B&#10;4-B&#10;5-B&#10;6-V,V&#10;7-B&#10;8-B&#10;9-C&#10;10-A&#10;11-C&#10;12-B&#10;13-não lembro&#10;14-Esse comando adiciona uma chave estrangeira a tabela produtos, vinculando o campo id_categoria a tabela categorias&#10;15-saldo 7. gatilho &quot;trg_cfi_ai&quot;&#10;16- serve pra faciliar consultas, restringir acesso e dados&#10;17-manter integridade dos dados, Aplicar regras de negocio dentro do banco de dados" ma:format="Dropdown" ma:internalName="Pietrooliveira">
      <xsd:simpleType>
        <xsd:restriction base="dms:Text">
          <xsd:maxLength value="255"/>
        </xsd:restriction>
      </xsd:simpleType>
    </xsd:element>
    <xsd:element name="PietroOliveira0" ma:index="20" ma:displayName="Pietro Oliveira" ma:description="1-D&#10;2-D&#10;3-B&#10;4-B&#10;5-B&#10;6-V,V&#10;7-B&#10;8-B&#10;9-C&#10;10-A&#10;11-C&#10;12-B&#10;13-não lembro&#10;14-Esse comando adiciona uma chave estrangeira a tabela produtos, vinculando o campo id_categoria a tabela categorias&#10;15-saldo 7. gatilho &quot;trg_cfi_ai&quot;&#10;16- serve pra faciliar consultas, restringir acesso e dados&#10;17-manter integridade dos dados, Aplicar regras de negocio dentro do banco de dados" ma:format="Dropdown" ma:internalName="PietroOliveira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6ea59-dd05-4406-8a86-c4b3dddac9f0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480fa06d-068f-4ba2-a608-44dc22705d1e}" ma:internalName="TaxCatchAll" ma:showField="CatchAllData" ma:web="43a6ea59-dd05-4406-8a86-c4b3dddac9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ietroO xmlns="178e488a-6f9a-442f-ae29-977423c03411" xsi:nil="true"/>
    <Pietrooliveira xmlns="178e488a-6f9a-442f-ae29-977423c03411" xsi:nil="true"/>
    <PietroOliveira0 xmlns="178e488a-6f9a-442f-ae29-977423c03411"/>
    <lcf76f155ced4ddcb4097134ff3c332f xmlns="178e488a-6f9a-442f-ae29-977423c03411">
      <Terms xmlns="http://schemas.microsoft.com/office/infopath/2007/PartnerControls"/>
    </lcf76f155ced4ddcb4097134ff3c332f>
    <TaxCatchAll xmlns="43a6ea59-dd05-4406-8a86-c4b3dddac9f0" xsi:nil="true"/>
  </documentManagement>
</p:properties>
</file>

<file path=customXml/itemProps1.xml><?xml version="1.0" encoding="utf-8"?>
<ds:datastoreItem xmlns:ds="http://schemas.openxmlformats.org/officeDocument/2006/customXml" ds:itemID="{3CA8FA47-B590-4A20-9B17-0D9A2A27D6FB}"/>
</file>

<file path=customXml/itemProps2.xml><?xml version="1.0" encoding="utf-8"?>
<ds:datastoreItem xmlns:ds="http://schemas.openxmlformats.org/officeDocument/2006/customXml" ds:itemID="{71542A52-7F46-4490-96FE-8940473CD5C5}"/>
</file>

<file path=customXml/itemProps3.xml><?xml version="1.0" encoding="utf-8"?>
<ds:datastoreItem xmlns:ds="http://schemas.openxmlformats.org/officeDocument/2006/customXml" ds:itemID="{54E92141-E96B-4797-B5B1-738ADE1909E5}"/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164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Avenir Next LT Pro Light</vt:lpstr>
      <vt:lpstr>VeniceBeachVTI</vt:lpstr>
      <vt:lpstr>Projeto Escolar</vt:lpstr>
      <vt:lpstr>Introdução</vt:lpstr>
      <vt:lpstr>Departamentos Envolvidos</vt:lpstr>
      <vt:lpstr>Secretária</vt:lpstr>
      <vt:lpstr>Recepção</vt:lpstr>
      <vt:lpstr>Coordenação</vt:lpstr>
      <vt:lpstr>Didático</vt:lpstr>
      <vt:lpstr>Docente</vt:lpstr>
      <vt:lpstr>Espaço Maker</vt:lpstr>
      <vt:lpstr>Biblioteca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CELSO LUIS CALDEIRA</dc:creator>
  <cp:lastModifiedBy>CELSO LUIS CALDEIRA</cp:lastModifiedBy>
  <cp:revision>1</cp:revision>
  <dcterms:created xsi:type="dcterms:W3CDTF">2025-08-27T16:18:56Z</dcterms:created>
  <dcterms:modified xsi:type="dcterms:W3CDTF">2025-08-27T16:56:01Z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0x0101003688E9BA34C6C148AF6DC72DE0F2893F</vt:lpwstr>
  </property>
</Properties>
</file>