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5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.wmf"/><Relationship Id="rId10" Type="http://schemas.openxmlformats.org/officeDocument/2006/relationships/oleObject" Target="../embeddings/oleObject8.bin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hyperlink" Target="https://www.figma.com/design/l7HGfpZmaFZqakvc3X7SW1/Untitled?node-id=0-1&amp;t=erCvLkMEcfIcCuTx-1" TargetMode="Externa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hyperlink" Target="https://www.figma.com/design/l7HGfpZmaFZqakvc3X7SW1/Untitled?node-id=86-919&amp;t=xXg4ikGmqAhe7sLp-1" TargetMode="Externa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76375" y="1569085"/>
            <a:ext cx="33197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rgbClr val="FF0000"/>
                </a:solidFill>
              </a:rPr>
              <a:t>FOOD POINT APP</a:t>
            </a:r>
            <a:endParaRPr lang="en-US" sz="320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76375" y="2029460"/>
            <a:ext cx="8470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solidFill>
                  <a:srgbClr val="00B050"/>
                </a:solidFill>
              </a:rPr>
              <a:t>A ORDERING FOOD APP FROM ULK RESTAURANTS</a:t>
            </a:r>
            <a:endParaRPr lang="en-US" sz="3200">
              <a:solidFill>
                <a:srgbClr val="00B05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76375" y="2613025"/>
            <a:ext cx="25431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DESIGNER :</a:t>
            </a:r>
            <a:r>
              <a:rPr lang="en-US">
                <a:solidFill>
                  <a:srgbClr val="FFFF00"/>
                </a:solidFill>
              </a:rPr>
              <a:t>:</a:t>
            </a:r>
            <a:endParaRPr lang="en-US">
              <a:solidFill>
                <a:srgbClr val="FFFF00"/>
              </a:solidFill>
            </a:endParaRPr>
          </a:p>
          <a:p>
            <a:r>
              <a:rPr lang="en-US"/>
              <a:t>HASSAAN ATIF  MUSTAFA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661410" y="1619250"/>
            <a:ext cx="674814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b="1">
                <a:solidFill>
                  <a:srgbClr val="00B050"/>
                </a:solidFill>
              </a:rPr>
              <a:t>Key Mokups</a:t>
            </a:r>
            <a:endParaRPr lang="en-US" sz="6600" b="1">
              <a:solidFill>
                <a:srgbClr val="00B05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03015" y="2857500"/>
            <a:ext cx="4443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b="1">
                <a:solidFill>
                  <a:srgbClr val="00B050"/>
                </a:solidFill>
              </a:rPr>
              <a:t>High - fidelity prototype</a:t>
            </a:r>
            <a:endParaRPr lang="en-US" sz="6000" b="1">
              <a:solidFill>
                <a:srgbClr val="00B050"/>
              </a:solidFill>
            </a:endParaRPr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9285" y="6367780"/>
            <a:ext cx="1275080" cy="382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9285" y="6367780"/>
            <a:ext cx="1275080" cy="382270"/>
          </a:xfrm>
          <a:prstGeom prst="rect">
            <a:avLst/>
          </a:prstGeom>
        </p:spPr>
      </p:pic>
      <p:graphicFrame>
        <p:nvGraphicFramePr>
          <p:cNvPr id="4" name="Object 3"/>
          <p:cNvGraphicFramePr/>
          <p:nvPr/>
        </p:nvGraphicFramePr>
        <p:xfrm>
          <a:off x="9283065" y="1913255"/>
          <a:ext cx="2373630" cy="4158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3208020" imgH="6035040" progId="Paint.Picture">
                  <p:embed/>
                </p:oleObj>
              </mc:Choice>
              <mc:Fallback>
                <p:oleObj name="" r:id="rId2" imgW="3208020" imgH="603504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83065" y="1913255"/>
                        <a:ext cx="2373630" cy="4158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/>
        </p:nvGraphicFramePr>
        <p:xfrm>
          <a:off x="4880928" y="1791335"/>
          <a:ext cx="2197735" cy="428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" imgW="3078480" imgH="6111240" progId="Paint.Picture">
                  <p:embed/>
                </p:oleObj>
              </mc:Choice>
              <mc:Fallback>
                <p:oleObj name="" r:id="rId4" imgW="3078480" imgH="6111240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80928" y="1791335"/>
                        <a:ext cx="2197735" cy="428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/>
          <p:nvPr/>
        </p:nvGraphicFramePr>
        <p:xfrm>
          <a:off x="7084695" y="1791335"/>
          <a:ext cx="2154555" cy="428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108960" imgH="6187440" progId="Paint.Picture">
                  <p:embed/>
                </p:oleObj>
              </mc:Choice>
              <mc:Fallback>
                <p:oleObj name="" r:id="rId6" imgW="3108960" imgH="6187440" progId="Paint.Picture">
                  <p:embed/>
                  <p:pic>
                    <p:nvPicPr>
                      <p:cNvPr id="0" name="Picture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4695" y="1791335"/>
                        <a:ext cx="2154555" cy="428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/>
          <p:nvPr/>
        </p:nvGraphicFramePr>
        <p:xfrm>
          <a:off x="2566670" y="1616710"/>
          <a:ext cx="2238375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8" imgW="3048000" imgH="6316980" progId="Paint.Picture">
                  <p:embed/>
                </p:oleObj>
              </mc:Choice>
              <mc:Fallback>
                <p:oleObj name="" r:id="rId8" imgW="3048000" imgH="631698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66670" y="1616710"/>
                        <a:ext cx="2238375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/>
          <p:nvPr/>
        </p:nvGraphicFramePr>
        <p:xfrm>
          <a:off x="287973" y="1670685"/>
          <a:ext cx="2202180" cy="441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3063240" imgH="6057900" progId="Paint.Picture">
                  <p:embed/>
                </p:oleObj>
              </mc:Choice>
              <mc:Fallback>
                <p:oleObj name="" r:id="rId10" imgW="3063240" imgH="6057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7973" y="1670685"/>
                        <a:ext cx="2202180" cy="441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/>
          <p:nvPr/>
        </p:nvSpPr>
        <p:spPr>
          <a:xfrm>
            <a:off x="510540" y="6413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Key Mockups</a:t>
            </a:r>
            <a:endParaRPr lang="en-US" sz="2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0110" y="831850"/>
            <a:ext cx="7341235" cy="43472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6220" y="758190"/>
            <a:ext cx="4910455" cy="2670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/>
              <a:t>High-fidelity prototype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The final high fidelity</a:t>
            </a: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prototype presented with a</a:t>
            </a: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main user flow contains</a:t>
            </a: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adding snacks, scheduling</a:t>
            </a: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on-seat delivery and the</a:t>
            </a: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tracking process.</a:t>
            </a: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47345" y="3923030"/>
            <a:ext cx="1847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View Prototype :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47345" y="43472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2" action="ppaction://hlinkfile"/>
              </a:rPr>
              <a:t>https://www.figma.com/design/l7HGfpZmaFZqakvc3X7SW1/Untitled?node-id=0-1&amp;t=erCvLkMEcfIcCuTx-1</a:t>
            </a:r>
            <a:endParaRPr lang="en-US"/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285" y="6367780"/>
            <a:ext cx="1275080" cy="3822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744595" y="2499995"/>
            <a:ext cx="40640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n/>
                <a:solidFill>
                  <a:schemeClr val="accent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see you</a:t>
            </a:r>
            <a:endParaRPr lang="en-US" sz="8000">
              <a:ln/>
              <a:solidFill>
                <a:schemeClr val="accent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 descr="E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061720"/>
            <a:ext cx="790575" cy="79057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79070" y="184150"/>
            <a:ext cx="3124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solidFill>
                  <a:schemeClr val="bg1">
                    <a:lumMod val="65000"/>
                  </a:schemeClr>
                </a:solidFill>
              </a:rPr>
              <a:t>Project overview</a:t>
            </a:r>
            <a:endParaRPr lang="en-US" sz="28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105535" y="1061720"/>
            <a:ext cx="1681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70C0"/>
                </a:solidFill>
              </a:rPr>
              <a:t>The product :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105535" y="1543050"/>
            <a:ext cx="4145280" cy="2398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FOOD POINT is an online food ordering app designed to help you avoid long queues.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The app allows users to order their meals  from ULK  restaurants and cafés, and It will reach you at your location Users can pay directly through the app.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07745" y="3789680"/>
            <a:ext cx="3251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Project duration: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007745" y="4239895"/>
            <a:ext cx="363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17 October 2025- 21 October 2025 </a:t>
            </a:r>
            <a:endParaRPr lang="en-US"/>
          </a:p>
        </p:txBody>
      </p:sp>
      <p:graphicFrame>
        <p:nvGraphicFramePr>
          <p:cNvPr id="22" name="Object 21"/>
          <p:cNvGraphicFramePr/>
          <p:nvPr/>
        </p:nvGraphicFramePr>
        <p:xfrm>
          <a:off x="5478780" y="0"/>
          <a:ext cx="3127375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" imgW="3352800" imgH="6057900" progId="Paint.Picture">
                  <p:embed/>
                </p:oleObj>
              </mc:Choice>
              <mc:Fallback>
                <p:oleObj name="" r:id="rId2" imgW="3352800" imgH="6057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8780" y="0"/>
                        <a:ext cx="3127375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/>
          <p:nvPr/>
        </p:nvGraphicFramePr>
        <p:xfrm>
          <a:off x="8671560" y="464185"/>
          <a:ext cx="3263900" cy="612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3261360" imgH="6118860" progId="Paint.Picture">
                  <p:embed/>
                </p:oleObj>
              </mc:Choice>
              <mc:Fallback>
                <p:oleObj name="" r:id="rId4" imgW="3261360" imgH="611886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71560" y="464185"/>
                        <a:ext cx="3263900" cy="612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s 25"/>
          <p:cNvSpPr/>
          <p:nvPr/>
        </p:nvSpPr>
        <p:spPr>
          <a:xfrm>
            <a:off x="5564823" y="5620385"/>
            <a:ext cx="313880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FOOD POINT</a:t>
            </a:r>
            <a:endParaRPr lang="en-US" altLang="zh-CN" sz="4400" b="1">
              <a:ln w="10160">
                <a:solidFill>
                  <a:schemeClr val="accent5"/>
                </a:solidFill>
                <a:prstDash val="solid"/>
              </a:ln>
              <a:solidFill>
                <a:srgbClr val="92D05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8" name="Picture 27" descr="UU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80" y="4906645"/>
            <a:ext cx="861060" cy="861060"/>
          </a:xfrm>
          <a:prstGeom prst="rect">
            <a:avLst/>
          </a:prstGeom>
        </p:spPr>
      </p:pic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02670" y="6566535"/>
            <a:ext cx="861695" cy="291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48995" y="381000"/>
            <a:ext cx="32219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sym typeface="+mn-ea"/>
              </a:rPr>
              <a:t>Project overview</a:t>
            </a:r>
            <a:endParaRPr lang="en-US" sz="280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pic>
        <p:nvPicPr>
          <p:cNvPr id="6" name="Picture 5" descr="Y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995" y="1039495"/>
            <a:ext cx="796290" cy="796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48995" y="2117090"/>
            <a:ext cx="2525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5"/>
                </a:solidFill>
              </a:rPr>
              <a:t>The problem :</a:t>
            </a:r>
            <a:endParaRPr lang="en-US" sz="2400">
              <a:solidFill>
                <a:schemeClr val="accent5"/>
              </a:solidFill>
            </a:endParaRPr>
          </a:p>
        </p:txBody>
      </p:sp>
      <p:pic>
        <p:nvPicPr>
          <p:cNvPr id="8" name="Picture 7" descr="T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30" y="1093470"/>
            <a:ext cx="765175" cy="7651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438900" y="2117090"/>
            <a:ext cx="14916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accent5"/>
                </a:solidFill>
              </a:rPr>
              <a:t>The goal :</a:t>
            </a:r>
            <a:endParaRPr lang="en-US" sz="2400">
              <a:solidFill>
                <a:schemeClr val="accent5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17270" y="2824480"/>
            <a:ext cx="4288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People often face the problem of long waiting lines when ordering or picking up their food 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from ULK restaurants.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charset="0"/>
              <a:buChar char="o"/>
            </a:pP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25260" y="2813050"/>
            <a:ext cx="5138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o"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FOOD POINT aims to provide a smooth and fast food ordering experience, saving time by reducing waiting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crowding.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735" y="6205220"/>
            <a:ext cx="1611630" cy="544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6690" y="1807845"/>
            <a:ext cx="834390" cy="834390"/>
          </a:xfrm>
          <a:prstGeom prst="rect">
            <a:avLst/>
          </a:prstGeom>
        </p:spPr>
      </p:pic>
      <p:pic>
        <p:nvPicPr>
          <p:cNvPr id="5" name="Picture 4" descr="D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" y="1687830"/>
            <a:ext cx="935355" cy="889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51205" y="631825"/>
            <a:ext cx="31788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chemeClr val="bg1">
                    <a:lumMod val="65000"/>
                  </a:schemeClr>
                </a:solidFill>
                <a:sym typeface="+mn-ea"/>
              </a:rPr>
              <a:t>Project overview</a:t>
            </a:r>
            <a:endParaRPr lang="en-US" sz="2800">
              <a:solidFill>
                <a:schemeClr val="bg1">
                  <a:lumMod val="65000"/>
                </a:schemeClr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5210" y="2875915"/>
            <a:ext cx="16548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0070C0"/>
                </a:solidFill>
              </a:rPr>
              <a:t>My role :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5210" y="3429000"/>
            <a:ext cx="2820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UX Designer, UI Designer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33185" y="3284855"/>
            <a:ext cx="4320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Creating Low and High fidelity prototypes, Accounting for accessibilities, and iterating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on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designs.</a:t>
            </a:r>
            <a:endParaRPr lang="en-US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433185" y="2824480"/>
            <a:ext cx="2513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0070C0"/>
                </a:solidFill>
              </a:rPr>
              <a:t>Responsibilites :</a:t>
            </a:r>
            <a:endParaRPr lang="en-US" sz="2400">
              <a:solidFill>
                <a:srgbClr val="0070C0"/>
              </a:solidFill>
            </a:endParaRPr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735" y="6205220"/>
            <a:ext cx="1611630" cy="544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hh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824355"/>
            <a:ext cx="1066800" cy="1076325"/>
          </a:xfrm>
          <a:prstGeom prst="rect">
            <a:avLst/>
          </a:prstGeom>
        </p:spPr>
      </p:pic>
      <p:pic>
        <p:nvPicPr>
          <p:cNvPr id="7" name="Picture 6" descr="j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10" y="1824355"/>
            <a:ext cx="1018540" cy="10102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3160" y="570865"/>
            <a:ext cx="3897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User research : pain points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231390" y="3074670"/>
            <a:ext cx="1033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0000"/>
                </a:solidFill>
              </a:rPr>
              <a:t>TIME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236470" y="3608070"/>
            <a:ext cx="25800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People have to spent like 10 - 20 minutes in queues to get their order.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77480" y="3117850"/>
            <a:ext cx="1284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Queues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810500" y="3608070"/>
            <a:ext cx="3634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Long gueues sometimes  leads to canceling the order and sometimes leads to miss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lectures.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735" y="6205220"/>
            <a:ext cx="1611630" cy="544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1656715" y="2029460"/>
            <a:ext cx="1868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00B050"/>
                </a:solidFill>
              </a:rPr>
              <a:t>Starting</a:t>
            </a:r>
            <a:endParaRPr lang="en-US" sz="4000">
              <a:solidFill>
                <a:srgbClr val="00B05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966720" y="2672080"/>
            <a:ext cx="1188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rgbClr val="FFFF00"/>
                </a:solidFill>
              </a:rPr>
              <a:t>the</a:t>
            </a:r>
            <a:endParaRPr lang="en-US" sz="4000">
              <a:solidFill>
                <a:srgbClr val="FFFF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525520" y="3281680"/>
            <a:ext cx="1767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/>
                </a:solidFill>
              </a:rPr>
              <a:t>design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6019800" y="988695"/>
            <a:ext cx="76200" cy="426910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6725285" y="1879600"/>
            <a:ext cx="3159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paper wireframes</a:t>
            </a:r>
            <a:endParaRPr lang="en-US" sz="2400" b="1"/>
          </a:p>
        </p:txBody>
      </p:sp>
      <p:sp>
        <p:nvSpPr>
          <p:cNvPr id="20" name="Text Box 19"/>
          <p:cNvSpPr txBox="1"/>
          <p:nvPr/>
        </p:nvSpPr>
        <p:spPr>
          <a:xfrm>
            <a:off x="6725285" y="2461895"/>
            <a:ext cx="30638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Digital wireframes</a:t>
            </a:r>
            <a:endParaRPr lang="en-US" sz="2400" b="1"/>
          </a:p>
        </p:txBody>
      </p:sp>
      <p:sp>
        <p:nvSpPr>
          <p:cNvPr id="21" name="Text Box 20"/>
          <p:cNvSpPr txBox="1"/>
          <p:nvPr/>
        </p:nvSpPr>
        <p:spPr>
          <a:xfrm>
            <a:off x="6725285" y="3044190"/>
            <a:ext cx="3442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Low-fidelity prototype</a:t>
            </a:r>
            <a:endParaRPr lang="en-US" sz="2400" b="1"/>
          </a:p>
        </p:txBody>
      </p:sp>
      <p:sp>
        <p:nvSpPr>
          <p:cNvPr id="22" name="Text Box 21"/>
          <p:cNvSpPr txBox="1"/>
          <p:nvPr/>
        </p:nvSpPr>
        <p:spPr>
          <a:xfrm>
            <a:off x="6725285" y="3694430"/>
            <a:ext cx="3009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Usability studies</a:t>
            </a:r>
            <a:endParaRPr lang="en-US" sz="2400" b="1"/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735" y="6205220"/>
            <a:ext cx="1611630" cy="544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7630" y="716915"/>
            <a:ext cx="2433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Paper wireframes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57630" y="1477645"/>
            <a:ext cx="3977005" cy="2432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Each Screen of the app on paper ensured that the elements that made to digital wireframes would be well suited to address user pain points. For home screen, I prioritize easy and quick ordering process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to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help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users.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2735" y="6205220"/>
            <a:ext cx="1611630" cy="544830"/>
          </a:xfrm>
          <a:prstGeom prst="rect">
            <a:avLst/>
          </a:prstGeom>
        </p:spPr>
      </p:pic>
      <p:pic>
        <p:nvPicPr>
          <p:cNvPr id="6" name="Picture 5" descr="m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30" y="1355725"/>
            <a:ext cx="5364480" cy="2348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51510" y="380365"/>
            <a:ext cx="3086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Digital wireframes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0095" y="1325245"/>
            <a:ext cx="3065145" cy="3513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Proceeding towards digital wireframes i want to ensure the findings and feedbacks from the user research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were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covered</a:t>
            </a:r>
            <a:r>
              <a:rPr lang="en-US" altLang="en-US" sz="2400"/>
              <a:t>.</a:t>
            </a:r>
            <a:endParaRPr lang="en-US" altLang="en-US" sz="2400"/>
          </a:p>
        </p:txBody>
      </p:sp>
      <p:graphicFrame>
        <p:nvGraphicFramePr>
          <p:cNvPr id="6" name="Object 5"/>
          <p:cNvGraphicFramePr/>
          <p:nvPr/>
        </p:nvGraphicFramePr>
        <p:xfrm>
          <a:off x="6695440" y="264795"/>
          <a:ext cx="3233420" cy="615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230880" imgH="6149340" progId="Paint.Picture">
                  <p:embed/>
                </p:oleObj>
              </mc:Choice>
              <mc:Fallback>
                <p:oleObj name="" r:id="rId1" imgW="3230880" imgH="614934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95440" y="264795"/>
                        <a:ext cx="3233420" cy="615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285" y="6367780"/>
            <a:ext cx="1275080" cy="38227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8441055" y="6520815"/>
            <a:ext cx="273685" cy="1968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6488430" y="4258945"/>
            <a:ext cx="313055" cy="2724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4606925" y="4260215"/>
            <a:ext cx="18815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Users can easily choose theire favourites food from the popular menu section.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8040370" y="6367780"/>
            <a:ext cx="184785" cy="320675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8989060" y="6518275"/>
            <a:ext cx="273685" cy="1968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9446895" y="6520815"/>
            <a:ext cx="273685" cy="196850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977755" y="5449570"/>
            <a:ext cx="217805" cy="1238885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0415905" y="4346575"/>
            <a:ext cx="14452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Users can easily search for theire food .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10280650" y="5372735"/>
            <a:ext cx="254635" cy="27876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75945" y="6731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>
                    <a:lumMod val="50000"/>
                  </a:schemeClr>
                </a:solidFill>
              </a:rPr>
              <a:t>Low-fidelity prototype</a:t>
            </a:r>
            <a:endParaRPr lang="en-US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75945" y="17926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The low-fidelity prototype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connected to the primary flow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of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en-US" altLang="en-US">
                <a:solidFill>
                  <a:schemeClr val="bg1">
                    <a:lumMod val="50000"/>
                  </a:schemeClr>
                </a:solidFill>
              </a:rPr>
              <a:t>app.</a:t>
            </a:r>
            <a:endParaRPr lang="en-US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 descr="Screenshot 2025-10-20 0402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1825" y="673100"/>
            <a:ext cx="7098665" cy="495744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584825" y="5889625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View Prototype :</a:t>
            </a:r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7455535" y="5709285"/>
            <a:ext cx="39497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2" action="ppaction://hlinkfile"/>
              </a:rPr>
              <a:t>https://www.figma.com/design/l7HGfpZmaFZqakvc3X7SW1/Untitled?node-id=86-919&amp;t=xXg4ikGmqAhe7sLp-1</a:t>
            </a:r>
            <a:endParaRPr lang="en-US"/>
          </a:p>
        </p:txBody>
      </p:sp>
      <p:pic>
        <p:nvPicPr>
          <p:cNvPr id="29" name="Picture 28" descr="google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870" y="6487160"/>
            <a:ext cx="658495" cy="262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Presentation</Application>
  <PresentationFormat>Widescreen</PresentationFormat>
  <Paragraphs>110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Calibri Light</vt:lpstr>
      <vt:lpstr>Office Theme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ASN</dc:creator>
  <cp:lastModifiedBy>hassaan atif</cp:lastModifiedBy>
  <cp:revision>4</cp:revision>
  <dcterms:created xsi:type="dcterms:W3CDTF">2025-07-23T00:59:00Z</dcterms:created>
  <dcterms:modified xsi:type="dcterms:W3CDTF">2025-10-20T19:59:20Z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2C2CF02B1D6E47F88542842371A8E5BF_11</vt:lpwstr>
  </property>
  <property fmtid="{D5CDD505-2E9C-101B-9397-08002B2CF9AE}" pid="3" name="KSOProductBuildVer">
    <vt:lpwstr>1033-12.2.0.23131</vt:lpwstr>
  </property>
</Properties>
</file>