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12192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09FED41D-7EE7-42DC-A741-F9DC382B4CDD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BBEDA7C-CD8E-4BAC-8AA3-8732233694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09FED41D-7EE7-42DC-A741-F9DC382B4CDD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BBEDA7C-CD8E-4BAC-8AA3-8732233694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09FED41D-7EE7-42DC-A741-F9DC382B4CDD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BBEDA7C-CD8E-4BAC-8AA3-8732233694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09FED41D-7EE7-42DC-A741-F9DC382B4CDD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BBEDA7C-CD8E-4BAC-8AA3-8732233694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09FED41D-7EE7-42DC-A741-F9DC382B4CDD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BBEDA7C-CD8E-4BAC-8AA3-8732233694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09FED41D-7EE7-42DC-A741-F9DC382B4CDD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BBEDA7C-CD8E-4BAC-8AA3-8732233694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9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09FED41D-7EE7-42DC-A741-F9DC382B4CDD}" type="datetimeFigureOut">
              <a:rPr lang="ru-RU"/>
              <a:t/>
            </a:fld>
            <a:endParaRPr lang="ru-RU"/>
          </a:p>
        </p:txBody>
      </p:sp>
      <p:sp>
        <p:nvSpPr>
          <p:cNvPr id="10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BBEDA7C-CD8E-4BAC-8AA3-8732233694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09FED41D-7EE7-42DC-A741-F9DC382B4CD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BBEDA7C-CD8E-4BAC-8AA3-8732233694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09FED41D-7EE7-42DC-A741-F9DC382B4CD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BBEDA7C-CD8E-4BAC-8AA3-8732233694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09FED41D-7EE7-42DC-A741-F9DC382B4CDD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BBEDA7C-CD8E-4BAC-8AA3-8732233694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6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09FED41D-7EE7-42DC-A741-F9DC382B4CDD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BBEDA7C-CD8E-4BAC-8AA3-8732233694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9FED41D-7EE7-42DC-A741-F9DC382B4CDD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BBEDA7C-CD8E-4BAC-8AA3-8732233694B5}" type="slidenum">
              <a:rPr lang="ru-RU"/>
              <a:t/>
            </a:fld>
            <a:endParaRPr lang="ru-RU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781786"/>
            <a:ext cx="9144000" cy="2387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4000">
                <a:latin typeface="Times New Roman"/>
                <a:cs typeface="Times New Roman"/>
              </a:rPr>
              <a:t>Отчет по курсовой работе по базам данных</a:t>
            </a:r>
            <a:endParaRPr/>
          </a:p>
        </p:txBody>
      </p:sp>
      <p:sp>
        <p:nvSpPr>
          <p:cNvPr id="5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4308231"/>
            <a:ext cx="9144000" cy="1890345"/>
          </a:xfrm>
        </p:spPr>
        <p:txBody>
          <a:bodyPr>
            <a:noAutofit/>
          </a:bodyPr>
          <a:lstStyle/>
          <a:p>
            <a:pPr marL="2970530" algn="r">
              <a:lnSpc>
                <a:spcPct val="150000"/>
              </a:lnSpc>
              <a:spcAft>
                <a:spcPts val="600"/>
              </a:spcAft>
              <a:defRPr/>
            </a:pPr>
            <a:r>
              <a:rPr lang="ru-RU" sz="1600">
                <a:latin typeface="Times New Roman"/>
                <a:ea typeface="Calibri"/>
                <a:cs typeface="Times New Roman"/>
              </a:rPr>
              <a:t>Выполнил: студент группы РИС-19-1б</a:t>
            </a:r>
            <a:endParaRPr lang="ru-RU" sz="1600">
              <a:latin typeface="Calibri"/>
              <a:ea typeface="Calibri"/>
              <a:cs typeface="Times New Roman"/>
            </a:endParaRPr>
          </a:p>
          <a:p>
            <a:pPr marL="2970530" algn="r">
              <a:lnSpc>
                <a:spcPct val="150000"/>
              </a:lnSpc>
              <a:spcAft>
                <a:spcPts val="600"/>
              </a:spcAft>
              <a:defRPr/>
            </a:pPr>
            <a:r>
              <a:rPr lang="ru-RU" sz="1600" u="sng">
                <a:latin typeface="Times New Roman"/>
                <a:ea typeface="Calibri"/>
                <a:cs typeface="Times New Roman"/>
              </a:rPr>
              <a:t>Мазитов Т.Э.</a:t>
            </a:r>
            <a:endParaRPr lang="ru-RU" sz="1600">
              <a:latin typeface="Calibri"/>
              <a:ea typeface="Calibri"/>
              <a:cs typeface="Times New Roman"/>
            </a:endParaRPr>
          </a:p>
          <a:p>
            <a:pPr marL="2970530" algn="r">
              <a:lnSpc>
                <a:spcPct val="150000"/>
              </a:lnSpc>
              <a:spcAft>
                <a:spcPts val="600"/>
              </a:spcAft>
              <a:defRPr/>
            </a:pPr>
            <a:r>
              <a:rPr lang="ru-RU" sz="1600">
                <a:latin typeface="Times New Roman"/>
                <a:ea typeface="Calibri"/>
                <a:cs typeface="Times New Roman"/>
              </a:rPr>
              <a:t>Проверил: доцент кафедры </a:t>
            </a:r>
            <a:endParaRPr lang="en-US" sz="1600">
              <a:latin typeface="Times New Roman"/>
              <a:ea typeface="Calibri"/>
              <a:cs typeface="Times New Roman"/>
            </a:endParaRPr>
          </a:p>
          <a:p>
            <a:pPr marL="2970530" algn="r">
              <a:lnSpc>
                <a:spcPct val="150000"/>
              </a:lnSpc>
              <a:spcAft>
                <a:spcPts val="600"/>
              </a:spcAft>
              <a:defRPr/>
            </a:pPr>
            <a:r>
              <a:rPr lang="ru-RU" sz="1600">
                <a:latin typeface="Times New Roman"/>
                <a:ea typeface="Calibri"/>
                <a:cs typeface="Times New Roman"/>
              </a:rPr>
              <a:t>ИТАС </a:t>
            </a:r>
            <a:r>
              <a:rPr lang="ru-RU" sz="1600" u="sng">
                <a:latin typeface="Times New Roman"/>
                <a:ea typeface="Calibri"/>
                <a:cs typeface="Times New Roman"/>
              </a:rPr>
              <a:t>Петренко А.А</a:t>
            </a:r>
            <a:endParaRPr lang="ru-RU" sz="1600">
              <a:latin typeface="Calibri"/>
              <a:ea typeface="Calibri"/>
              <a:cs typeface="Times New Roman"/>
            </a:endParaRPr>
          </a:p>
        </p:txBody>
      </p:sp>
      <p:sp>
        <p:nvSpPr>
          <p:cNvPr id="6" name="TextBox 4" hidden="0"/>
          <p:cNvSpPr>
            <a:spLocks noAdjustHandles="0" noChangeArrowheads="0"/>
          </p:cNvSpPr>
          <p:nvPr isPhoto="0" userDrawn="0"/>
        </p:nvSpPr>
        <p:spPr bwMode="auto">
          <a:xfrm>
            <a:off x="1072662" y="569335"/>
            <a:ext cx="10216661" cy="168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  <a:defRPr/>
            </a:pPr>
            <a:r>
              <a:rPr lang="ru-RU" sz="1600">
                <a:latin typeface="Times New Roman"/>
                <a:ea typeface="Calibri"/>
                <a:cs typeface="Times New Roman"/>
              </a:rPr>
              <a:t>Министерство образования и науки РФ</a:t>
            </a:r>
            <a:br>
              <a:rPr lang="ru-RU" sz="1600">
                <a:latin typeface="Times New Roman"/>
                <a:ea typeface="Calibri"/>
                <a:cs typeface="Times New Roman"/>
              </a:rPr>
            </a:br>
            <a:r>
              <a:rPr lang="ru-RU" sz="1600">
                <a:latin typeface="Times New Roman"/>
                <a:ea typeface="Calibri"/>
                <a:cs typeface="Times New Roman"/>
              </a:rPr>
              <a:t>Пермский национальный исследовательский политехнический университет</a:t>
            </a:r>
            <a:endParaRPr lang="ru-RU" sz="1600"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50000"/>
              </a:lnSpc>
              <a:spcAft>
                <a:spcPts val="600"/>
              </a:spcAft>
              <a:defRPr/>
            </a:pPr>
            <a:r>
              <a:rPr lang="ru-RU" sz="1600">
                <a:latin typeface="Times New Roman"/>
                <a:ea typeface="Calibri"/>
                <a:cs typeface="Times New Roman"/>
              </a:rPr>
              <a:t>Электротехнический факультет</a:t>
            </a:r>
            <a:endParaRPr lang="ru-RU" sz="1600"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50000"/>
              </a:lnSpc>
              <a:spcAft>
                <a:spcPts val="600"/>
              </a:spcAft>
              <a:defRPr/>
            </a:pPr>
            <a:r>
              <a:rPr lang="ru-RU" sz="1600">
                <a:latin typeface="Times New Roman"/>
                <a:ea typeface="Calibri"/>
                <a:cs typeface="Times New Roman"/>
              </a:rPr>
              <a:t>Кафедра Информационные технологии и автоматизированные системы</a:t>
            </a:r>
            <a:endParaRPr lang="ru-RU" sz="160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Цель и задач работы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ru-RU">
                <a:latin typeface="Times New Roman"/>
                <a:cs typeface="Times New Roman"/>
              </a:rPr>
              <a:t>Цель</a:t>
            </a:r>
            <a:endParaRPr/>
          </a:p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Разработать информационную систему военного округа</a:t>
            </a:r>
            <a:endParaRPr/>
          </a:p>
          <a:p>
            <a:pPr marL="0" indent="0">
              <a:buNone/>
              <a:defRPr/>
            </a:pPr>
            <a:r>
              <a:rPr lang="ru-RU">
                <a:latin typeface="Times New Roman"/>
                <a:cs typeface="Times New Roman"/>
              </a:rPr>
              <a:t>Задачи</a:t>
            </a:r>
            <a:endParaRPr/>
          </a:p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Провести анализ исследуемой области</a:t>
            </a:r>
            <a:endParaRPr lang="ru-RU"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Создать базу данных</a:t>
            </a:r>
            <a:endParaRPr/>
          </a:p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Разработать веб-приложение</a:t>
            </a:r>
            <a:endParaRPr/>
          </a:p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Реализовать изменение данных и выполнение запросов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69631" y="365126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Концептуальная</a:t>
            </a:r>
            <a:br>
              <a:rPr lang="ru-RU">
                <a:latin typeface="Times New Roman"/>
                <a:cs typeface="Times New Roman"/>
              </a:rPr>
            </a:br>
            <a:r>
              <a:rPr lang="ru-RU">
                <a:latin typeface="Times New Roman"/>
                <a:cs typeface="Times New Roman"/>
              </a:rPr>
              <a:t>модель</a:t>
            </a:r>
            <a:endParaRPr/>
          </a:p>
        </p:txBody>
      </p:sp>
      <p:pic>
        <p:nvPicPr>
          <p:cNvPr id="5" name="Объект 4" hidden="0"/>
          <p:cNvPicPr>
            <a:picLocks noChangeAspect="1" noGrp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>
            <a:off x="4281854" y="228322"/>
            <a:ext cx="7737231" cy="6401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69631" y="514594"/>
            <a:ext cx="8675077" cy="84821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Логическая</a:t>
            </a:r>
            <a:br>
              <a:rPr lang="ru-RU">
                <a:latin typeface="Times New Roman"/>
                <a:cs typeface="Times New Roman"/>
              </a:rPr>
            </a:br>
            <a:r>
              <a:rPr lang="ru-RU">
                <a:latin typeface="Times New Roman"/>
                <a:cs typeface="Times New Roman"/>
              </a:rPr>
              <a:t>модель</a:t>
            </a:r>
            <a:endParaRPr/>
          </a:p>
        </p:txBody>
      </p:sp>
      <p:pic>
        <p:nvPicPr>
          <p:cNvPr id="5" name="Объект 4" hidden="0"/>
          <p:cNvPicPr>
            <a:picLocks noChangeAspect="1" noGrp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>
            <a:off x="3028067" y="167053"/>
            <a:ext cx="8994302" cy="63967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45831" y="400295"/>
            <a:ext cx="5096608" cy="88338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Физическая модель</a:t>
            </a:r>
            <a:br>
              <a:rPr lang="ru-RU">
                <a:latin typeface="Times New Roman"/>
                <a:cs typeface="Times New Roman"/>
              </a:rPr>
            </a:br>
            <a:r>
              <a:rPr lang="ru-RU">
                <a:latin typeface="Times New Roman"/>
                <a:cs typeface="Times New Roman"/>
              </a:rPr>
              <a:t>Войсковая часть</a:t>
            </a:r>
            <a:endParaRPr/>
          </a:p>
        </p:txBody>
      </p:sp>
      <p:pic>
        <p:nvPicPr>
          <p:cNvPr id="5" name="Объект 8" hidden="0"/>
          <p:cNvPicPr>
            <a:picLocks noChangeAspect="1" noGrp="1"/>
          </p:cNvPicPr>
          <p:nvPr isPhoto="0" userDrawn="0">
            <p:ph idx="1" hasCustomPrompt="0"/>
          </p:nvPr>
        </p:nvPicPr>
        <p:blipFill>
          <a:blip r:embed="rId2"/>
          <a:srcRect l="0" t="0" r="41682" b="52528"/>
          <a:stretch/>
        </p:blipFill>
        <p:spPr bwMode="auto">
          <a:xfrm>
            <a:off x="3931906" y="743743"/>
            <a:ext cx="6812295" cy="48522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Объект 5" hidden="0"/>
          <p:cNvPicPr>
            <a:picLocks noChangeAspect="1" noGrp="1"/>
          </p:cNvPicPr>
          <p:nvPr isPhoto="0" userDrawn="0">
            <p:ph idx="1" hasCustomPrompt="0"/>
          </p:nvPr>
        </p:nvPicPr>
        <p:blipFill>
          <a:blip r:embed="rId2"/>
          <a:srcRect l="0" t="46944" r="34179" b="0"/>
          <a:stretch/>
        </p:blipFill>
        <p:spPr bwMode="auto">
          <a:xfrm>
            <a:off x="4030580" y="923192"/>
            <a:ext cx="7557682" cy="5330519"/>
          </a:xfrm>
          <a:prstGeom prst="rect">
            <a:avLst/>
          </a:prstGeom>
        </p:spPr>
      </p:pic>
      <p:sp>
        <p:nvSpPr>
          <p:cNvPr id="5" name="Заголовок 1" hidden="0"/>
          <p:cNvSpPr>
            <a:spLocks noAdjustHandles="0" noChangeArrowheads="0"/>
          </p:cNvSpPr>
          <p:nvPr isPhoto="0" userDrawn="0"/>
        </p:nvSpPr>
        <p:spPr bwMode="auto">
          <a:xfrm>
            <a:off x="345831" y="400295"/>
            <a:ext cx="5096608" cy="88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Физическая модель</a:t>
            </a:r>
            <a:br>
              <a:rPr lang="ru-RU">
                <a:latin typeface="Times New Roman"/>
                <a:cs typeface="Times New Roman"/>
              </a:rPr>
            </a:br>
            <a:r>
              <a:rPr lang="ru-RU">
                <a:latin typeface="Times New Roman"/>
                <a:cs typeface="Times New Roman"/>
              </a:rPr>
              <a:t>Военнослужащий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AdjustHandles="0" noChangeArrowheads="0"/>
          </p:cNvSpPr>
          <p:nvPr isPhoto="0" userDrawn="0"/>
        </p:nvSpPr>
        <p:spPr bwMode="auto">
          <a:xfrm>
            <a:off x="345831" y="400295"/>
            <a:ext cx="5096608" cy="88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Физическая модель</a:t>
            </a:r>
            <a:br>
              <a:rPr lang="ru-RU">
                <a:latin typeface="Times New Roman"/>
                <a:cs typeface="Times New Roman"/>
              </a:rPr>
            </a:br>
            <a:r>
              <a:rPr lang="ru-RU">
                <a:latin typeface="Times New Roman"/>
                <a:cs typeface="Times New Roman"/>
              </a:rPr>
              <a:t>Военнослужащий</a:t>
            </a:r>
            <a:endParaRPr/>
          </a:p>
        </p:txBody>
      </p:sp>
      <p:pic>
        <p:nvPicPr>
          <p:cNvPr id="5" name="Объект 6" hidden="0"/>
          <p:cNvPicPr>
            <a:picLocks noChangeAspect="1" noGrp="1"/>
          </p:cNvPicPr>
          <p:nvPr isPhoto="0" userDrawn="0">
            <p:ph idx="1" hasCustomPrompt="0"/>
          </p:nvPr>
        </p:nvPicPr>
        <p:blipFill>
          <a:blip r:embed="rId2"/>
          <a:srcRect l="34197" t="9481" r="1" b="51706"/>
          <a:stretch/>
        </p:blipFill>
        <p:spPr bwMode="auto">
          <a:xfrm>
            <a:off x="1125414" y="1442707"/>
            <a:ext cx="9717242" cy="50149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Заключение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21323" y="1690688"/>
            <a:ext cx="10732477" cy="4486275"/>
          </a:xfrm>
        </p:spPr>
        <p:txBody>
          <a:bodyPr/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ru-RU" sz="1800">
                <a:latin typeface="Times New Roman"/>
                <a:ea typeface="Calibri"/>
                <a:cs typeface="Times New Roman"/>
              </a:rPr>
              <a:t>В ходе выполнения курсовой работы были выполнены все поставленные перед разработчиком задачи: смоделирована и создана база данных, успешно заполнена валидными данными, реализована работа с содержимым таблиц, реализованы запросы к таблицам.</a:t>
            </a:r>
            <a:endParaRPr lang="ru-RU" sz="1800">
              <a:latin typeface="Calibri"/>
              <a:ea typeface="Calibri"/>
              <a:cs typeface="Times New Roman"/>
            </a:endParaRP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ru-RU" sz="1800">
                <a:latin typeface="Times New Roman"/>
                <a:ea typeface="Calibri"/>
                <a:cs typeface="Times New Roman"/>
              </a:rPr>
              <a:t>Цель курсовой работы была достигнута – разработана информационная система военного округа.</a:t>
            </a:r>
            <a:endParaRPr lang="ru-RU" sz="1800">
              <a:latin typeface="Calibri"/>
              <a:ea typeface="Calibri"/>
              <a:cs typeface="Times New Roman"/>
            </a:endParaRPr>
          </a:p>
          <a:p>
            <a:pPr marL="0" indent="0">
              <a:buNone/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R7-Office/6.2.2.17</Application>
  <DocSecurity>0</DocSecurity>
  <PresentationFormat>Широкоэкранный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курсовой работе по базам данных</dc:title>
  <dc:subject/>
  <dc:creator>Тимур Мазитов</dc:creator>
  <cp:keywords/>
  <dc:description/>
  <dc:identifier/>
  <dc:language/>
  <cp:lastModifiedBy>Тимур Мазитов</cp:lastModifiedBy>
  <cp:revision>6</cp:revision>
  <dcterms:created xsi:type="dcterms:W3CDTF">2021-05-27T07:42:40Z</dcterms:created>
  <dcterms:modified xsi:type="dcterms:W3CDTF">2021-06-07T16:50:41Z</dcterms:modified>
  <cp:category/>
  <cp:contentStatus/>
  <cp:version/>
</cp:coreProperties>
</file>