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u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3843383-E77B-4D21-8803-D91F19FD9A4F}" type="datetimeFigureOut">
              <a:rPr lang="eu-ES" smtClean="0"/>
              <a:t>2015/11/30</a:t>
            </a:fld>
            <a:endParaRPr lang="eu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u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C1E881C-2A09-4215-B530-4C6E71600FEB}" type="slidenum">
              <a:rPr lang="eu-ES" smtClean="0"/>
              <a:t>‹Nº›</a:t>
            </a:fld>
            <a:endParaRPr lang="eu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383-E77B-4D21-8803-D91F19FD9A4F}" type="datetimeFigureOut">
              <a:rPr lang="eu-ES" smtClean="0"/>
              <a:t>2015/11/30</a:t>
            </a:fld>
            <a:endParaRPr lang="eu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881C-2A09-4215-B530-4C6E71600FEB}" type="slidenum">
              <a:rPr lang="eu-ES" smtClean="0"/>
              <a:t>‹Nº›</a:t>
            </a:fld>
            <a:endParaRPr lang="eu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383-E77B-4D21-8803-D91F19FD9A4F}" type="datetimeFigureOut">
              <a:rPr lang="eu-ES" smtClean="0"/>
              <a:t>2015/11/30</a:t>
            </a:fld>
            <a:endParaRPr lang="eu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881C-2A09-4215-B530-4C6E71600FEB}" type="slidenum">
              <a:rPr lang="eu-ES" smtClean="0"/>
              <a:t>‹Nº›</a:t>
            </a:fld>
            <a:endParaRPr lang="eu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3843383-E77B-4D21-8803-D91F19FD9A4F}" type="datetimeFigureOut">
              <a:rPr lang="eu-ES" smtClean="0"/>
              <a:t>2015/11/30</a:t>
            </a:fld>
            <a:endParaRPr lang="eu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C1E881C-2A09-4215-B530-4C6E71600FEB}" type="slidenum">
              <a:rPr lang="eu-ES" smtClean="0"/>
              <a:t>‹Nº›</a:t>
            </a:fld>
            <a:endParaRPr lang="eu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u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3843383-E77B-4D21-8803-D91F19FD9A4F}" type="datetimeFigureOut">
              <a:rPr lang="eu-ES" smtClean="0"/>
              <a:t>2015/11/30</a:t>
            </a:fld>
            <a:endParaRPr lang="eu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u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C1E881C-2A09-4215-B530-4C6E71600FEB}" type="slidenum">
              <a:rPr lang="eu-ES" smtClean="0"/>
              <a:t>‹Nº›</a:t>
            </a:fld>
            <a:endParaRPr lang="eu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383-E77B-4D21-8803-D91F19FD9A4F}" type="datetimeFigureOut">
              <a:rPr lang="eu-ES" smtClean="0"/>
              <a:t>2015/11/30</a:t>
            </a:fld>
            <a:endParaRPr lang="eu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881C-2A09-4215-B530-4C6E71600FEB}" type="slidenum">
              <a:rPr lang="eu-ES" smtClean="0"/>
              <a:t>‹Nº›</a:t>
            </a:fld>
            <a:endParaRPr lang="eu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383-E77B-4D21-8803-D91F19FD9A4F}" type="datetimeFigureOut">
              <a:rPr lang="eu-ES" smtClean="0"/>
              <a:t>2015/11/30</a:t>
            </a:fld>
            <a:endParaRPr lang="eu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881C-2A09-4215-B530-4C6E71600FEB}" type="slidenum">
              <a:rPr lang="eu-ES" smtClean="0"/>
              <a:t>‹Nº›</a:t>
            </a:fld>
            <a:endParaRPr lang="eu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3843383-E77B-4D21-8803-D91F19FD9A4F}" type="datetimeFigureOut">
              <a:rPr lang="eu-ES" smtClean="0"/>
              <a:t>2015/11/30</a:t>
            </a:fld>
            <a:endParaRPr lang="eu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C1E881C-2A09-4215-B530-4C6E71600FEB}" type="slidenum">
              <a:rPr lang="eu-ES" smtClean="0"/>
              <a:t>‹Nº›</a:t>
            </a:fld>
            <a:endParaRPr lang="eu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u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383-E77B-4D21-8803-D91F19FD9A4F}" type="datetimeFigureOut">
              <a:rPr lang="eu-ES" smtClean="0"/>
              <a:t>2015/11/30</a:t>
            </a:fld>
            <a:endParaRPr lang="eu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881C-2A09-4215-B530-4C6E71600FEB}" type="slidenum">
              <a:rPr lang="eu-ES" smtClean="0"/>
              <a:t>‹Nº›</a:t>
            </a:fld>
            <a:endParaRPr lang="eu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3843383-E77B-4D21-8803-D91F19FD9A4F}" type="datetimeFigureOut">
              <a:rPr lang="eu-ES" smtClean="0"/>
              <a:t>2015/11/30</a:t>
            </a:fld>
            <a:endParaRPr lang="eu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C1E881C-2A09-4215-B530-4C6E71600FEB}" type="slidenum">
              <a:rPr lang="eu-ES" smtClean="0"/>
              <a:t>‹Nº›</a:t>
            </a:fld>
            <a:endParaRPr lang="eu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u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3843383-E77B-4D21-8803-D91F19FD9A4F}" type="datetimeFigureOut">
              <a:rPr lang="eu-ES" smtClean="0"/>
              <a:t>2015/11/30</a:t>
            </a:fld>
            <a:endParaRPr lang="eu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C1E881C-2A09-4215-B530-4C6E71600FEB}" type="slidenum">
              <a:rPr lang="eu-ES" smtClean="0"/>
              <a:t>‹Nº›</a:t>
            </a:fld>
            <a:endParaRPr lang="eu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u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3843383-E77B-4D21-8803-D91F19FD9A4F}" type="datetimeFigureOut">
              <a:rPr lang="eu-ES" smtClean="0"/>
              <a:t>2015/11/30</a:t>
            </a:fld>
            <a:endParaRPr lang="eu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u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C1E881C-2A09-4215-B530-4C6E71600FEB}" type="slidenum">
              <a:rPr lang="eu-ES" smtClean="0"/>
              <a:t>‹Nº›</a:t>
            </a:fld>
            <a:endParaRPr lang="eu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23728" y="332656"/>
            <a:ext cx="6172200" cy="792088"/>
          </a:xfrm>
        </p:spPr>
        <p:txBody>
          <a:bodyPr/>
          <a:lstStyle/>
          <a:p>
            <a:r>
              <a:rPr lang="eu-ES" dirty="0" smtClean="0"/>
              <a:t>CATERING</a:t>
            </a:r>
            <a:endParaRPr lang="eu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 smtClean="0"/>
              <a:t>Onintza</a:t>
            </a:r>
            <a:r>
              <a:rPr lang="es-ES_tradnl" dirty="0" smtClean="0"/>
              <a:t> </a:t>
            </a:r>
            <a:r>
              <a:rPr lang="es-ES_tradnl" dirty="0" err="1" smtClean="0"/>
              <a:t>Aracama</a:t>
            </a:r>
            <a:r>
              <a:rPr lang="es-ES_tradnl" dirty="0" smtClean="0"/>
              <a:t> </a:t>
            </a:r>
            <a:r>
              <a:rPr lang="es-ES_tradnl" dirty="0" err="1" smtClean="0"/>
              <a:t>Eceiza</a:t>
            </a:r>
            <a:r>
              <a:rPr lang="es-ES_tradnl" dirty="0" smtClean="0"/>
              <a:t> eta Maitane </a:t>
            </a:r>
            <a:r>
              <a:rPr lang="es-ES_tradnl" dirty="0" err="1" smtClean="0"/>
              <a:t>Azkue</a:t>
            </a:r>
            <a:r>
              <a:rPr lang="es-ES_tradnl" dirty="0" smtClean="0"/>
              <a:t> </a:t>
            </a:r>
            <a:r>
              <a:rPr lang="es-ES_tradnl" dirty="0" err="1" smtClean="0"/>
              <a:t>Zaldua</a:t>
            </a:r>
            <a:endParaRPr lang="eu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3" b="20573"/>
          <a:stretch/>
        </p:blipFill>
        <p:spPr>
          <a:xfrm>
            <a:off x="2364966" y="1268760"/>
            <a:ext cx="526654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724942"/>
          </a:xfrm>
        </p:spPr>
        <p:txBody>
          <a:bodyPr/>
          <a:lstStyle/>
          <a:p>
            <a:r>
              <a:rPr lang="es-ES_tradnl" dirty="0" smtClean="0"/>
              <a:t>EE+ DIAGRAMA</a:t>
            </a:r>
            <a:endParaRPr lang="eu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80728"/>
            <a:ext cx="8498739" cy="4752528"/>
          </a:xfrm>
        </p:spPr>
      </p:pic>
    </p:spTree>
    <p:extLst>
      <p:ext uri="{BB962C8B-B14F-4D97-AF65-F5344CB8AC3E}">
        <p14:creationId xmlns:p14="http://schemas.microsoft.com/office/powerpoint/2010/main" val="323916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67600" cy="580926"/>
          </a:xfrm>
        </p:spPr>
        <p:txBody>
          <a:bodyPr/>
          <a:lstStyle/>
          <a:p>
            <a:r>
              <a:rPr lang="eu-ES" dirty="0" smtClean="0"/>
              <a:t>EREDU ERLAZIONALA</a:t>
            </a:r>
            <a:endParaRPr lang="eu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7467600" cy="4478149"/>
          </a:xfrm>
        </p:spPr>
        <p:txBody>
          <a:bodyPr>
            <a:normAutofit/>
          </a:bodyPr>
          <a:lstStyle/>
          <a:p>
            <a:r>
              <a:rPr lang="es-ES_tradnl" dirty="0" err="1" smtClean="0"/>
              <a:t>Bezeroa</a:t>
            </a:r>
            <a:r>
              <a:rPr lang="es-ES_tradnl" dirty="0" smtClean="0"/>
              <a:t>: </a:t>
            </a:r>
          </a:p>
          <a:p>
            <a:r>
              <a:rPr lang="es-ES_tradnl" dirty="0" err="1" smtClean="0"/>
              <a:t>Ekitaldia</a:t>
            </a:r>
            <a:r>
              <a:rPr lang="es-ES_tradnl" dirty="0" smtClean="0"/>
              <a:t>: </a:t>
            </a:r>
          </a:p>
          <a:p>
            <a:r>
              <a:rPr lang="es-ES_tradnl" dirty="0" err="1" smtClean="0"/>
              <a:t>Herria</a:t>
            </a:r>
            <a:r>
              <a:rPr lang="es-ES_tradnl" dirty="0" smtClean="0"/>
              <a:t>: </a:t>
            </a:r>
          </a:p>
          <a:p>
            <a:r>
              <a:rPr lang="es-ES_tradnl" dirty="0" err="1" smtClean="0"/>
              <a:t>Menua</a:t>
            </a:r>
            <a:r>
              <a:rPr lang="es-ES_tradnl" dirty="0" smtClean="0"/>
              <a:t>: </a:t>
            </a:r>
          </a:p>
          <a:p>
            <a:r>
              <a:rPr lang="es-ES_tradnl" dirty="0" err="1" smtClean="0"/>
              <a:t>Animazioa</a:t>
            </a:r>
            <a:r>
              <a:rPr lang="es-ES_tradnl" dirty="0" smtClean="0"/>
              <a:t>:</a:t>
            </a:r>
          </a:p>
          <a:p>
            <a:r>
              <a:rPr lang="es-ES_tradnl" dirty="0" err="1" smtClean="0"/>
              <a:t>Karaokea</a:t>
            </a:r>
            <a:r>
              <a:rPr lang="es-ES_tradnl" dirty="0" smtClean="0"/>
              <a:t>:</a:t>
            </a:r>
          </a:p>
          <a:p>
            <a:r>
              <a:rPr lang="es-ES_tradnl" dirty="0" err="1" smtClean="0"/>
              <a:t>Pailazoak</a:t>
            </a:r>
            <a:r>
              <a:rPr lang="es-ES_tradnl" dirty="0" smtClean="0"/>
              <a:t>:</a:t>
            </a:r>
          </a:p>
          <a:p>
            <a:r>
              <a:rPr lang="es-ES_tradnl" dirty="0" err="1" smtClean="0"/>
              <a:t>Dja</a:t>
            </a:r>
            <a:r>
              <a:rPr lang="es-ES_tradnl" dirty="0" smtClean="0"/>
              <a:t>:</a:t>
            </a:r>
          </a:p>
          <a:p>
            <a:r>
              <a:rPr lang="es-ES_tradnl" dirty="0" err="1" smtClean="0"/>
              <a:t>Pertsona-pribatua</a:t>
            </a:r>
            <a:r>
              <a:rPr lang="es-ES_tradnl" dirty="0" smtClean="0"/>
              <a:t>:</a:t>
            </a:r>
          </a:p>
          <a:p>
            <a:endParaRPr lang="es-ES_tradn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5695"/>
              </p:ext>
            </p:extLst>
          </p:nvPr>
        </p:nvGraphicFramePr>
        <p:xfrm>
          <a:off x="2267744" y="969928"/>
          <a:ext cx="33123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u="sng" dirty="0" err="1" smtClean="0"/>
                        <a:t>KontratuKodea</a:t>
                      </a:r>
                      <a:endParaRPr lang="eu-E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Telefonoa</a:t>
                      </a:r>
                      <a:endParaRPr lang="eu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71677"/>
              </p:ext>
            </p:extLst>
          </p:nvPr>
        </p:nvGraphicFramePr>
        <p:xfrm>
          <a:off x="2339752" y="1412776"/>
          <a:ext cx="59766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  <a:gridCol w="1224136"/>
                <a:gridCol w="1224136"/>
                <a:gridCol w="1512168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u="sng" dirty="0" err="1" smtClean="0"/>
                        <a:t>EkitaldiKodea</a:t>
                      </a:r>
                      <a:endParaRPr lang="eu-E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HasData</a:t>
                      </a:r>
                      <a:endParaRPr lang="eu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BukData</a:t>
                      </a:r>
                      <a:endParaRPr lang="eu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0" i="1" dirty="0" err="1" smtClean="0"/>
                        <a:t>PostaKodea</a:t>
                      </a:r>
                      <a:endParaRPr lang="eu-ES" b="0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12107"/>
              </p:ext>
            </p:extLst>
          </p:nvPr>
        </p:nvGraphicFramePr>
        <p:xfrm>
          <a:off x="2051721" y="1844824"/>
          <a:ext cx="417646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3"/>
                <a:gridCol w="936104"/>
                <a:gridCol w="1584176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u="sng" dirty="0" err="1" smtClean="0"/>
                        <a:t>PostaKodea</a:t>
                      </a:r>
                      <a:endParaRPr lang="eu-E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u="none" dirty="0" err="1" smtClean="0"/>
                        <a:t>Izena</a:t>
                      </a:r>
                      <a:endParaRPr lang="eu-E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BiztanleKop</a:t>
                      </a:r>
                      <a:endParaRPr lang="eu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845713"/>
              </p:ext>
            </p:extLst>
          </p:nvPr>
        </p:nvGraphicFramePr>
        <p:xfrm>
          <a:off x="2051720" y="2276872"/>
          <a:ext cx="41764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864096"/>
                <a:gridCol w="1728192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u="sng" dirty="0" err="1" smtClean="0"/>
                        <a:t>MenuKodea</a:t>
                      </a:r>
                      <a:endParaRPr lang="eu-E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u="none" dirty="0" smtClean="0"/>
                        <a:t>Mota</a:t>
                      </a:r>
                      <a:endParaRPr lang="eu-E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MenuPrezioa</a:t>
                      </a:r>
                      <a:endParaRPr lang="eu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17441"/>
              </p:ext>
            </p:extLst>
          </p:nvPr>
        </p:nvGraphicFramePr>
        <p:xfrm>
          <a:off x="2555776" y="2770128"/>
          <a:ext cx="60486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  <a:gridCol w="1728192"/>
                <a:gridCol w="1080120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u="sng" dirty="0" err="1" smtClean="0"/>
                        <a:t>AnimazioKodea</a:t>
                      </a:r>
                      <a:endParaRPr lang="eu-E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0" i="1" dirty="0" err="1" smtClean="0"/>
                        <a:t>EkitaldiKodea</a:t>
                      </a:r>
                      <a:endParaRPr lang="eu-E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Prezioa</a:t>
                      </a:r>
                      <a:endParaRPr lang="eu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0" i="0" dirty="0" err="1" smtClean="0"/>
                        <a:t>Iraupena</a:t>
                      </a:r>
                      <a:endParaRPr lang="eu-ES" b="0" i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880921"/>
              </p:ext>
            </p:extLst>
          </p:nvPr>
        </p:nvGraphicFramePr>
        <p:xfrm>
          <a:off x="2420144" y="3202176"/>
          <a:ext cx="38800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84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i="1" u="sng" dirty="0" err="1" smtClean="0"/>
                        <a:t>AnimazioKodea</a:t>
                      </a:r>
                      <a:endParaRPr lang="eu-ES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i="1" u="sng" dirty="0" err="1" smtClean="0"/>
                        <a:t>EkitaldiKodea</a:t>
                      </a:r>
                      <a:endParaRPr lang="eu-ES" i="1" u="sn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98528"/>
              </p:ext>
            </p:extLst>
          </p:nvPr>
        </p:nvGraphicFramePr>
        <p:xfrm>
          <a:off x="2339752" y="3634224"/>
          <a:ext cx="54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  <a:gridCol w="1872208"/>
                <a:gridCol w="1512168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i="1" u="sng" dirty="0" err="1" smtClean="0"/>
                        <a:t>AnimazioKodea</a:t>
                      </a:r>
                      <a:endParaRPr lang="eu-ES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i="1" u="sng" dirty="0" err="1" smtClean="0"/>
                        <a:t>EkitaldiKodea</a:t>
                      </a:r>
                      <a:endParaRPr lang="eu-ES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TaldeIzena</a:t>
                      </a:r>
                      <a:endParaRPr lang="eu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0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Personalizado 2">
      <a:majorFont>
        <a:latin typeface="EHUSerif"/>
        <a:ea typeface=""/>
        <a:cs typeface=""/>
      </a:majorFont>
      <a:minorFont>
        <a:latin typeface="EHUSerif"/>
        <a:ea typeface=""/>
        <a:cs typeface="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44</TotalTime>
  <Words>52</Words>
  <Application>Microsoft Office PowerPoint</Application>
  <PresentationFormat>Presentación en pantalla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Mirador</vt:lpstr>
      <vt:lpstr>CATERING</vt:lpstr>
      <vt:lpstr>EE+ DIAGRAMA</vt:lpstr>
      <vt:lpstr>EREDU ERLAZIONALA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Ekitaldiak</dc:title>
  <dc:creator>PC</dc:creator>
  <cp:lastModifiedBy>PC</cp:lastModifiedBy>
  <cp:revision>6</cp:revision>
  <dcterms:created xsi:type="dcterms:W3CDTF">2015-11-30T09:19:51Z</dcterms:created>
  <dcterms:modified xsi:type="dcterms:W3CDTF">2015-11-30T11:05:27Z</dcterms:modified>
</cp:coreProperties>
</file>