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ACCOUNTING SYSTEM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Accountant and Delegate's Module (Module 8)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Mohd Mazlan Bin Mohd Nor </a:t>
            </a:r>
            <a:r>
              <a:rPr lang="en" sz="1800" dirty="0" smtClean="0"/>
              <a:t>	</a:t>
            </a:r>
            <a:r>
              <a:rPr lang="en" sz="1800" dirty="0"/>
              <a:t>			(177132)</a:t>
            </a:r>
            <a:br>
              <a:rPr lang="en" sz="1800" dirty="0"/>
            </a:br>
            <a:r>
              <a:rPr lang="en" sz="1800" dirty="0"/>
              <a:t>Muhammad Nabil Irfan Bin Abdul Malek 			(178413)</a:t>
            </a:r>
            <a:br>
              <a:rPr lang="en" sz="1800" dirty="0"/>
            </a:br>
            <a:r>
              <a:rPr lang="en" sz="1800" dirty="0"/>
              <a:t>Muhamad Adam Fakrullah Bin Nik Mohamad 	</a:t>
            </a:r>
            <a:r>
              <a:rPr lang="en" sz="1800" dirty="0" smtClean="0"/>
              <a:t>	(</a:t>
            </a:r>
            <a:r>
              <a:rPr lang="en" sz="1800" dirty="0"/>
              <a:t>179660)</a:t>
            </a:r>
            <a:br>
              <a:rPr lang="en" sz="1800" dirty="0"/>
            </a:br>
            <a:r>
              <a:rPr lang="en" sz="1800" dirty="0"/>
              <a:t>Haimanul Iman Bin Unvar Rahman 				(179631)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Design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use Model - View - Controller architecture pattern because of its high availability and is widely used in many mobile app development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layer is really maintainable, testable, easy to assign separate “roles” and easy to update and enhance layers separately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components of MVC is highly reusable and it can be used by another module of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objective of this module is to:</a:t>
            </a:r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managing the expenses and income of the company’s account</a:t>
            </a:r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record the details about the cash flow in and out of the </a:t>
            </a:r>
            <a:r>
              <a:rPr lang="en" dirty="0" smtClean="0"/>
              <a:t>company’s account</a:t>
            </a:r>
            <a:endParaRPr lang="en" dirty="0"/>
          </a:p>
          <a:p>
            <a:pPr marL="9715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keep track the cash flow of the company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scope of this module is wide because any qualified accountant and auditor can register into this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63" y="905400"/>
            <a:ext cx="2932874" cy="40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24" y="941212"/>
            <a:ext cx="1567825" cy="39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0" y="1070262"/>
            <a:ext cx="1567825" cy="36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475" y="1264900"/>
            <a:ext cx="1567825" cy="326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3975" y="1264902"/>
            <a:ext cx="1872557" cy="3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56699" y="114366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Income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91"/>
            <a:ext cx="9144000" cy="4732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0617"/>
            <a:ext cx="8520600" cy="607800"/>
          </a:xfrm>
        </p:spPr>
        <p:txBody>
          <a:bodyPr/>
          <a:lstStyle/>
          <a:p>
            <a:r>
              <a:rPr lang="en-MY" dirty="0" smtClean="0"/>
              <a:t>Add Income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781"/>
            <a:ext cx="9144000" cy="4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991"/>
            <a:ext cx="8520600" cy="607800"/>
          </a:xfrm>
        </p:spPr>
        <p:txBody>
          <a:bodyPr/>
          <a:lstStyle/>
          <a:p>
            <a:r>
              <a:rPr lang="en-MY" dirty="0" smtClean="0"/>
              <a:t>Invite Other Accountant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91"/>
            <a:ext cx="9144000" cy="4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991"/>
            <a:ext cx="8520600" cy="607800"/>
          </a:xfrm>
        </p:spPr>
        <p:txBody>
          <a:bodyPr/>
          <a:lstStyle/>
          <a:p>
            <a:r>
              <a:rPr lang="en-MY" dirty="0" smtClean="0"/>
              <a:t>Invited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058"/>
            <a:ext cx="9144000" cy="45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" y="484429"/>
            <a:ext cx="7726101" cy="4548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21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ACCOUNTING SYSTEM Accountant and Delegate's Module (Module 8)</vt:lpstr>
      <vt:lpstr>Introduction  </vt:lpstr>
      <vt:lpstr>Use Case Diagram  </vt:lpstr>
      <vt:lpstr>Activity Diagram</vt:lpstr>
      <vt:lpstr>Income</vt:lpstr>
      <vt:lpstr>Add Income</vt:lpstr>
      <vt:lpstr>Invite Other Accountant</vt:lpstr>
      <vt:lpstr>Invited</vt:lpstr>
      <vt:lpstr>ERD</vt:lpstr>
      <vt:lpstr>Architecture Design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SYSTEM Accountant and Delegate's Module (Module 8)</dc:title>
  <cp:lastModifiedBy>Mohd Mazlan</cp:lastModifiedBy>
  <cp:revision>1</cp:revision>
  <dcterms:modified xsi:type="dcterms:W3CDTF">2017-01-13T08:27:38Z</dcterms:modified>
</cp:coreProperties>
</file>