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6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2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EA7D84-B7D9-4AA0-B02E-8572BCAECED6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B57C3B-E612-4361-81A0-EBB62FBD6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9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126" y="1914144"/>
            <a:ext cx="11292840" cy="2441448"/>
          </a:xfrm>
        </p:spPr>
        <p:txBody>
          <a:bodyPr>
            <a:noAutofit/>
          </a:bodyPr>
          <a:lstStyle/>
          <a:p>
            <a:pPr algn="ctr"/>
            <a:r>
              <a:rPr lang="ru-RU" sz="2400" u="sng" dirty="0" smtClean="0">
                <a:solidFill>
                  <a:schemeClr val="bg2">
                    <a:lumMod val="75000"/>
                  </a:schemeClr>
                </a:solidFill>
              </a:rPr>
              <a:t>Курсовая работа</a:t>
            </a:r>
            <a:br>
              <a:rPr lang="ru-RU" sz="2400" u="sng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 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«Разработка программы для контроля доступа в организацию на платформе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br>
              <a:rPr lang="ru-RU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дисциплине «Теория алгоритмов»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bg2">
                    <a:lumMod val="75000"/>
                  </a:schemeClr>
                </a:solidFill>
              </a:rPr>
            </a:br>
            <a:endParaRPr lang="ru-RU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4100" y="94827"/>
            <a:ext cx="8148892" cy="19473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ФГАОУ ВО «Уральский федеральный университет 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имени первого Президента России Б.Н. Ельцина»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Институт новых материалов и технологий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Кафедра «Теплофизика и информатика в металлургии»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57838" y="4619544"/>
            <a:ext cx="10369485" cy="942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Выполнила студентка группы НМТ-293907                                     Е.Ю</a:t>
            </a:r>
            <a:r>
              <a:rPr lang="ru-RU" dirty="0">
                <a:solidFill>
                  <a:schemeClr val="bg1"/>
                </a:solidFill>
              </a:rPr>
              <a:t>. Мазлова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Руководитель, доцент, к.т.н.                                                                   </a:t>
            </a:r>
            <a:r>
              <a:rPr lang="ru-RU" dirty="0">
                <a:solidFill>
                  <a:schemeClr val="bg1"/>
                </a:solidFill>
              </a:rPr>
              <a:t>И.А. </a:t>
            </a:r>
            <a:r>
              <a:rPr lang="ru-RU" dirty="0" smtClean="0">
                <a:solidFill>
                  <a:schemeClr val="bg1"/>
                </a:solidFill>
              </a:rPr>
              <a:t>Гурин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992083" y="6174909"/>
            <a:ext cx="10369485" cy="47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Екатеринбург, 2021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467" y="301832"/>
            <a:ext cx="8534400" cy="1027347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467" y="1150070"/>
            <a:ext cx="9411896" cy="46498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В современном мире существует большое количество различных организаций, одним из главных приоритетов которых является обеспечение безопасности сотрудников и защита их личной информации. Для этих целей существует множество программ, содержащих личную информацию о сотрудниках компаний и контролирующих их передвижения по офисам и другим рабочим помещениям данного предприятия. </a:t>
            </a:r>
          </a:p>
        </p:txBody>
      </p:sp>
    </p:spTree>
    <p:extLst>
      <p:ext uri="{BB962C8B-B14F-4D97-AF65-F5344CB8AC3E}">
        <p14:creationId xmlns:p14="http://schemas.microsoft.com/office/powerpoint/2010/main" val="23310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066" y="169857"/>
            <a:ext cx="8534400" cy="933080"/>
          </a:xfrm>
        </p:spPr>
        <p:txBody>
          <a:bodyPr>
            <a:normAutofit/>
          </a:bodyPr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066" y="1018095"/>
            <a:ext cx="11155854" cy="5495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Целью курсовой работы </a:t>
            </a:r>
            <a:r>
              <a:rPr lang="ru-RU" sz="2400" dirty="0" smtClean="0"/>
              <a:t>является разработка универсальной  программы контроля доступа в организацию, которая позволит не только мониторить передвижения сотрудников компании, но и просматривать, редактировать и добавлять информацию о работниках и рабочих помещениях предприятия.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Достижение поставленной цели осуществлялось путем решения следующих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основных задач</a:t>
            </a:r>
            <a:r>
              <a:rPr lang="ru-RU" sz="2400" dirty="0" smtClean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р</a:t>
            </a:r>
            <a:r>
              <a:rPr lang="ru-RU" sz="2400" dirty="0" smtClean="0"/>
              <a:t>азработка и наполнение базы данных;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р</a:t>
            </a:r>
            <a:r>
              <a:rPr lang="ru-RU" sz="2400" dirty="0" smtClean="0"/>
              <a:t>азработка </a:t>
            </a:r>
            <a:r>
              <a:rPr lang="ru-RU" sz="2400" dirty="0"/>
              <a:t>архитектуры и проектирование пользовательского </a:t>
            </a:r>
            <a:r>
              <a:rPr lang="ru-RU" sz="2400" dirty="0" smtClean="0"/>
              <a:t>интерфейса; 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реализация </a:t>
            </a:r>
            <a:r>
              <a:rPr lang="ru-RU" sz="2400" dirty="0"/>
              <a:t>рабочего функционала </a:t>
            </a:r>
            <a:r>
              <a:rPr lang="ru-RU" sz="2400" dirty="0" smtClean="0"/>
              <a:t>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70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130" y="151001"/>
            <a:ext cx="9134572" cy="150706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Архитектура построения информационной системы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7" y="1439314"/>
            <a:ext cx="10001838" cy="5333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467" y="4707"/>
            <a:ext cx="8534400" cy="1140470"/>
          </a:xfrm>
        </p:spPr>
        <p:txBody>
          <a:bodyPr/>
          <a:lstStyle/>
          <a:p>
            <a:r>
              <a:rPr lang="ru-RU" dirty="0" smtClean="0"/>
              <a:t>Средства разработки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467" y="904973"/>
            <a:ext cx="9628712" cy="37990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 smtClean="0"/>
              <a:t>Для написания программного кода был выбран объектно-ориентированный язык программирования </a:t>
            </a:r>
            <a:r>
              <a:rPr lang="en-US" sz="1800" dirty="0" smtClean="0"/>
              <a:t>C#</a:t>
            </a:r>
            <a:r>
              <a:rPr lang="ru-RU" sz="1800" dirty="0" smtClean="0"/>
              <a:t>, предназначенный для разработки приложений </a:t>
            </a:r>
            <a:r>
              <a:rPr lang="nl-NL" sz="1800" dirty="0"/>
              <a:t>для платформы Microsoft .NET Framework.</a:t>
            </a:r>
            <a:endParaRPr lang="ru-RU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 smtClean="0"/>
              <a:t>Программа реализована в среде разработки </a:t>
            </a:r>
            <a:r>
              <a:rPr lang="en-US" sz="1800" dirty="0" smtClean="0"/>
              <a:t>Visual Studio 2019</a:t>
            </a:r>
            <a:r>
              <a:rPr lang="ru-RU" sz="1800" dirty="0" smtClean="0"/>
              <a:t>, пользовательский интерфейс полностью выполнен на платформе </a:t>
            </a:r>
            <a:r>
              <a:rPr lang="en-US" sz="1800" dirty="0" smtClean="0"/>
              <a:t>Windows Forms</a:t>
            </a:r>
            <a:r>
              <a:rPr lang="ru-RU" sz="1800" dirty="0" smtClean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 smtClean="0"/>
              <a:t>Основа разработки программы – база данных, подготовленная с помощью приложения </a:t>
            </a:r>
            <a:r>
              <a:rPr lang="en-US" sz="1800" dirty="0" smtClean="0"/>
              <a:t>Microsoft Access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" y="4242063"/>
            <a:ext cx="2780907" cy="2780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2" t="13615" r="46643" b="16291"/>
          <a:stretch/>
        </p:blipFill>
        <p:spPr>
          <a:xfrm>
            <a:off x="7827686" y="4077095"/>
            <a:ext cx="3102362" cy="29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150" y="367818"/>
            <a:ext cx="8534400" cy="96136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846" y="1150070"/>
            <a:ext cx="10910758" cy="43859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/>
              <a:t>Результат </a:t>
            </a:r>
            <a:r>
              <a:rPr lang="ru-RU" sz="2400" dirty="0"/>
              <a:t>выполнения работы – удобное и приятное для работы приложение, с широким функционалом, позволяющее не только просматривать, редактировать и удалять данные в таблицах, но и представляющее данные в графическом формате и в формате отчета с возможностью последующей конвертации в удобный для хранения и печати формат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76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40" y="2008084"/>
            <a:ext cx="12745039" cy="1507067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7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648</TotalTime>
  <Words>291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Сектор</vt:lpstr>
      <vt:lpstr>Курсовая работа  на тему «Разработка программы для контроля доступа в организацию на платформе Windows Forms» по дисциплине «Теория алгоритмов» </vt:lpstr>
      <vt:lpstr>Актуальность проекта</vt:lpstr>
      <vt:lpstr>Цели и задачи работы</vt:lpstr>
      <vt:lpstr>Архитектура построения информационной системы</vt:lpstr>
      <vt:lpstr>Средства разработки 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Мазлова Елена</dc:creator>
  <cp:lastModifiedBy>Мазлова Елена</cp:lastModifiedBy>
  <cp:revision>17</cp:revision>
  <dcterms:created xsi:type="dcterms:W3CDTF">2021-01-15T06:01:23Z</dcterms:created>
  <dcterms:modified xsi:type="dcterms:W3CDTF">2021-06-13T16:53:36Z</dcterms:modified>
</cp:coreProperties>
</file>