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29LT Zarid Display Light Bold" panose="020B0604020202020204" charset="-78"/>
      <p:regular r:id="rId6"/>
    </p:embeddedFont>
    <p:embeddedFont>
      <p:font typeface="Calibri" panose="020F0502020204030204" pitchFamily="34" charset="0"/>
      <p:regular r:id="rId7"/>
      <p:bold r:id="rId8"/>
    </p:embeddedFont>
    <p:embeddedFont>
      <p:font typeface="29LT Zarid Display Light" panose="020B0604020202020204" charset="-78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22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919271" flipH="1">
            <a:off x="12850647" y="6156924"/>
            <a:ext cx="7372537" cy="80936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65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473952" flipH="1">
            <a:off x="13809792" y="8480578"/>
            <a:ext cx="2946908" cy="2995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alphaModFix amt="5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5740947" y="5000662"/>
            <a:ext cx="3211549" cy="29195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alphaModFix amt="5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4309528" y="6296084"/>
            <a:ext cx="1947436" cy="209606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28700" y="4138326"/>
            <a:ext cx="10804621" cy="2322132"/>
            <a:chOff x="0" y="0"/>
            <a:chExt cx="14406161" cy="3096176"/>
          </a:xfrm>
        </p:grpSpPr>
        <p:sp>
          <p:nvSpPr>
            <p:cNvPr id="7" name="TextBox 7"/>
            <p:cNvSpPr txBox="1"/>
            <p:nvPr/>
          </p:nvSpPr>
          <p:spPr>
            <a:xfrm>
              <a:off x="0" y="-247650"/>
              <a:ext cx="14406161" cy="2165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99"/>
                </a:lnSpc>
              </a:pPr>
              <a:r>
                <a:rPr lang="en-US" sz="9499">
                  <a:solidFill>
                    <a:srgbClr val="000000"/>
                  </a:solidFill>
                  <a:latin typeface="29LT Zarid Display Light Bold"/>
                </a:rPr>
                <a:t>Mobile Maintenance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123537"/>
              <a:ext cx="14406161" cy="965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494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0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2475304" y="-1735536"/>
            <a:ext cx="12751487" cy="1399863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-2262647" y="8241944"/>
            <a:ext cx="3980717" cy="42845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8528118" flipH="1">
            <a:off x="4692534" y="-2297506"/>
            <a:ext cx="4207929" cy="402431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6626367" y="-887925"/>
            <a:ext cx="3250946" cy="295540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577065" y="2071476"/>
            <a:ext cx="6682235" cy="1966429"/>
            <a:chOff x="0" y="0"/>
            <a:chExt cx="8909646" cy="2621905"/>
          </a:xfrm>
        </p:grpSpPr>
        <p:sp>
          <p:nvSpPr>
            <p:cNvPr id="7" name="TextBox 7"/>
            <p:cNvSpPr txBox="1"/>
            <p:nvPr/>
          </p:nvSpPr>
          <p:spPr>
            <a:xfrm>
              <a:off x="0" y="-200025"/>
              <a:ext cx="8909646" cy="1774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59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815437"/>
              <a:ext cx="8909646" cy="806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275370" y="1902366"/>
            <a:ext cx="5521129" cy="672283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76183" y="1950110"/>
            <a:ext cx="7323516" cy="6346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2"/>
              </a:lnSpc>
            </a:pPr>
            <a:r>
              <a:rPr lang="ar-SA" sz="5873" dirty="0">
                <a:solidFill>
                  <a:srgbClr val="000000"/>
                </a:solidFill>
                <a:cs typeface="29LT Zarid Display Light Bold"/>
              </a:rPr>
              <a:t>ا</a:t>
            </a:r>
            <a:r>
              <a:rPr lang="en-US" sz="5873" dirty="0" err="1" smtClean="0">
                <a:solidFill>
                  <a:srgbClr val="000000"/>
                </a:solidFill>
                <a:cs typeface="29LT Zarid Display Light Bold"/>
              </a:rPr>
              <a:t>لمقدمة</a:t>
            </a:r>
            <a:r>
              <a:rPr lang="en-US" sz="5873" dirty="0">
                <a:solidFill>
                  <a:srgbClr val="000000"/>
                </a:solidFill>
                <a:latin typeface="29LT Zarid Display Light"/>
              </a:rPr>
              <a:t>: </a:t>
            </a:r>
          </a:p>
          <a:p>
            <a:pPr algn="ctr">
              <a:lnSpc>
                <a:spcPts val="8222"/>
              </a:lnSpc>
              <a:spcBef>
                <a:spcPct val="0"/>
              </a:spcBef>
            </a:pP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موقع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صيانه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الجوال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الالكتروني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يخدم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العميل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في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صيانة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جواله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بحيث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طلب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خدمة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صيانه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للجوال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ووصف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المشكله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بالتفصيل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وذكر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عنوانه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بالكامل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ليتم</a:t>
            </a:r>
            <a:r>
              <a:rPr lang="en-US" sz="5873" dirty="0">
                <a:solidFill>
                  <a:srgbClr val="000000"/>
                </a:solidFill>
                <a:cs typeface="29LT Zarid Display Light"/>
              </a:rPr>
              <a:t> </a:t>
            </a:r>
            <a:r>
              <a:rPr lang="en-US" sz="5873" dirty="0" err="1">
                <a:solidFill>
                  <a:srgbClr val="000000"/>
                </a:solidFill>
                <a:cs typeface="29LT Zarid Display Light"/>
              </a:rPr>
              <a:t>خدمته</a:t>
            </a:r>
            <a:endParaRPr lang="en-US" sz="5873" dirty="0">
              <a:solidFill>
                <a:srgbClr val="000000"/>
              </a:solidFill>
              <a:cs typeface="29LT Zarid Display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5274270"/>
            <a:ext cx="9935794" cy="4559659"/>
            <a:chOff x="-161290" y="232410"/>
            <a:chExt cx="12611100" cy="5787390"/>
          </a:xfrm>
        </p:grpSpPr>
        <p:sp>
          <p:nvSpPr>
            <p:cNvPr id="3" name="Freeform 3"/>
            <p:cNvSpPr/>
            <p:nvPr/>
          </p:nvSpPr>
          <p:spPr>
            <a:xfrm>
              <a:off x="-161290" y="232410"/>
              <a:ext cx="12611101" cy="5787390"/>
            </a:xfrm>
            <a:custGeom>
              <a:avLst/>
              <a:gdLst/>
              <a:ahLst/>
              <a:cxnLst/>
              <a:rect l="l" t="t" r="r" b="b"/>
              <a:pathLst>
                <a:path w="12611101" h="5787390">
                  <a:moveTo>
                    <a:pt x="12551410" y="2688590"/>
                  </a:moveTo>
                  <a:cubicBezTo>
                    <a:pt x="12498070" y="2100580"/>
                    <a:pt x="12113260" y="1581150"/>
                    <a:pt x="11629390" y="1242060"/>
                  </a:cubicBezTo>
                  <a:cubicBezTo>
                    <a:pt x="11145520" y="902970"/>
                    <a:pt x="10571480" y="721360"/>
                    <a:pt x="9999980" y="575310"/>
                  </a:cubicBezTo>
                  <a:cubicBezTo>
                    <a:pt x="8357870" y="157480"/>
                    <a:pt x="6649720" y="0"/>
                    <a:pt x="4958080" y="110490"/>
                  </a:cubicBezTo>
                  <a:cubicBezTo>
                    <a:pt x="3895090" y="123190"/>
                    <a:pt x="3690620" y="267970"/>
                    <a:pt x="2651760" y="491490"/>
                  </a:cubicBezTo>
                  <a:cubicBezTo>
                    <a:pt x="2020570" y="626110"/>
                    <a:pt x="1366520" y="817880"/>
                    <a:pt x="916940" y="1280160"/>
                  </a:cubicBezTo>
                  <a:cubicBezTo>
                    <a:pt x="0" y="2223770"/>
                    <a:pt x="400050" y="3919220"/>
                    <a:pt x="1418590" y="4751070"/>
                  </a:cubicBezTo>
                  <a:cubicBezTo>
                    <a:pt x="2437130" y="5582920"/>
                    <a:pt x="3836670" y="5750560"/>
                    <a:pt x="5152390" y="5767070"/>
                  </a:cubicBezTo>
                  <a:cubicBezTo>
                    <a:pt x="6744970" y="5787390"/>
                    <a:pt x="8346440" y="5632450"/>
                    <a:pt x="9888220" y="5229860"/>
                  </a:cubicBezTo>
                  <a:cubicBezTo>
                    <a:pt x="10535920" y="5060950"/>
                    <a:pt x="11187430" y="4839970"/>
                    <a:pt x="11710670" y="4423410"/>
                  </a:cubicBezTo>
                  <a:cubicBezTo>
                    <a:pt x="12232640" y="4005580"/>
                    <a:pt x="12611101" y="3355340"/>
                    <a:pt x="12551410" y="2688590"/>
                  </a:cubicBezTo>
                  <a:close/>
                </a:path>
              </a:pathLst>
            </a:custGeom>
            <a:blipFill>
              <a:blip r:embed="rId2"/>
              <a:stretch>
                <a:fillRect l="1327" t="-10394" r="-1327" b="-2229"/>
              </a:stretch>
            </a:blip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19271" flipH="1">
            <a:off x="12850647" y="6156924"/>
            <a:ext cx="7372537" cy="809360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3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1939390" flipH="1">
            <a:off x="10723795" y="6901738"/>
            <a:ext cx="3438930" cy="38998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alphaModFix amt="3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14938892" y="4605167"/>
            <a:ext cx="4107058" cy="589786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195061" y="2606990"/>
            <a:ext cx="11066117" cy="6672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135" lvl="1" indent="-496567" algn="r" rtl="1">
              <a:lnSpc>
                <a:spcPts val="10579"/>
              </a:lnSpc>
              <a:buFont typeface="Arial"/>
              <a:buChar char="•"/>
            </a:pPr>
            <a:r>
              <a:rPr lang="en-US" sz="4599">
                <a:solidFill>
                  <a:srgbClr val="000000"/>
                </a:solidFill>
                <a:latin typeface="29LT Zarid Display Light Bold"/>
              </a:rPr>
              <a:t>-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تسهيل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خدمة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الصيانه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للعميل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في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الوقت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والمكان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المناسب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</a:p>
          <a:p>
            <a:pPr marL="993135" lvl="1" indent="-496567" algn="r" rtl="1">
              <a:lnSpc>
                <a:spcPts val="10579"/>
              </a:lnSpc>
              <a:buFont typeface="Arial"/>
              <a:buChar char="•"/>
            </a:pP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توفير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الوقت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والجهد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على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العميل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</a:p>
          <a:p>
            <a:pPr marL="993135" lvl="1" indent="-496567" algn="r" rtl="1">
              <a:lnSpc>
                <a:spcPts val="10579"/>
              </a:lnSpc>
              <a:buFont typeface="Arial"/>
              <a:buChar char="•"/>
            </a:pP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يمكن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للعميل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ذكر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اقتراحاته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لتحسين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جودة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وتطوير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latin typeface="29LT Zarid Display Light Bold"/>
              </a:rPr>
              <a:t>الموقع</a:t>
            </a:r>
            <a:r>
              <a:rPr lang="en-US" sz="4599" dirty="0">
                <a:solidFill>
                  <a:srgbClr val="000000"/>
                </a:solidFill>
                <a:latin typeface="29LT Zarid Display Light Bold"/>
              </a:rPr>
              <a:t> </a:t>
            </a:r>
          </a:p>
          <a:p>
            <a:pPr marL="993135" lvl="1" indent="-496567" algn="r" rtl="1">
              <a:lnSpc>
                <a:spcPts val="10579"/>
              </a:lnSpc>
              <a:buFont typeface="Arial"/>
              <a:buChar char="•"/>
            </a:pPr>
            <a:r>
              <a:rPr lang="en-US" sz="4599" dirty="0" err="1">
                <a:solidFill>
                  <a:srgbClr val="000000"/>
                </a:solidFill>
                <a:cs typeface="29LT Zarid Display Light Bold"/>
              </a:rPr>
              <a:t>يمكن</a:t>
            </a:r>
            <a:r>
              <a:rPr lang="en-US" sz="4599" dirty="0">
                <a:solidFill>
                  <a:srgbClr val="000000"/>
                </a:solidFill>
                <a:cs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cs typeface="29LT Zarid Display Light Bold"/>
              </a:rPr>
              <a:t>للعميل</a:t>
            </a:r>
            <a:r>
              <a:rPr lang="en-US" sz="4599" dirty="0">
                <a:solidFill>
                  <a:srgbClr val="000000"/>
                </a:solidFill>
                <a:cs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cs typeface="29LT Zarid Display Light Bold"/>
              </a:rPr>
              <a:t>تقييم</a:t>
            </a:r>
            <a:r>
              <a:rPr lang="en-US" sz="4599" dirty="0">
                <a:solidFill>
                  <a:srgbClr val="000000"/>
                </a:solidFill>
                <a:cs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cs typeface="29LT Zarid Display Light Bold"/>
              </a:rPr>
              <a:t>الخدمة</a:t>
            </a:r>
            <a:r>
              <a:rPr lang="en-US" sz="4599" dirty="0">
                <a:solidFill>
                  <a:srgbClr val="000000"/>
                </a:solidFill>
                <a:cs typeface="29LT Zarid Display Light Bold"/>
              </a:rPr>
              <a:t> </a:t>
            </a:r>
            <a:r>
              <a:rPr lang="en-US" sz="4599" dirty="0" err="1">
                <a:solidFill>
                  <a:srgbClr val="000000"/>
                </a:solidFill>
                <a:cs typeface="29LT Zarid Display Light Bold"/>
              </a:rPr>
              <a:t>المقدمه</a:t>
            </a:r>
            <a:endParaRPr lang="en-US" sz="4599" dirty="0">
              <a:solidFill>
                <a:srgbClr val="000000"/>
              </a:solidFill>
              <a:cs typeface="29LT Zarid Display Light Bold"/>
            </a:endParaRPr>
          </a:p>
          <a:p>
            <a:pPr algn="r" rtl="1">
              <a:lnSpc>
                <a:spcPts val="10579"/>
              </a:lnSpc>
            </a:pPr>
            <a:endParaRPr lang="en-US" sz="4599" dirty="0">
              <a:solidFill>
                <a:srgbClr val="000000"/>
              </a:solidFill>
              <a:cs typeface="29LT Zarid Display Ligh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755828" y="938749"/>
            <a:ext cx="5253072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1560"/>
              </a:lnSpc>
            </a:pPr>
            <a:r>
              <a:rPr lang="en-US" sz="8892" dirty="0" err="1">
                <a:solidFill>
                  <a:srgbClr val="000000"/>
                </a:solidFill>
                <a:cs typeface="29LT Zarid Display Light Bold"/>
              </a:rPr>
              <a:t>المميزات</a:t>
            </a:r>
            <a:r>
              <a:rPr lang="en-US" sz="8892">
                <a:solidFill>
                  <a:srgbClr val="000000"/>
                </a:solidFill>
                <a:cs typeface="29LT Zarid Display Light Bold"/>
              </a:rPr>
              <a:t> </a:t>
            </a:r>
            <a:r>
              <a:rPr lang="en-US" sz="8892" smtClean="0">
                <a:solidFill>
                  <a:srgbClr val="000000"/>
                </a:solidFill>
                <a:cs typeface="29LT Zarid Display Light Bold"/>
              </a:rPr>
              <a:t>:</a:t>
            </a:r>
            <a:endParaRPr lang="en-US" sz="8892" dirty="0">
              <a:solidFill>
                <a:srgbClr val="000000"/>
              </a:solidFill>
              <a:cs typeface="29LT Zarid Display Light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919271" flipH="1">
            <a:off x="12850647" y="6156924"/>
            <a:ext cx="7372537" cy="80936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65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473952" flipH="1">
            <a:off x="13809792" y="8480578"/>
            <a:ext cx="2946908" cy="2995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alphaModFix amt="5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5740947" y="5000662"/>
            <a:ext cx="3211549" cy="29195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alphaModFix amt="5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14309528" y="6296084"/>
            <a:ext cx="1947436" cy="209606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5730979"/>
            <a:ext cx="10804621" cy="724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494"/>
              </a:lnSpc>
              <a:spcBef>
                <a:spcPct val="0"/>
              </a:spcBef>
            </a:pPr>
            <a:endParaRPr/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5" t="19528" r="26515" b="9091"/>
          <a:stretch/>
        </p:blipFill>
        <p:spPr>
          <a:xfrm>
            <a:off x="2667000" y="1104900"/>
            <a:ext cx="9906000" cy="8468032"/>
          </a:xfrm>
          <a:prstGeom prst="rect">
            <a:avLst/>
          </a:prstGeom>
        </p:spPr>
      </p:pic>
      <p:sp>
        <p:nvSpPr>
          <p:cNvPr id="10" name="مربع نص 9"/>
          <p:cNvSpPr txBox="1"/>
          <p:nvPr/>
        </p:nvSpPr>
        <p:spPr>
          <a:xfrm>
            <a:off x="2667000" y="419100"/>
            <a:ext cx="480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Cless</a:t>
            </a:r>
            <a:r>
              <a:rPr lang="en-US" dirty="0" smtClean="0"/>
              <a:t> </a:t>
            </a:r>
            <a:r>
              <a:rPr lang="en-US" dirty="0" err="1" smtClean="0"/>
              <a:t>digram</a:t>
            </a:r>
            <a:r>
              <a:rPr lang="en-US" dirty="0" smtClean="0"/>
              <a:t>: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875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مخصص</PresentationFormat>
  <Paragraphs>9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9" baseType="lpstr">
      <vt:lpstr>29LT Zarid Display Light Bold</vt:lpstr>
      <vt:lpstr>Calibri</vt:lpstr>
      <vt:lpstr>Arial</vt:lpstr>
      <vt:lpstr>29LT Zarid Display Light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كي نوت ندوة ورشة عمل رعاية ذاتية أشكال متناسق أزرق ووردي بيج</dc:title>
  <dc:creator>mzan safr</dc:creator>
  <cp:lastModifiedBy>mzan safr</cp:lastModifiedBy>
  <cp:revision>5</cp:revision>
  <dcterms:created xsi:type="dcterms:W3CDTF">2006-08-16T00:00:00Z</dcterms:created>
  <dcterms:modified xsi:type="dcterms:W3CDTF">2022-08-25T08:22:29Z</dcterms:modified>
  <dc:identifier>DAFKSicqoAg</dc:identifier>
</cp:coreProperties>
</file>