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59F7C-F164-43B2-835C-821A4A458117}" v="68" dt="2024-11-28T10:17:23.910"/>
    <p1510:client id="{A7CB545B-2AF3-4CED-88D0-5CA4D06208BC}" v="11" dt="2024-11-28T10:16:26.057"/>
    <p1510:client id="{B2ADD218-BDED-43B3-8724-D58479535580}" v="11" dt="2024-11-28T10:23:34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Wehrle" userId="9d4ba72d-a681-4bf7-8f0b-0784296dba5a" providerId="ADAL" clId="{04959F7C-F164-43B2-835C-821A4A458117}"/>
    <pc:docChg chg="undo custSel addSld modSld">
      <pc:chgData name="Fabian Wehrle" userId="9d4ba72d-a681-4bf7-8f0b-0784296dba5a" providerId="ADAL" clId="{04959F7C-F164-43B2-835C-821A4A458117}" dt="2024-11-28T10:17:23.910" v="783" actId="26606"/>
      <pc:docMkLst>
        <pc:docMk/>
      </pc:docMkLst>
      <pc:sldChg chg="addSp delSp modSp mod setBg addAnim delAnim setClrOvrMap">
        <pc:chgData name="Fabian Wehrle" userId="9d4ba72d-a681-4bf7-8f0b-0784296dba5a" providerId="ADAL" clId="{04959F7C-F164-43B2-835C-821A4A458117}" dt="2024-11-28T10:14:33.067" v="756" actId="1076"/>
        <pc:sldMkLst>
          <pc:docMk/>
          <pc:sldMk cId="4066707043" sldId="256"/>
        </pc:sldMkLst>
        <pc:spChg chg="mod">
          <ac:chgData name="Fabian Wehrle" userId="9d4ba72d-a681-4bf7-8f0b-0784296dba5a" providerId="ADAL" clId="{04959F7C-F164-43B2-835C-821A4A458117}" dt="2024-11-28T10:13:09.705" v="751" actId="26606"/>
          <ac:spMkLst>
            <pc:docMk/>
            <pc:sldMk cId="4066707043" sldId="256"/>
            <ac:spMk id="2" creationId="{E520B8F3-67AF-EBA4-1B03-CC48B06CD7AD}"/>
          </ac:spMkLst>
        </pc:spChg>
        <pc:spChg chg="mod">
          <ac:chgData name="Fabian Wehrle" userId="9d4ba72d-a681-4bf7-8f0b-0784296dba5a" providerId="ADAL" clId="{04959F7C-F164-43B2-835C-821A4A458117}" dt="2024-11-28T10:13:09.705" v="751" actId="26606"/>
          <ac:spMkLst>
            <pc:docMk/>
            <pc:sldMk cId="4066707043" sldId="256"/>
            <ac:spMk id="3" creationId="{F4862E1A-9080-BFF1-CAA2-36E1CA51673D}"/>
          </ac:spMkLst>
        </pc:spChg>
        <pc:spChg chg="add del">
          <ac:chgData name="Fabian Wehrle" userId="9d4ba72d-a681-4bf7-8f0b-0784296dba5a" providerId="ADAL" clId="{04959F7C-F164-43B2-835C-821A4A458117}" dt="2024-11-28T10:13:09.705" v="751" actId="26606"/>
          <ac:spMkLst>
            <pc:docMk/>
            <pc:sldMk cId="4066707043" sldId="256"/>
            <ac:spMk id="3079" creationId="{71B2258F-86CA-4D4D-8270-BC05FCDEBFB3}"/>
          </ac:spMkLst>
        </pc:spChg>
        <pc:picChg chg="add mod ord">
          <ac:chgData name="Fabian Wehrle" userId="9d4ba72d-a681-4bf7-8f0b-0784296dba5a" providerId="ADAL" clId="{04959F7C-F164-43B2-835C-821A4A458117}" dt="2024-11-28T10:14:33.067" v="756" actId="1076"/>
          <ac:picMkLst>
            <pc:docMk/>
            <pc:sldMk cId="4066707043" sldId="256"/>
            <ac:picMk id="3074" creationId="{8E110542-945E-8967-2991-238A302EB03C}"/>
          </ac:picMkLst>
        </pc:picChg>
      </pc:sldChg>
      <pc:sldChg chg="addSp delSp modSp mod setBg">
        <pc:chgData name="Fabian Wehrle" userId="9d4ba72d-a681-4bf7-8f0b-0784296dba5a" providerId="ADAL" clId="{04959F7C-F164-43B2-835C-821A4A458117}" dt="2024-11-28T10:17:23.910" v="783" actId="26606"/>
        <pc:sldMkLst>
          <pc:docMk/>
          <pc:sldMk cId="1483764505" sldId="257"/>
        </pc:sldMkLst>
        <pc:spChg chg="mod">
          <ac:chgData name="Fabian Wehrle" userId="9d4ba72d-a681-4bf7-8f0b-0784296dba5a" providerId="ADAL" clId="{04959F7C-F164-43B2-835C-821A4A458117}" dt="2024-11-28T10:16:18.920" v="780" actId="26606"/>
          <ac:spMkLst>
            <pc:docMk/>
            <pc:sldMk cId="1483764505" sldId="257"/>
            <ac:spMk id="2" creationId="{BB6451D1-F09B-AD66-C3B7-6627A7014FB1}"/>
          </ac:spMkLst>
        </pc:spChg>
        <pc:spChg chg="add del mod">
          <ac:chgData name="Fabian Wehrle" userId="9d4ba72d-a681-4bf7-8f0b-0784296dba5a" providerId="ADAL" clId="{04959F7C-F164-43B2-835C-821A4A458117}" dt="2024-11-28T10:17:23.910" v="783" actId="26606"/>
          <ac:spMkLst>
            <pc:docMk/>
            <pc:sldMk cId="1483764505" sldId="257"/>
            <ac:spMk id="3" creationId="{630A16EA-3726-59DF-3FFF-917199675B10}"/>
          </ac:spMkLst>
        </pc:spChg>
        <pc:spChg chg="mod">
          <ac:chgData name="Fabian Wehrle" userId="9d4ba72d-a681-4bf7-8f0b-0784296dba5a" providerId="ADAL" clId="{04959F7C-F164-43B2-835C-821A4A458117}" dt="2024-11-28T10:16:18.920" v="780" actId="26606"/>
          <ac:spMkLst>
            <pc:docMk/>
            <pc:sldMk cId="1483764505" sldId="257"/>
            <ac:spMk id="4" creationId="{1BE5A9DB-1871-FC49-556A-A231DDC033A1}"/>
          </ac:spMkLst>
        </pc:spChg>
        <pc:spChg chg="mod">
          <ac:chgData name="Fabian Wehrle" userId="9d4ba72d-a681-4bf7-8f0b-0784296dba5a" providerId="ADAL" clId="{04959F7C-F164-43B2-835C-821A4A458117}" dt="2024-11-28T10:16:18.920" v="780" actId="26606"/>
          <ac:spMkLst>
            <pc:docMk/>
            <pc:sldMk cId="1483764505" sldId="257"/>
            <ac:spMk id="5" creationId="{B6B47BB5-A48B-8263-80B2-37A2C60DA541}"/>
          </ac:spMkLst>
        </pc:spChg>
        <pc:spChg chg="mod ord">
          <ac:chgData name="Fabian Wehrle" userId="9d4ba72d-a681-4bf7-8f0b-0784296dba5a" providerId="ADAL" clId="{04959F7C-F164-43B2-835C-821A4A458117}" dt="2024-11-28T10:16:18.920" v="780" actId="26606"/>
          <ac:spMkLst>
            <pc:docMk/>
            <pc:sldMk cId="1483764505" sldId="257"/>
            <ac:spMk id="6" creationId="{81A0FD9D-8EB4-B778-1EC2-EA399549655D}"/>
          </ac:spMkLst>
        </pc:spChg>
        <pc:spChg chg="add del">
          <ac:chgData name="Fabian Wehrle" userId="9d4ba72d-a681-4bf7-8f0b-0784296dba5a" providerId="ADAL" clId="{04959F7C-F164-43B2-835C-821A4A458117}" dt="2024-11-28T10:16:17.760" v="778" actId="26606"/>
          <ac:spMkLst>
            <pc:docMk/>
            <pc:sldMk cId="1483764505" sldId="257"/>
            <ac:spMk id="11" creationId="{B6CDA21F-E7AF-4C75-8395-33F58D5B0E45}"/>
          </ac:spMkLst>
        </pc:spChg>
        <pc:spChg chg="add del">
          <ac:chgData name="Fabian Wehrle" userId="9d4ba72d-a681-4bf7-8f0b-0784296dba5a" providerId="ADAL" clId="{04959F7C-F164-43B2-835C-821A4A458117}" dt="2024-11-28T10:16:03.448" v="764" actId="26606"/>
          <ac:spMkLst>
            <pc:docMk/>
            <pc:sldMk cId="1483764505" sldId="257"/>
            <ac:spMk id="12" creationId="{2659FDB4-FCBE-4A89-B46D-43D4FA54464D}"/>
          </ac:spMkLst>
        </pc:spChg>
        <pc:spChg chg="add del">
          <ac:chgData name="Fabian Wehrle" userId="9d4ba72d-a681-4bf7-8f0b-0784296dba5a" providerId="ADAL" clId="{04959F7C-F164-43B2-835C-821A4A458117}" dt="2024-11-28T10:16:09.795" v="766" actId="26606"/>
          <ac:spMkLst>
            <pc:docMk/>
            <pc:sldMk cId="1483764505" sldId="257"/>
            <ac:spMk id="18" creationId="{56E9B3E6-E277-4D68-BA48-9CB43FFBD6E2}"/>
          </ac:spMkLst>
        </pc:spChg>
        <pc:spChg chg="add del">
          <ac:chgData name="Fabian Wehrle" userId="9d4ba72d-a681-4bf7-8f0b-0784296dba5a" providerId="ADAL" clId="{04959F7C-F164-43B2-835C-821A4A458117}" dt="2024-11-28T10:16:09.795" v="766" actId="26606"/>
          <ac:spMkLst>
            <pc:docMk/>
            <pc:sldMk cId="1483764505" sldId="257"/>
            <ac:spMk id="19" creationId="{D5B0017B-2ECA-49AF-B397-DC140825DF8D}"/>
          </ac:spMkLst>
        </pc:spChg>
        <pc:spChg chg="add del">
          <ac:chgData name="Fabian Wehrle" userId="9d4ba72d-a681-4bf7-8f0b-0784296dba5a" providerId="ADAL" clId="{04959F7C-F164-43B2-835C-821A4A458117}" dt="2024-11-28T10:16:12.466" v="770" actId="26606"/>
          <ac:spMkLst>
            <pc:docMk/>
            <pc:sldMk cId="1483764505" sldId="257"/>
            <ac:spMk id="27" creationId="{2659FDB4-FCBE-4A89-B46D-43D4FA54464D}"/>
          </ac:spMkLst>
        </pc:spChg>
        <pc:spChg chg="add del">
          <ac:chgData name="Fabian Wehrle" userId="9d4ba72d-a681-4bf7-8f0b-0784296dba5a" providerId="ADAL" clId="{04959F7C-F164-43B2-835C-821A4A458117}" dt="2024-11-28T10:16:14.306" v="774" actId="26606"/>
          <ac:spMkLst>
            <pc:docMk/>
            <pc:sldMk cId="1483764505" sldId="257"/>
            <ac:spMk id="34" creationId="{2659FDB4-FCBE-4A89-B46D-43D4FA54464D}"/>
          </ac:spMkLst>
        </pc:spChg>
        <pc:spChg chg="add del">
          <ac:chgData name="Fabian Wehrle" userId="9d4ba72d-a681-4bf7-8f0b-0784296dba5a" providerId="ADAL" clId="{04959F7C-F164-43B2-835C-821A4A458117}" dt="2024-11-28T10:16:17.760" v="778" actId="26606"/>
          <ac:spMkLst>
            <pc:docMk/>
            <pc:sldMk cId="1483764505" sldId="257"/>
            <ac:spMk id="42" creationId="{D5B0017B-2ECA-49AF-B397-DC140825DF8D}"/>
          </ac:spMkLst>
        </pc:spChg>
        <pc:spChg chg="add del">
          <ac:chgData name="Fabian Wehrle" userId="9d4ba72d-a681-4bf7-8f0b-0784296dba5a" providerId="ADAL" clId="{04959F7C-F164-43B2-835C-821A4A458117}" dt="2024-11-28T10:16:17.760" v="778" actId="26606"/>
          <ac:spMkLst>
            <pc:docMk/>
            <pc:sldMk cId="1483764505" sldId="257"/>
            <ac:spMk id="43" creationId="{630A16EA-3726-59DF-3FFF-917199675B10}"/>
          </ac:spMkLst>
        </pc:spChg>
        <pc:spChg chg="add del">
          <ac:chgData name="Fabian Wehrle" userId="9d4ba72d-a681-4bf7-8f0b-0784296dba5a" providerId="ADAL" clId="{04959F7C-F164-43B2-835C-821A4A458117}" dt="2024-11-28T10:16:18.920" v="780" actId="26606"/>
          <ac:spMkLst>
            <pc:docMk/>
            <pc:sldMk cId="1483764505" sldId="257"/>
            <ac:spMk id="46" creationId="{56E9B3E6-E277-4D68-BA48-9CB43FFBD6E2}"/>
          </ac:spMkLst>
        </pc:spChg>
        <pc:spChg chg="add del">
          <ac:chgData name="Fabian Wehrle" userId="9d4ba72d-a681-4bf7-8f0b-0784296dba5a" providerId="ADAL" clId="{04959F7C-F164-43B2-835C-821A4A458117}" dt="2024-11-28T10:16:18.920" v="780" actId="26606"/>
          <ac:spMkLst>
            <pc:docMk/>
            <pc:sldMk cId="1483764505" sldId="257"/>
            <ac:spMk id="50" creationId="{D5B0017B-2ECA-49AF-B397-DC140825DF8D}"/>
          </ac:spMkLst>
        </pc:spChg>
        <pc:grpChg chg="add del">
          <ac:chgData name="Fabian Wehrle" userId="9d4ba72d-a681-4bf7-8f0b-0784296dba5a" providerId="ADAL" clId="{04959F7C-F164-43B2-835C-821A4A458117}" dt="2024-11-28T10:16:17.760" v="778" actId="26606"/>
          <ac:grpSpMkLst>
            <pc:docMk/>
            <pc:sldMk cId="1483764505" sldId="257"/>
            <ac:grpSpMk id="13" creationId="{AE1C45F0-260A-458C-96ED-C1F6D2151219}"/>
          </ac:grpSpMkLst>
        </pc:grpChg>
        <pc:grpChg chg="add del">
          <ac:chgData name="Fabian Wehrle" userId="9d4ba72d-a681-4bf7-8f0b-0784296dba5a" providerId="ADAL" clId="{04959F7C-F164-43B2-835C-821A4A458117}" dt="2024-11-28T10:16:09.795" v="766" actId="26606"/>
          <ac:grpSpMkLst>
            <pc:docMk/>
            <pc:sldMk cId="1483764505" sldId="257"/>
            <ac:grpSpMk id="20" creationId="{AE1C45F0-260A-458C-96ED-C1F6D2151219}"/>
          </ac:grpSpMkLst>
        </pc:grpChg>
        <pc:grpChg chg="add del">
          <ac:chgData name="Fabian Wehrle" userId="9d4ba72d-a681-4bf7-8f0b-0784296dba5a" providerId="ADAL" clId="{04959F7C-F164-43B2-835C-821A4A458117}" dt="2024-11-28T10:16:18.920" v="780" actId="26606"/>
          <ac:grpSpMkLst>
            <pc:docMk/>
            <pc:sldMk cId="1483764505" sldId="257"/>
            <ac:grpSpMk id="47" creationId="{AE1C45F0-260A-458C-96ED-C1F6D2151219}"/>
          </ac:grpSpMkLst>
        </pc:grpChg>
        <pc:graphicFrameChg chg="add del mod">
          <ac:chgData name="Fabian Wehrle" userId="9d4ba72d-a681-4bf7-8f0b-0784296dba5a" providerId="ADAL" clId="{04959F7C-F164-43B2-835C-821A4A458117}" dt="2024-11-28T10:15:48.842" v="762" actId="26606"/>
          <ac:graphicFrameMkLst>
            <pc:docMk/>
            <pc:sldMk cId="1483764505" sldId="257"/>
            <ac:graphicFrameMk id="8" creationId="{C4A6C4B9-1D92-25E1-3DDE-660C02DDBFA8}"/>
          </ac:graphicFrameMkLst>
        </pc:graphicFrameChg>
        <pc:graphicFrameChg chg="add del">
          <ac:chgData name="Fabian Wehrle" userId="9d4ba72d-a681-4bf7-8f0b-0784296dba5a" providerId="ADAL" clId="{04959F7C-F164-43B2-835C-821A4A458117}" dt="2024-11-28T10:16:03.448" v="764" actId="26606"/>
          <ac:graphicFrameMkLst>
            <pc:docMk/>
            <pc:sldMk cId="1483764505" sldId="257"/>
            <ac:graphicFrameMk id="9" creationId="{DA44EEA0-88FD-8DED-7A75-45FBE4D9327E}"/>
          </ac:graphicFrameMkLst>
        </pc:graphicFrameChg>
        <pc:graphicFrameChg chg="add">
          <ac:chgData name="Fabian Wehrle" userId="9d4ba72d-a681-4bf7-8f0b-0784296dba5a" providerId="ADAL" clId="{04959F7C-F164-43B2-835C-821A4A458117}" dt="2024-11-28T10:17:23.910" v="783" actId="26606"/>
          <ac:graphicFrameMkLst>
            <pc:docMk/>
            <pc:sldMk cId="1483764505" sldId="257"/>
            <ac:graphicFrameMk id="10" creationId="{B52658C8-00AA-59EF-2652-D04DB6555F1F}"/>
          </ac:graphicFrameMkLst>
        </pc:graphicFrameChg>
        <pc:graphicFrameChg chg="add del">
          <ac:chgData name="Fabian Wehrle" userId="9d4ba72d-a681-4bf7-8f0b-0784296dba5a" providerId="ADAL" clId="{04959F7C-F164-43B2-835C-821A4A458117}" dt="2024-11-28T10:16:09.795" v="766" actId="26606"/>
          <ac:graphicFrameMkLst>
            <pc:docMk/>
            <pc:sldMk cId="1483764505" sldId="257"/>
            <ac:graphicFrameMk id="22" creationId="{67F8B562-752F-8C32-A315-6B9A4CABE21E}"/>
          </ac:graphicFrameMkLst>
        </pc:graphicFrameChg>
        <pc:graphicFrameChg chg="add del">
          <ac:chgData name="Fabian Wehrle" userId="9d4ba72d-a681-4bf7-8f0b-0784296dba5a" providerId="ADAL" clId="{04959F7C-F164-43B2-835C-821A4A458117}" dt="2024-11-28T10:16:11.087" v="768" actId="26606"/>
          <ac:graphicFrameMkLst>
            <pc:docMk/>
            <pc:sldMk cId="1483764505" sldId="257"/>
            <ac:graphicFrameMk id="25" creationId="{46471D4B-07F0-4A1A-4D6D-FF151E14BAF6}"/>
          </ac:graphicFrameMkLst>
        </pc:graphicFrameChg>
        <pc:graphicFrameChg chg="add del">
          <ac:chgData name="Fabian Wehrle" userId="9d4ba72d-a681-4bf7-8f0b-0784296dba5a" providerId="ADAL" clId="{04959F7C-F164-43B2-835C-821A4A458117}" dt="2024-11-28T10:16:12.466" v="770" actId="26606"/>
          <ac:graphicFrameMkLst>
            <pc:docMk/>
            <pc:sldMk cId="1483764505" sldId="257"/>
            <ac:graphicFrameMk id="29" creationId="{DA44EEA0-88FD-8DED-7A75-45FBE4D9327E}"/>
          </ac:graphicFrameMkLst>
        </pc:graphicFrameChg>
        <pc:graphicFrameChg chg="add del">
          <ac:chgData name="Fabian Wehrle" userId="9d4ba72d-a681-4bf7-8f0b-0784296dba5a" providerId="ADAL" clId="{04959F7C-F164-43B2-835C-821A4A458117}" dt="2024-11-28T10:16:13.153" v="772" actId="26606"/>
          <ac:graphicFrameMkLst>
            <pc:docMk/>
            <pc:sldMk cId="1483764505" sldId="257"/>
            <ac:graphicFrameMk id="32" creationId="{46471D4B-07F0-4A1A-4D6D-FF151E14BAF6}"/>
          </ac:graphicFrameMkLst>
        </pc:graphicFrameChg>
        <pc:graphicFrameChg chg="add del">
          <ac:chgData name="Fabian Wehrle" userId="9d4ba72d-a681-4bf7-8f0b-0784296dba5a" providerId="ADAL" clId="{04959F7C-F164-43B2-835C-821A4A458117}" dt="2024-11-28T10:16:14.306" v="774" actId="26606"/>
          <ac:graphicFrameMkLst>
            <pc:docMk/>
            <pc:sldMk cId="1483764505" sldId="257"/>
            <ac:graphicFrameMk id="36" creationId="{DA44EEA0-88FD-8DED-7A75-45FBE4D9327E}"/>
          </ac:graphicFrameMkLst>
        </pc:graphicFrameChg>
        <pc:graphicFrameChg chg="add del">
          <ac:chgData name="Fabian Wehrle" userId="9d4ba72d-a681-4bf7-8f0b-0784296dba5a" providerId="ADAL" clId="{04959F7C-F164-43B2-835C-821A4A458117}" dt="2024-11-28T10:16:15.579" v="776" actId="26606"/>
          <ac:graphicFrameMkLst>
            <pc:docMk/>
            <pc:sldMk cId="1483764505" sldId="257"/>
            <ac:graphicFrameMk id="39" creationId="{46471D4B-07F0-4A1A-4D6D-FF151E14BAF6}"/>
          </ac:graphicFrameMkLst>
        </pc:graphicFrameChg>
        <pc:graphicFrameChg chg="add del">
          <ac:chgData name="Fabian Wehrle" userId="9d4ba72d-a681-4bf7-8f0b-0784296dba5a" providerId="ADAL" clId="{04959F7C-F164-43B2-835C-821A4A458117}" dt="2024-11-28T10:16:18.920" v="780" actId="26606"/>
          <ac:graphicFrameMkLst>
            <pc:docMk/>
            <pc:sldMk cId="1483764505" sldId="257"/>
            <ac:graphicFrameMk id="52" creationId="{67F8B562-752F-8C32-A315-6B9A4CABE21E}"/>
          </ac:graphicFrameMkLst>
        </pc:graphicFrameChg>
        <pc:picChg chg="add del">
          <ac:chgData name="Fabian Wehrle" userId="9d4ba72d-a681-4bf7-8f0b-0784296dba5a" providerId="ADAL" clId="{04959F7C-F164-43B2-835C-821A4A458117}" dt="2024-11-28T10:16:11.087" v="768" actId="26606"/>
          <ac:picMkLst>
            <pc:docMk/>
            <pc:sldMk cId="1483764505" sldId="257"/>
            <ac:picMk id="24" creationId="{58410193-3ACB-56BD-B5F7-0614828BA14F}"/>
          </ac:picMkLst>
        </pc:picChg>
        <pc:picChg chg="add del">
          <ac:chgData name="Fabian Wehrle" userId="9d4ba72d-a681-4bf7-8f0b-0784296dba5a" providerId="ADAL" clId="{04959F7C-F164-43B2-835C-821A4A458117}" dt="2024-11-28T10:16:13.153" v="772" actId="26606"/>
          <ac:picMkLst>
            <pc:docMk/>
            <pc:sldMk cId="1483764505" sldId="257"/>
            <ac:picMk id="31" creationId="{58410193-3ACB-56BD-B5F7-0614828BA14F}"/>
          </ac:picMkLst>
        </pc:picChg>
        <pc:picChg chg="add del">
          <ac:chgData name="Fabian Wehrle" userId="9d4ba72d-a681-4bf7-8f0b-0784296dba5a" providerId="ADAL" clId="{04959F7C-F164-43B2-835C-821A4A458117}" dt="2024-11-28T10:16:15.579" v="776" actId="26606"/>
          <ac:picMkLst>
            <pc:docMk/>
            <pc:sldMk cId="1483764505" sldId="257"/>
            <ac:picMk id="38" creationId="{58410193-3ACB-56BD-B5F7-0614828BA14F}"/>
          </ac:picMkLst>
        </pc:picChg>
        <pc:cxnChg chg="add del">
          <ac:chgData name="Fabian Wehrle" userId="9d4ba72d-a681-4bf7-8f0b-0784296dba5a" providerId="ADAL" clId="{04959F7C-F164-43B2-835C-821A4A458117}" dt="2024-11-28T10:16:03.448" v="764" actId="26606"/>
          <ac:cxnSpMkLst>
            <pc:docMk/>
            <pc:sldMk cId="1483764505" sldId="257"/>
            <ac:cxnSpMk id="14" creationId="{C8F51B3F-8331-4E4A-AE96-D47B1006EEAD}"/>
          </ac:cxnSpMkLst>
        </pc:cxnChg>
        <pc:cxnChg chg="add del">
          <ac:chgData name="Fabian Wehrle" userId="9d4ba72d-a681-4bf7-8f0b-0784296dba5a" providerId="ADAL" clId="{04959F7C-F164-43B2-835C-821A4A458117}" dt="2024-11-28T10:16:09.795" v="766" actId="26606"/>
          <ac:cxnSpMkLst>
            <pc:docMk/>
            <pc:sldMk cId="1483764505" sldId="257"/>
            <ac:cxnSpMk id="21" creationId="{6CF1BAF6-AD41-4082-B212-8A1F9A2E8779}"/>
          </ac:cxnSpMkLst>
        </pc:cxnChg>
        <pc:cxnChg chg="add del">
          <ac:chgData name="Fabian Wehrle" userId="9d4ba72d-a681-4bf7-8f0b-0784296dba5a" providerId="ADAL" clId="{04959F7C-F164-43B2-835C-821A4A458117}" dt="2024-11-28T10:16:12.466" v="770" actId="26606"/>
          <ac:cxnSpMkLst>
            <pc:docMk/>
            <pc:sldMk cId="1483764505" sldId="257"/>
            <ac:cxnSpMk id="28" creationId="{C8F51B3F-8331-4E4A-AE96-D47B1006EEAD}"/>
          </ac:cxnSpMkLst>
        </pc:cxnChg>
        <pc:cxnChg chg="add del">
          <ac:chgData name="Fabian Wehrle" userId="9d4ba72d-a681-4bf7-8f0b-0784296dba5a" providerId="ADAL" clId="{04959F7C-F164-43B2-835C-821A4A458117}" dt="2024-11-28T10:16:14.306" v="774" actId="26606"/>
          <ac:cxnSpMkLst>
            <pc:docMk/>
            <pc:sldMk cId="1483764505" sldId="257"/>
            <ac:cxnSpMk id="35" creationId="{C8F51B3F-8331-4E4A-AE96-D47B1006EEAD}"/>
          </ac:cxnSpMkLst>
        </pc:cxnChg>
        <pc:cxnChg chg="add del">
          <ac:chgData name="Fabian Wehrle" userId="9d4ba72d-a681-4bf7-8f0b-0784296dba5a" providerId="ADAL" clId="{04959F7C-F164-43B2-835C-821A4A458117}" dt="2024-11-28T10:16:17.760" v="778" actId="26606"/>
          <ac:cxnSpMkLst>
            <pc:docMk/>
            <pc:sldMk cId="1483764505" sldId="257"/>
            <ac:cxnSpMk id="44" creationId="{6CF1BAF6-AD41-4082-B212-8A1F9A2E8779}"/>
          </ac:cxnSpMkLst>
        </pc:cxnChg>
        <pc:cxnChg chg="add del">
          <ac:chgData name="Fabian Wehrle" userId="9d4ba72d-a681-4bf7-8f0b-0784296dba5a" providerId="ADAL" clId="{04959F7C-F164-43B2-835C-821A4A458117}" dt="2024-11-28T10:16:18.920" v="780" actId="26606"/>
          <ac:cxnSpMkLst>
            <pc:docMk/>
            <pc:sldMk cId="1483764505" sldId="257"/>
            <ac:cxnSpMk id="51" creationId="{6CF1BAF6-AD41-4082-B212-8A1F9A2E8779}"/>
          </ac:cxnSpMkLst>
        </pc:cxnChg>
      </pc:sldChg>
      <pc:sldChg chg="addSp delSp modSp mod">
        <pc:chgData name="Fabian Wehrle" userId="9d4ba72d-a681-4bf7-8f0b-0784296dba5a" providerId="ADAL" clId="{04959F7C-F164-43B2-835C-821A4A458117}" dt="2024-11-28T09:55:33.069" v="431" actId="11529"/>
        <pc:sldMkLst>
          <pc:docMk/>
          <pc:sldMk cId="2462952578" sldId="258"/>
        </pc:sldMkLst>
        <pc:spChg chg="del">
          <ac:chgData name="Fabian Wehrle" userId="9d4ba72d-a681-4bf7-8f0b-0784296dba5a" providerId="ADAL" clId="{04959F7C-F164-43B2-835C-821A4A458117}" dt="2024-11-28T09:55:12.940" v="425"/>
          <ac:spMkLst>
            <pc:docMk/>
            <pc:sldMk cId="2462952578" sldId="258"/>
            <ac:spMk id="3" creationId="{52F62615-BB37-764B-F58B-CB5C6E9E801A}"/>
          </ac:spMkLst>
        </pc:spChg>
        <pc:spChg chg="add">
          <ac:chgData name="Fabian Wehrle" userId="9d4ba72d-a681-4bf7-8f0b-0784296dba5a" providerId="ADAL" clId="{04959F7C-F164-43B2-835C-821A4A458117}" dt="2024-11-28T09:55:33.069" v="431" actId="11529"/>
          <ac:spMkLst>
            <pc:docMk/>
            <pc:sldMk cId="2462952578" sldId="258"/>
            <ac:spMk id="5" creationId="{5A74432B-5557-18DF-7CB3-45072F4A1C12}"/>
          </ac:spMkLst>
        </pc:spChg>
        <pc:graphicFrameChg chg="add mod">
          <ac:chgData name="Fabian Wehrle" userId="9d4ba72d-a681-4bf7-8f0b-0784296dba5a" providerId="ADAL" clId="{04959F7C-F164-43B2-835C-821A4A458117}" dt="2024-11-28T09:55:17.364" v="426" actId="1076"/>
          <ac:graphicFrameMkLst>
            <pc:docMk/>
            <pc:sldMk cId="2462952578" sldId="258"/>
            <ac:graphicFrameMk id="4" creationId="{5A8177FB-93DD-75B9-A346-B394193B4AA1}"/>
          </ac:graphicFrameMkLst>
        </pc:graphicFrameChg>
        <pc:picChg chg="mod">
          <ac:chgData name="Fabian Wehrle" userId="9d4ba72d-a681-4bf7-8f0b-0784296dba5a" providerId="ADAL" clId="{04959F7C-F164-43B2-835C-821A4A458117}" dt="2024-11-28T09:55:25.660" v="430" actId="1076"/>
          <ac:picMkLst>
            <pc:docMk/>
            <pc:sldMk cId="2462952578" sldId="258"/>
            <ac:picMk id="1026" creationId="{965C894E-FAF9-8220-038B-688C82D9482F}"/>
          </ac:picMkLst>
        </pc:picChg>
      </pc:sldChg>
      <pc:sldChg chg="addSp delSp modSp mod">
        <pc:chgData name="Fabian Wehrle" userId="9d4ba72d-a681-4bf7-8f0b-0784296dba5a" providerId="ADAL" clId="{04959F7C-F164-43B2-835C-821A4A458117}" dt="2024-11-28T10:17:12.567" v="782" actId="26606"/>
        <pc:sldMkLst>
          <pc:docMk/>
          <pc:sldMk cId="3913885772" sldId="259"/>
        </pc:sldMkLst>
        <pc:spChg chg="mod">
          <ac:chgData name="Fabian Wehrle" userId="9d4ba72d-a681-4bf7-8f0b-0784296dba5a" providerId="ADAL" clId="{04959F7C-F164-43B2-835C-821A4A458117}" dt="2024-11-28T10:02:40.583" v="506" actId="20577"/>
          <ac:spMkLst>
            <pc:docMk/>
            <pc:sldMk cId="3913885772" sldId="259"/>
            <ac:spMk id="2" creationId="{29D7567F-D398-2B68-4FC8-8DD14FFA52EC}"/>
          </ac:spMkLst>
        </pc:spChg>
        <pc:spChg chg="del mod">
          <ac:chgData name="Fabian Wehrle" userId="9d4ba72d-a681-4bf7-8f0b-0784296dba5a" providerId="ADAL" clId="{04959F7C-F164-43B2-835C-821A4A458117}" dt="2024-11-28T10:17:12.567" v="782" actId="26606"/>
          <ac:spMkLst>
            <pc:docMk/>
            <pc:sldMk cId="3913885772" sldId="259"/>
            <ac:spMk id="3" creationId="{FCDAD1B6-5A4B-1E3A-B9FC-3DB532D27D61}"/>
          </ac:spMkLst>
        </pc:spChg>
        <pc:graphicFrameChg chg="add">
          <ac:chgData name="Fabian Wehrle" userId="9d4ba72d-a681-4bf7-8f0b-0784296dba5a" providerId="ADAL" clId="{04959F7C-F164-43B2-835C-821A4A458117}" dt="2024-11-28T10:17:12.567" v="782" actId="26606"/>
          <ac:graphicFrameMkLst>
            <pc:docMk/>
            <pc:sldMk cId="3913885772" sldId="259"/>
            <ac:graphicFrameMk id="8" creationId="{48E26641-83A5-D994-91A0-F07991E27147}"/>
          </ac:graphicFrameMkLst>
        </pc:graphicFrameChg>
      </pc:sldChg>
      <pc:sldChg chg="addSp delSp modSp new mod">
        <pc:chgData name="Fabian Wehrle" userId="9d4ba72d-a681-4bf7-8f0b-0784296dba5a" providerId="ADAL" clId="{04959F7C-F164-43B2-835C-821A4A458117}" dt="2024-11-28T10:16:47.170" v="781" actId="26606"/>
        <pc:sldMkLst>
          <pc:docMk/>
          <pc:sldMk cId="1483628425" sldId="260"/>
        </pc:sldMkLst>
        <pc:spChg chg="mod">
          <ac:chgData name="Fabian Wehrle" userId="9d4ba72d-a681-4bf7-8f0b-0784296dba5a" providerId="ADAL" clId="{04959F7C-F164-43B2-835C-821A4A458117}" dt="2024-11-28T09:49:28.967" v="415" actId="20577"/>
          <ac:spMkLst>
            <pc:docMk/>
            <pc:sldMk cId="1483628425" sldId="260"/>
            <ac:spMk id="2" creationId="{53D2FC48-9F74-1B70-4C7A-C8B6D9B5EE5D}"/>
          </ac:spMkLst>
        </pc:spChg>
        <pc:spChg chg="del mod">
          <ac:chgData name="Fabian Wehrle" userId="9d4ba72d-a681-4bf7-8f0b-0784296dba5a" providerId="ADAL" clId="{04959F7C-F164-43B2-835C-821A4A458117}" dt="2024-11-28T10:16:47.170" v="781" actId="26606"/>
          <ac:spMkLst>
            <pc:docMk/>
            <pc:sldMk cId="1483628425" sldId="260"/>
            <ac:spMk id="3" creationId="{5F655D9C-AADF-ECAB-C074-A8B0719125C7}"/>
          </ac:spMkLst>
        </pc:spChg>
        <pc:graphicFrameChg chg="add">
          <ac:chgData name="Fabian Wehrle" userId="9d4ba72d-a681-4bf7-8f0b-0784296dba5a" providerId="ADAL" clId="{04959F7C-F164-43B2-835C-821A4A458117}" dt="2024-11-28T10:16:47.170" v="781" actId="26606"/>
          <ac:graphicFrameMkLst>
            <pc:docMk/>
            <pc:sldMk cId="1483628425" sldId="260"/>
            <ac:graphicFrameMk id="8" creationId="{6BE2F245-0A7F-F734-6878-9E5CB046961C}"/>
          </ac:graphicFrameMkLst>
        </pc:graphicFrameChg>
      </pc:sldChg>
      <pc:sldChg chg="addSp modSp new mod">
        <pc:chgData name="Fabian Wehrle" userId="9d4ba72d-a681-4bf7-8f0b-0784296dba5a" providerId="ADAL" clId="{04959F7C-F164-43B2-835C-821A4A458117}" dt="2024-11-28T10:11:13.255" v="745" actId="1076"/>
        <pc:sldMkLst>
          <pc:docMk/>
          <pc:sldMk cId="2803570797" sldId="261"/>
        </pc:sldMkLst>
        <pc:spChg chg="mod">
          <ac:chgData name="Fabian Wehrle" userId="9d4ba72d-a681-4bf7-8f0b-0784296dba5a" providerId="ADAL" clId="{04959F7C-F164-43B2-835C-821A4A458117}" dt="2024-11-28T09:58:13.851" v="448" actId="20577"/>
          <ac:spMkLst>
            <pc:docMk/>
            <pc:sldMk cId="2803570797" sldId="261"/>
            <ac:spMk id="2" creationId="{B487CBAE-A4B6-2F8C-EBDF-772714CC6567}"/>
          </ac:spMkLst>
        </pc:spChg>
        <pc:spChg chg="mod">
          <ac:chgData name="Fabian Wehrle" userId="9d4ba72d-a681-4bf7-8f0b-0784296dba5a" providerId="ADAL" clId="{04959F7C-F164-43B2-835C-821A4A458117}" dt="2024-11-28T10:02:31.210" v="490" actId="20577"/>
          <ac:spMkLst>
            <pc:docMk/>
            <pc:sldMk cId="2803570797" sldId="261"/>
            <ac:spMk id="3" creationId="{0A2D8161-B6D0-55D8-B91C-3CF645F948DA}"/>
          </ac:spMkLst>
        </pc:spChg>
        <pc:picChg chg="add mod">
          <ac:chgData name="Fabian Wehrle" userId="9d4ba72d-a681-4bf7-8f0b-0784296dba5a" providerId="ADAL" clId="{04959F7C-F164-43B2-835C-821A4A458117}" dt="2024-11-28T10:11:13.255" v="745" actId="1076"/>
          <ac:picMkLst>
            <pc:docMk/>
            <pc:sldMk cId="2803570797" sldId="261"/>
            <ac:picMk id="2050" creationId="{7503DD82-AD1A-F6C7-D2F3-66A8BAB9C8EE}"/>
          </ac:picMkLst>
        </pc:picChg>
      </pc:sldChg>
    </pc:docChg>
  </pc:docChgLst>
  <pc:docChgLst>
    <pc:chgData name="Mazlum Raimi" userId="S::mazlum.raimi@wiss-edu.ch::6deef58e-092f-422e-a121-8fe212c334bc" providerId="AD" clId="Web-{A7CB545B-2AF3-4CED-88D0-5CA4D06208BC}"/>
    <pc:docChg chg="modSld">
      <pc:chgData name="Mazlum Raimi" userId="S::mazlum.raimi@wiss-edu.ch::6deef58e-092f-422e-a121-8fe212c334bc" providerId="AD" clId="Web-{A7CB545B-2AF3-4CED-88D0-5CA4D06208BC}" dt="2024-11-28T10:16:22.104" v="4"/>
      <pc:docMkLst>
        <pc:docMk/>
      </pc:docMkLst>
      <pc:sldChg chg="modSp">
        <pc:chgData name="Mazlum Raimi" userId="S::mazlum.raimi@wiss-edu.ch::6deef58e-092f-422e-a121-8fe212c334bc" providerId="AD" clId="Web-{A7CB545B-2AF3-4CED-88D0-5CA4D06208BC}" dt="2024-11-28T10:16:22.104" v="4"/>
        <pc:sldMkLst>
          <pc:docMk/>
          <pc:sldMk cId="2462952578" sldId="258"/>
        </pc:sldMkLst>
        <pc:spChg chg="mod">
          <ac:chgData name="Mazlum Raimi" userId="S::mazlum.raimi@wiss-edu.ch::6deef58e-092f-422e-a121-8fe212c334bc" providerId="AD" clId="Web-{A7CB545B-2AF3-4CED-88D0-5CA4D06208BC}" dt="2024-11-28T10:16:22.104" v="4"/>
          <ac:spMkLst>
            <pc:docMk/>
            <pc:sldMk cId="2462952578" sldId="258"/>
            <ac:spMk id="5" creationId="{5A74432B-5557-18DF-7CB3-45072F4A1C12}"/>
          </ac:spMkLst>
        </pc:spChg>
      </pc:sldChg>
    </pc:docChg>
  </pc:docChgLst>
  <pc:docChgLst>
    <pc:chgData name="Mazlum Raimi" userId="6deef58e-092f-422e-a121-8fe212c334bc" providerId="ADAL" clId="{B2ADD218-BDED-43B3-8724-D58479535580}"/>
    <pc:docChg chg="modSld">
      <pc:chgData name="Mazlum Raimi" userId="6deef58e-092f-422e-a121-8fe212c334bc" providerId="ADAL" clId="{B2ADD218-BDED-43B3-8724-D58479535580}" dt="2024-11-28T10:23:34.756" v="10"/>
      <pc:docMkLst>
        <pc:docMk/>
      </pc:docMkLst>
      <pc:sldChg chg="modSp mod">
        <pc:chgData name="Mazlum Raimi" userId="6deef58e-092f-422e-a121-8fe212c334bc" providerId="ADAL" clId="{B2ADD218-BDED-43B3-8724-D58479535580}" dt="2024-11-28T10:17:23.252" v="4" actId="208"/>
        <pc:sldMkLst>
          <pc:docMk/>
          <pc:sldMk cId="2462952578" sldId="258"/>
        </pc:sldMkLst>
        <pc:spChg chg="mod">
          <ac:chgData name="Mazlum Raimi" userId="6deef58e-092f-422e-a121-8fe212c334bc" providerId="ADAL" clId="{B2ADD218-BDED-43B3-8724-D58479535580}" dt="2024-11-28T10:17:23.252" v="4" actId="208"/>
          <ac:spMkLst>
            <pc:docMk/>
            <pc:sldMk cId="2462952578" sldId="258"/>
            <ac:spMk id="5" creationId="{5A74432B-5557-18DF-7CB3-45072F4A1C12}"/>
          </ac:spMkLst>
        </pc:spChg>
      </pc:sldChg>
      <pc:sldChg chg="modSp mod">
        <pc:chgData name="Mazlum Raimi" userId="6deef58e-092f-422e-a121-8fe212c334bc" providerId="ADAL" clId="{B2ADD218-BDED-43B3-8724-D58479535580}" dt="2024-11-28T10:23:34.756" v="10"/>
        <pc:sldMkLst>
          <pc:docMk/>
          <pc:sldMk cId="1483628425" sldId="260"/>
        </pc:sldMkLst>
        <pc:graphicFrameChg chg="mod">
          <ac:chgData name="Mazlum Raimi" userId="6deef58e-092f-422e-a121-8fe212c334bc" providerId="ADAL" clId="{B2ADD218-BDED-43B3-8724-D58479535580}" dt="2024-11-28T10:23:34.756" v="10"/>
          <ac:graphicFrameMkLst>
            <pc:docMk/>
            <pc:sldMk cId="1483628425" sldId="260"/>
            <ac:graphicFrameMk id="8" creationId="{6BE2F245-0A7F-F734-6878-9E5CB046961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DA72C-9422-4855-8724-F4177D55263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20DE68-867E-45C1-A797-6BA1C40D440A}">
      <dgm:prSet/>
      <dgm:spPr/>
      <dgm:t>
        <a:bodyPr/>
        <a:lstStyle/>
        <a:p>
          <a:r>
            <a:rPr lang="de-CH"/>
            <a:t>Ausarbeiten des Hangman Projekts</a:t>
          </a:r>
          <a:endParaRPr lang="en-US"/>
        </a:p>
      </dgm:t>
    </dgm:pt>
    <dgm:pt modelId="{49792224-B8A8-4FB4-B0F2-B4B71E7D8011}" type="parTrans" cxnId="{D0160FAC-4598-45EB-AFB4-21E3C22DB99E}">
      <dgm:prSet/>
      <dgm:spPr/>
      <dgm:t>
        <a:bodyPr/>
        <a:lstStyle/>
        <a:p>
          <a:endParaRPr lang="en-US"/>
        </a:p>
      </dgm:t>
    </dgm:pt>
    <dgm:pt modelId="{F271F7F8-DEC5-4B65-92D8-8BC3EBC34527}" type="sibTrans" cxnId="{D0160FAC-4598-45EB-AFB4-21E3C22DB99E}">
      <dgm:prSet/>
      <dgm:spPr/>
      <dgm:t>
        <a:bodyPr/>
        <a:lstStyle/>
        <a:p>
          <a:endParaRPr lang="en-US"/>
        </a:p>
      </dgm:t>
    </dgm:pt>
    <dgm:pt modelId="{C9644D53-93C6-45DC-8C03-072A207FDE44}">
      <dgm:prSet/>
      <dgm:spPr/>
      <dgm:t>
        <a:bodyPr/>
        <a:lstStyle/>
        <a:p>
          <a:r>
            <a:rPr lang="de-CH"/>
            <a:t>Frontend mit React</a:t>
          </a:r>
          <a:endParaRPr lang="en-US"/>
        </a:p>
      </dgm:t>
    </dgm:pt>
    <dgm:pt modelId="{2A5D10F1-2851-4A92-B194-ABCD81DD6426}" type="parTrans" cxnId="{9E164F78-C5C4-4190-BFA4-F7294B4CDF65}">
      <dgm:prSet/>
      <dgm:spPr/>
      <dgm:t>
        <a:bodyPr/>
        <a:lstStyle/>
        <a:p>
          <a:endParaRPr lang="en-US"/>
        </a:p>
      </dgm:t>
    </dgm:pt>
    <dgm:pt modelId="{2108E789-20E7-42EF-BFED-31F92EDE1010}" type="sibTrans" cxnId="{9E164F78-C5C4-4190-BFA4-F7294B4CDF65}">
      <dgm:prSet/>
      <dgm:spPr/>
      <dgm:t>
        <a:bodyPr/>
        <a:lstStyle/>
        <a:p>
          <a:endParaRPr lang="en-US"/>
        </a:p>
      </dgm:t>
    </dgm:pt>
    <dgm:pt modelId="{BCF204CA-A1E9-4D13-9FE2-5A2212682C11}">
      <dgm:prSet/>
      <dgm:spPr/>
      <dgm:t>
        <a:bodyPr/>
        <a:lstStyle/>
        <a:p>
          <a:r>
            <a:rPr lang="de-CH"/>
            <a:t>Backend mit Springboot</a:t>
          </a:r>
          <a:endParaRPr lang="en-US"/>
        </a:p>
      </dgm:t>
    </dgm:pt>
    <dgm:pt modelId="{DF80837B-F2EC-4A00-9D14-A11473E207C1}" type="parTrans" cxnId="{1282C98E-C8FB-4E19-A5DC-5E2F25BF1378}">
      <dgm:prSet/>
      <dgm:spPr/>
      <dgm:t>
        <a:bodyPr/>
        <a:lstStyle/>
        <a:p>
          <a:endParaRPr lang="en-US"/>
        </a:p>
      </dgm:t>
    </dgm:pt>
    <dgm:pt modelId="{F7A32FB6-B5EB-4762-9015-3EB4A1351069}" type="sibTrans" cxnId="{1282C98E-C8FB-4E19-A5DC-5E2F25BF1378}">
      <dgm:prSet/>
      <dgm:spPr/>
      <dgm:t>
        <a:bodyPr/>
        <a:lstStyle/>
        <a:p>
          <a:endParaRPr lang="en-US"/>
        </a:p>
      </dgm:t>
    </dgm:pt>
    <dgm:pt modelId="{CAAA49F1-2ACB-4FCE-A8B9-103F623AA3CD}">
      <dgm:prSet/>
      <dgm:spPr/>
      <dgm:t>
        <a:bodyPr/>
        <a:lstStyle/>
        <a:p>
          <a:r>
            <a:rPr lang="de-CH"/>
            <a:t>MySQL Datenbank für die gespeichert Wörter</a:t>
          </a:r>
          <a:endParaRPr lang="en-US"/>
        </a:p>
      </dgm:t>
    </dgm:pt>
    <dgm:pt modelId="{D313B815-F1D7-45FD-8C48-0E07E791E117}" type="parTrans" cxnId="{D2F60BEF-D1E3-4F29-A960-DE7F11C1F29E}">
      <dgm:prSet/>
      <dgm:spPr/>
      <dgm:t>
        <a:bodyPr/>
        <a:lstStyle/>
        <a:p>
          <a:endParaRPr lang="en-US"/>
        </a:p>
      </dgm:t>
    </dgm:pt>
    <dgm:pt modelId="{0FFFAA7B-97CD-4928-AE84-16BEEBFD654C}" type="sibTrans" cxnId="{D2F60BEF-D1E3-4F29-A960-DE7F11C1F29E}">
      <dgm:prSet/>
      <dgm:spPr/>
      <dgm:t>
        <a:bodyPr/>
        <a:lstStyle/>
        <a:p>
          <a:endParaRPr lang="en-US"/>
        </a:p>
      </dgm:t>
    </dgm:pt>
    <dgm:pt modelId="{A04A2076-4FA6-440B-885C-C7AC29318470}" type="pres">
      <dgm:prSet presAssocID="{FFCDA72C-9422-4855-8724-F4177D552633}" presName="matrix" presStyleCnt="0">
        <dgm:presLayoutVars>
          <dgm:chMax val="1"/>
          <dgm:dir/>
          <dgm:resizeHandles val="exact"/>
        </dgm:presLayoutVars>
      </dgm:prSet>
      <dgm:spPr/>
    </dgm:pt>
    <dgm:pt modelId="{24B5E395-8A11-4293-A05C-9BBCA216EF74}" type="pres">
      <dgm:prSet presAssocID="{FFCDA72C-9422-4855-8724-F4177D552633}" presName="diamond" presStyleLbl="bgShp" presStyleIdx="0" presStyleCnt="1"/>
      <dgm:spPr/>
    </dgm:pt>
    <dgm:pt modelId="{142110B3-86D0-4C7D-921C-5A8B2A2EAD98}" type="pres">
      <dgm:prSet presAssocID="{FFCDA72C-9422-4855-8724-F4177D55263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80B018-7F2D-4665-838A-89259FC72435}" type="pres">
      <dgm:prSet presAssocID="{FFCDA72C-9422-4855-8724-F4177D55263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FF35BF0-EF13-4132-97EE-1C925C90E3FC}" type="pres">
      <dgm:prSet presAssocID="{FFCDA72C-9422-4855-8724-F4177D55263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8DA45E4-6752-4A7E-92F1-ECF238BFE50D}" type="pres">
      <dgm:prSet presAssocID="{FFCDA72C-9422-4855-8724-F4177D55263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FDB2F2E-5737-48C2-824A-003E7B6E146E}" type="presOf" srcId="{CAAA49F1-2ACB-4FCE-A8B9-103F623AA3CD}" destId="{E8DA45E4-6752-4A7E-92F1-ECF238BFE50D}" srcOrd="0" destOrd="0" presId="urn:microsoft.com/office/officeart/2005/8/layout/matrix3"/>
    <dgm:cxn modelId="{8AA8FE65-F7AC-44CC-A130-B5AA3058CD12}" type="presOf" srcId="{FFCDA72C-9422-4855-8724-F4177D552633}" destId="{A04A2076-4FA6-440B-885C-C7AC29318470}" srcOrd="0" destOrd="0" presId="urn:microsoft.com/office/officeart/2005/8/layout/matrix3"/>
    <dgm:cxn modelId="{9E164F78-C5C4-4190-BFA4-F7294B4CDF65}" srcId="{FFCDA72C-9422-4855-8724-F4177D552633}" destId="{C9644D53-93C6-45DC-8C03-072A207FDE44}" srcOrd="1" destOrd="0" parTransId="{2A5D10F1-2851-4A92-B194-ABCD81DD6426}" sibTransId="{2108E789-20E7-42EF-BFED-31F92EDE1010}"/>
    <dgm:cxn modelId="{1282C98E-C8FB-4E19-A5DC-5E2F25BF1378}" srcId="{FFCDA72C-9422-4855-8724-F4177D552633}" destId="{BCF204CA-A1E9-4D13-9FE2-5A2212682C11}" srcOrd="2" destOrd="0" parTransId="{DF80837B-F2EC-4A00-9D14-A11473E207C1}" sibTransId="{F7A32FB6-B5EB-4762-9015-3EB4A1351069}"/>
    <dgm:cxn modelId="{D0160FAC-4598-45EB-AFB4-21E3C22DB99E}" srcId="{FFCDA72C-9422-4855-8724-F4177D552633}" destId="{0820DE68-867E-45C1-A797-6BA1C40D440A}" srcOrd="0" destOrd="0" parTransId="{49792224-B8A8-4FB4-B0F2-B4B71E7D8011}" sibTransId="{F271F7F8-DEC5-4B65-92D8-8BC3EBC34527}"/>
    <dgm:cxn modelId="{D14088AE-67E4-463D-A6A1-A44F011B9AC4}" type="presOf" srcId="{BCF204CA-A1E9-4D13-9FE2-5A2212682C11}" destId="{1FF35BF0-EF13-4132-97EE-1C925C90E3FC}" srcOrd="0" destOrd="0" presId="urn:microsoft.com/office/officeart/2005/8/layout/matrix3"/>
    <dgm:cxn modelId="{3571E2DC-FAD2-4A5F-801C-BBD174625134}" type="presOf" srcId="{0820DE68-867E-45C1-A797-6BA1C40D440A}" destId="{142110B3-86D0-4C7D-921C-5A8B2A2EAD98}" srcOrd="0" destOrd="0" presId="urn:microsoft.com/office/officeart/2005/8/layout/matrix3"/>
    <dgm:cxn modelId="{D2F60BEF-D1E3-4F29-A960-DE7F11C1F29E}" srcId="{FFCDA72C-9422-4855-8724-F4177D552633}" destId="{CAAA49F1-2ACB-4FCE-A8B9-103F623AA3CD}" srcOrd="3" destOrd="0" parTransId="{D313B815-F1D7-45FD-8C48-0E07E791E117}" sibTransId="{0FFFAA7B-97CD-4928-AE84-16BEEBFD654C}"/>
    <dgm:cxn modelId="{EBD020FF-F324-437D-BD23-7AF02E15EBB9}" type="presOf" srcId="{C9644D53-93C6-45DC-8C03-072A207FDE44}" destId="{D880B018-7F2D-4665-838A-89259FC72435}" srcOrd="0" destOrd="0" presId="urn:microsoft.com/office/officeart/2005/8/layout/matrix3"/>
    <dgm:cxn modelId="{38DE32AC-7462-43CD-856A-3DE4679D979D}" type="presParOf" srcId="{A04A2076-4FA6-440B-885C-C7AC29318470}" destId="{24B5E395-8A11-4293-A05C-9BBCA216EF74}" srcOrd="0" destOrd="0" presId="urn:microsoft.com/office/officeart/2005/8/layout/matrix3"/>
    <dgm:cxn modelId="{6CE6DA05-C925-490F-A614-EDC44B4434D9}" type="presParOf" srcId="{A04A2076-4FA6-440B-885C-C7AC29318470}" destId="{142110B3-86D0-4C7D-921C-5A8B2A2EAD98}" srcOrd="1" destOrd="0" presId="urn:microsoft.com/office/officeart/2005/8/layout/matrix3"/>
    <dgm:cxn modelId="{BF823098-0CD0-4230-A3C8-35B6245BD292}" type="presParOf" srcId="{A04A2076-4FA6-440B-885C-C7AC29318470}" destId="{D880B018-7F2D-4665-838A-89259FC72435}" srcOrd="2" destOrd="0" presId="urn:microsoft.com/office/officeart/2005/8/layout/matrix3"/>
    <dgm:cxn modelId="{92CA0AEF-BAB5-473D-BAF8-A43E40267715}" type="presParOf" srcId="{A04A2076-4FA6-440B-885C-C7AC29318470}" destId="{1FF35BF0-EF13-4132-97EE-1C925C90E3FC}" srcOrd="3" destOrd="0" presId="urn:microsoft.com/office/officeart/2005/8/layout/matrix3"/>
    <dgm:cxn modelId="{59D4A2A4-78DA-4B57-8BB5-61D2BE0A8EC1}" type="presParOf" srcId="{A04A2076-4FA6-440B-885C-C7AC29318470}" destId="{E8DA45E4-6752-4A7E-92F1-ECF238BFE50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B0DD9-4EB1-48D2-9D9B-1385F3B712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E7DE3-3484-432D-A498-DAB0640A6080}">
      <dgm:prSet/>
      <dgm:spPr/>
      <dgm:t>
        <a:bodyPr/>
        <a:lstStyle/>
        <a:p>
          <a:r>
            <a:rPr lang="de-CH"/>
            <a:t>Admin</a:t>
          </a:r>
          <a:endParaRPr lang="en-US"/>
        </a:p>
      </dgm:t>
    </dgm:pt>
    <dgm:pt modelId="{93092AF0-967E-4D6A-B1CF-D3F0CF4521B3}" type="parTrans" cxnId="{DDA8C04C-F6EB-492F-BCB7-0F98A2628311}">
      <dgm:prSet/>
      <dgm:spPr/>
      <dgm:t>
        <a:bodyPr/>
        <a:lstStyle/>
        <a:p>
          <a:endParaRPr lang="en-US"/>
        </a:p>
      </dgm:t>
    </dgm:pt>
    <dgm:pt modelId="{76699095-5873-4C1F-A588-1A498A07E00B}" type="sibTrans" cxnId="{DDA8C04C-F6EB-492F-BCB7-0F98A2628311}">
      <dgm:prSet/>
      <dgm:spPr/>
      <dgm:t>
        <a:bodyPr/>
        <a:lstStyle/>
        <a:p>
          <a:endParaRPr lang="en-US"/>
        </a:p>
      </dgm:t>
    </dgm:pt>
    <dgm:pt modelId="{18497597-74E6-4947-8E6F-CBBFC0271B5F}">
      <dgm:prSet/>
      <dgm:spPr/>
      <dgm:t>
        <a:bodyPr/>
        <a:lstStyle/>
        <a:p>
          <a:r>
            <a:rPr lang="de-CH"/>
            <a:t>Kann Wörter hinzufügen, löschen und editieren</a:t>
          </a:r>
          <a:endParaRPr lang="en-US"/>
        </a:p>
      </dgm:t>
    </dgm:pt>
    <dgm:pt modelId="{AFCFCED7-74D3-4407-9544-6E1B6F2A7ABC}" type="parTrans" cxnId="{C3052117-E017-4934-B4D0-99E043529404}">
      <dgm:prSet/>
      <dgm:spPr/>
      <dgm:t>
        <a:bodyPr/>
        <a:lstStyle/>
        <a:p>
          <a:endParaRPr lang="en-US"/>
        </a:p>
      </dgm:t>
    </dgm:pt>
    <dgm:pt modelId="{3E865414-C951-406E-AFF5-60BBD81B1F2D}" type="sibTrans" cxnId="{C3052117-E017-4934-B4D0-99E043529404}">
      <dgm:prSet/>
      <dgm:spPr/>
      <dgm:t>
        <a:bodyPr/>
        <a:lstStyle/>
        <a:p>
          <a:endParaRPr lang="en-US"/>
        </a:p>
      </dgm:t>
    </dgm:pt>
    <dgm:pt modelId="{4BC9661D-6FB2-4975-B11A-3CE5B5F6A3B6}">
      <dgm:prSet/>
      <dgm:spPr/>
      <dgm:t>
        <a:bodyPr/>
        <a:lstStyle/>
        <a:p>
          <a:r>
            <a:rPr lang="de-CH"/>
            <a:t>User</a:t>
          </a:r>
          <a:endParaRPr lang="en-US"/>
        </a:p>
      </dgm:t>
    </dgm:pt>
    <dgm:pt modelId="{177D883A-9DBB-4EC4-8857-5667B84DE6AF}" type="parTrans" cxnId="{EBAECC73-A0E3-44C8-B9EC-D0020543A7EE}">
      <dgm:prSet/>
      <dgm:spPr/>
      <dgm:t>
        <a:bodyPr/>
        <a:lstStyle/>
        <a:p>
          <a:endParaRPr lang="de-CH"/>
        </a:p>
      </dgm:t>
    </dgm:pt>
    <dgm:pt modelId="{E39B010D-3029-4E79-B174-1294EAE60222}" type="sibTrans" cxnId="{EBAECC73-A0E3-44C8-B9EC-D0020543A7EE}">
      <dgm:prSet/>
      <dgm:spPr/>
      <dgm:t>
        <a:bodyPr/>
        <a:lstStyle/>
        <a:p>
          <a:endParaRPr lang="de-CH"/>
        </a:p>
      </dgm:t>
    </dgm:pt>
    <dgm:pt modelId="{68E46160-3F03-4C70-9482-8E18BF84D349}">
      <dgm:prSet/>
      <dgm:spPr/>
      <dgm:t>
        <a:bodyPr/>
        <a:lstStyle/>
        <a:p>
          <a:r>
            <a:rPr lang="de-CH"/>
            <a:t>Muss eingeloggt sein, um zu spielen</a:t>
          </a:r>
          <a:endParaRPr lang="en-US"/>
        </a:p>
      </dgm:t>
    </dgm:pt>
    <dgm:pt modelId="{06CB9847-C76F-4210-8F81-729979783120}" type="parTrans" cxnId="{08E99581-FE56-454F-9EE8-43E5EB40A437}">
      <dgm:prSet/>
      <dgm:spPr/>
      <dgm:t>
        <a:bodyPr/>
        <a:lstStyle/>
        <a:p>
          <a:endParaRPr lang="de-CH"/>
        </a:p>
      </dgm:t>
    </dgm:pt>
    <dgm:pt modelId="{850493C7-6EE4-43F8-BE36-4107342D0F19}" type="sibTrans" cxnId="{08E99581-FE56-454F-9EE8-43E5EB40A437}">
      <dgm:prSet/>
      <dgm:spPr/>
      <dgm:t>
        <a:bodyPr/>
        <a:lstStyle/>
        <a:p>
          <a:endParaRPr lang="de-CH"/>
        </a:p>
      </dgm:t>
    </dgm:pt>
    <dgm:pt modelId="{A37F274B-7F6A-49E8-8745-82B1293C4E55}">
      <dgm:prSet/>
      <dgm:spPr/>
      <dgm:t>
        <a:bodyPr/>
        <a:lstStyle/>
        <a:p>
          <a:r>
            <a:rPr lang="de-CH"/>
            <a:t>Kann keine Wörter hinzufügen, löschen oder editieren</a:t>
          </a:r>
          <a:endParaRPr lang="en-US"/>
        </a:p>
      </dgm:t>
    </dgm:pt>
    <dgm:pt modelId="{EDFD7A20-D5A5-4AA5-9859-2DB6A46949E6}" type="parTrans" cxnId="{D7702309-054F-480C-BAA8-5A4B3D71EFB1}">
      <dgm:prSet/>
      <dgm:spPr/>
      <dgm:t>
        <a:bodyPr/>
        <a:lstStyle/>
        <a:p>
          <a:endParaRPr lang="de-CH"/>
        </a:p>
      </dgm:t>
    </dgm:pt>
    <dgm:pt modelId="{C5F1BF25-FC96-48BA-B86C-6AF85D7F432A}" type="sibTrans" cxnId="{D7702309-054F-480C-BAA8-5A4B3D71EFB1}">
      <dgm:prSet/>
      <dgm:spPr/>
      <dgm:t>
        <a:bodyPr/>
        <a:lstStyle/>
        <a:p>
          <a:endParaRPr lang="de-CH"/>
        </a:p>
      </dgm:t>
    </dgm:pt>
    <dgm:pt modelId="{7A61A27C-5369-447E-9BB5-FA8BE2324C97}">
      <dgm:prSet/>
      <dgm:spPr/>
      <dgm:t>
        <a:bodyPr/>
        <a:lstStyle/>
        <a:p>
          <a:r>
            <a:rPr lang="de-CH"/>
            <a:t>Kann sich beim erstmaligen Besuchen registrieren</a:t>
          </a:r>
          <a:endParaRPr lang="en-US"/>
        </a:p>
      </dgm:t>
    </dgm:pt>
    <dgm:pt modelId="{EA8ADB92-B61D-4F53-9020-7BB855F77565}" type="parTrans" cxnId="{9E97D9F4-BF08-4749-A000-F8252E3DB61E}">
      <dgm:prSet/>
      <dgm:spPr/>
      <dgm:t>
        <a:bodyPr/>
        <a:lstStyle/>
        <a:p>
          <a:endParaRPr lang="de-CH"/>
        </a:p>
      </dgm:t>
    </dgm:pt>
    <dgm:pt modelId="{85762CA4-4FFA-462B-B41D-2896E23B4BCC}" type="sibTrans" cxnId="{9E97D9F4-BF08-4749-A000-F8252E3DB61E}">
      <dgm:prSet/>
      <dgm:spPr/>
      <dgm:t>
        <a:bodyPr/>
        <a:lstStyle/>
        <a:p>
          <a:endParaRPr lang="de-CH"/>
        </a:p>
      </dgm:t>
    </dgm:pt>
    <dgm:pt modelId="{374D55EF-7675-410E-A265-BB36393FDB6C}" type="pres">
      <dgm:prSet presAssocID="{A18B0DD9-4EB1-48D2-9D9B-1385F3B71298}" presName="linear" presStyleCnt="0">
        <dgm:presLayoutVars>
          <dgm:dir/>
          <dgm:animLvl val="lvl"/>
          <dgm:resizeHandles val="exact"/>
        </dgm:presLayoutVars>
      </dgm:prSet>
      <dgm:spPr/>
    </dgm:pt>
    <dgm:pt modelId="{9F5CF038-1D05-478A-956E-C3421885A167}" type="pres">
      <dgm:prSet presAssocID="{4BBE7DE3-3484-432D-A498-DAB0640A6080}" presName="parentLin" presStyleCnt="0"/>
      <dgm:spPr/>
    </dgm:pt>
    <dgm:pt modelId="{7F8C06C6-E125-4F7B-97DB-219E5629356D}" type="pres">
      <dgm:prSet presAssocID="{4BBE7DE3-3484-432D-A498-DAB0640A6080}" presName="parentLeftMargin" presStyleLbl="node1" presStyleIdx="0" presStyleCnt="2"/>
      <dgm:spPr/>
    </dgm:pt>
    <dgm:pt modelId="{ED09F020-2EA6-44CA-B705-E954F09E0DD9}" type="pres">
      <dgm:prSet presAssocID="{4BBE7DE3-3484-432D-A498-DAB0640A60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1C0829-88BA-4E70-8F18-A4A12A6C6EF6}" type="pres">
      <dgm:prSet presAssocID="{4BBE7DE3-3484-432D-A498-DAB0640A6080}" presName="negativeSpace" presStyleCnt="0"/>
      <dgm:spPr/>
    </dgm:pt>
    <dgm:pt modelId="{6404D7D9-1E85-454D-B186-68441E8A7BA1}" type="pres">
      <dgm:prSet presAssocID="{4BBE7DE3-3484-432D-A498-DAB0640A6080}" presName="childText" presStyleLbl="conFgAcc1" presStyleIdx="0" presStyleCnt="2">
        <dgm:presLayoutVars>
          <dgm:bulletEnabled val="1"/>
        </dgm:presLayoutVars>
      </dgm:prSet>
      <dgm:spPr/>
    </dgm:pt>
    <dgm:pt modelId="{5D00B868-8459-41F3-8210-9CB5204EF63A}" type="pres">
      <dgm:prSet presAssocID="{76699095-5873-4C1F-A588-1A498A07E00B}" presName="spaceBetweenRectangles" presStyleCnt="0"/>
      <dgm:spPr/>
    </dgm:pt>
    <dgm:pt modelId="{240C123D-FF2A-4882-89EE-A5F9D784CA19}" type="pres">
      <dgm:prSet presAssocID="{4BC9661D-6FB2-4975-B11A-3CE5B5F6A3B6}" presName="parentLin" presStyleCnt="0"/>
      <dgm:spPr/>
    </dgm:pt>
    <dgm:pt modelId="{0A0691DA-C0DD-4B14-A1CD-32A1C0C74154}" type="pres">
      <dgm:prSet presAssocID="{4BC9661D-6FB2-4975-B11A-3CE5B5F6A3B6}" presName="parentLeftMargin" presStyleLbl="node1" presStyleIdx="0" presStyleCnt="2"/>
      <dgm:spPr/>
    </dgm:pt>
    <dgm:pt modelId="{278E6AF6-E71A-47F8-ADBA-02B986931A8F}" type="pres">
      <dgm:prSet presAssocID="{4BC9661D-6FB2-4975-B11A-3CE5B5F6A3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8A2BB0-69F0-4515-B204-1E54F459A157}" type="pres">
      <dgm:prSet presAssocID="{4BC9661D-6FB2-4975-B11A-3CE5B5F6A3B6}" presName="negativeSpace" presStyleCnt="0"/>
      <dgm:spPr/>
    </dgm:pt>
    <dgm:pt modelId="{C3B3A84F-DEA8-442B-A586-23A390F1CB3D}" type="pres">
      <dgm:prSet presAssocID="{4BC9661D-6FB2-4975-B11A-3CE5B5F6A3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EF7D00-A5D6-49DF-8121-EE2143DC4928}" type="presOf" srcId="{4BBE7DE3-3484-432D-A498-DAB0640A6080}" destId="{7F8C06C6-E125-4F7B-97DB-219E5629356D}" srcOrd="0" destOrd="0" presId="urn:microsoft.com/office/officeart/2005/8/layout/list1"/>
    <dgm:cxn modelId="{EF0F5705-C8B2-4B66-A9ED-6C89AD9C5F3B}" type="presOf" srcId="{A18B0DD9-4EB1-48D2-9D9B-1385F3B71298}" destId="{374D55EF-7675-410E-A265-BB36393FDB6C}" srcOrd="0" destOrd="0" presId="urn:microsoft.com/office/officeart/2005/8/layout/list1"/>
    <dgm:cxn modelId="{D7702309-054F-480C-BAA8-5A4B3D71EFB1}" srcId="{4BC9661D-6FB2-4975-B11A-3CE5B5F6A3B6}" destId="{A37F274B-7F6A-49E8-8745-82B1293C4E55}" srcOrd="1" destOrd="0" parTransId="{EDFD7A20-D5A5-4AA5-9859-2DB6A46949E6}" sibTransId="{C5F1BF25-FC96-48BA-B86C-6AF85D7F432A}"/>
    <dgm:cxn modelId="{C3052117-E017-4934-B4D0-99E043529404}" srcId="{4BBE7DE3-3484-432D-A498-DAB0640A6080}" destId="{18497597-74E6-4947-8E6F-CBBFC0271B5F}" srcOrd="0" destOrd="0" parTransId="{AFCFCED7-74D3-4407-9544-6E1B6F2A7ABC}" sibTransId="{3E865414-C951-406E-AFF5-60BBD81B1F2D}"/>
    <dgm:cxn modelId="{679AFB31-4919-4BA6-9E02-CFCE7473FD2B}" type="presOf" srcId="{A37F274B-7F6A-49E8-8745-82B1293C4E55}" destId="{C3B3A84F-DEA8-442B-A586-23A390F1CB3D}" srcOrd="0" destOrd="1" presId="urn:microsoft.com/office/officeart/2005/8/layout/list1"/>
    <dgm:cxn modelId="{DDA8C04C-F6EB-492F-BCB7-0F98A2628311}" srcId="{A18B0DD9-4EB1-48D2-9D9B-1385F3B71298}" destId="{4BBE7DE3-3484-432D-A498-DAB0640A6080}" srcOrd="0" destOrd="0" parTransId="{93092AF0-967E-4D6A-B1CF-D3F0CF4521B3}" sibTransId="{76699095-5873-4C1F-A588-1A498A07E00B}"/>
    <dgm:cxn modelId="{EBAECC73-A0E3-44C8-B9EC-D0020543A7EE}" srcId="{A18B0DD9-4EB1-48D2-9D9B-1385F3B71298}" destId="{4BC9661D-6FB2-4975-B11A-3CE5B5F6A3B6}" srcOrd="1" destOrd="0" parTransId="{177D883A-9DBB-4EC4-8857-5667B84DE6AF}" sibTransId="{E39B010D-3029-4E79-B174-1294EAE60222}"/>
    <dgm:cxn modelId="{08E99581-FE56-454F-9EE8-43E5EB40A437}" srcId="{4BC9661D-6FB2-4975-B11A-3CE5B5F6A3B6}" destId="{68E46160-3F03-4C70-9482-8E18BF84D349}" srcOrd="0" destOrd="0" parTransId="{06CB9847-C76F-4210-8F81-729979783120}" sibTransId="{850493C7-6EE4-43F8-BE36-4107342D0F19}"/>
    <dgm:cxn modelId="{01233188-5F5B-4819-83D7-28A86115FC31}" type="presOf" srcId="{18497597-74E6-4947-8E6F-CBBFC0271B5F}" destId="{6404D7D9-1E85-454D-B186-68441E8A7BA1}" srcOrd="0" destOrd="0" presId="urn:microsoft.com/office/officeart/2005/8/layout/list1"/>
    <dgm:cxn modelId="{244968B7-5108-47BC-AD2D-2633803071A7}" type="presOf" srcId="{4BC9661D-6FB2-4975-B11A-3CE5B5F6A3B6}" destId="{0A0691DA-C0DD-4B14-A1CD-32A1C0C74154}" srcOrd="0" destOrd="0" presId="urn:microsoft.com/office/officeart/2005/8/layout/list1"/>
    <dgm:cxn modelId="{3B9142BF-B013-4FBB-AA49-9C4AD21FF5D3}" type="presOf" srcId="{4BC9661D-6FB2-4975-B11A-3CE5B5F6A3B6}" destId="{278E6AF6-E71A-47F8-ADBA-02B986931A8F}" srcOrd="1" destOrd="0" presId="urn:microsoft.com/office/officeart/2005/8/layout/list1"/>
    <dgm:cxn modelId="{8A604FC6-BED8-4639-B0FF-5F7175073434}" type="presOf" srcId="{7A61A27C-5369-447E-9BB5-FA8BE2324C97}" destId="{C3B3A84F-DEA8-442B-A586-23A390F1CB3D}" srcOrd="0" destOrd="2" presId="urn:microsoft.com/office/officeart/2005/8/layout/list1"/>
    <dgm:cxn modelId="{8EE212E6-832A-46DB-9A94-A60FED7E1F2C}" type="presOf" srcId="{68E46160-3F03-4C70-9482-8E18BF84D349}" destId="{C3B3A84F-DEA8-442B-A586-23A390F1CB3D}" srcOrd="0" destOrd="0" presId="urn:microsoft.com/office/officeart/2005/8/layout/list1"/>
    <dgm:cxn modelId="{BA6CA3EF-D34F-4832-8DDA-E37B8F01A7FF}" type="presOf" srcId="{4BBE7DE3-3484-432D-A498-DAB0640A6080}" destId="{ED09F020-2EA6-44CA-B705-E954F09E0DD9}" srcOrd="1" destOrd="0" presId="urn:microsoft.com/office/officeart/2005/8/layout/list1"/>
    <dgm:cxn modelId="{9E97D9F4-BF08-4749-A000-F8252E3DB61E}" srcId="{4BC9661D-6FB2-4975-B11A-3CE5B5F6A3B6}" destId="{7A61A27C-5369-447E-9BB5-FA8BE2324C97}" srcOrd="2" destOrd="0" parTransId="{EA8ADB92-B61D-4F53-9020-7BB855F77565}" sibTransId="{85762CA4-4FFA-462B-B41D-2896E23B4BCC}"/>
    <dgm:cxn modelId="{3848349C-4F5D-42D7-99B3-01C0F137B0D1}" type="presParOf" srcId="{374D55EF-7675-410E-A265-BB36393FDB6C}" destId="{9F5CF038-1D05-478A-956E-C3421885A167}" srcOrd="0" destOrd="0" presId="urn:microsoft.com/office/officeart/2005/8/layout/list1"/>
    <dgm:cxn modelId="{ACDC648D-B8B4-40BD-8711-7BE2F032A05F}" type="presParOf" srcId="{9F5CF038-1D05-478A-956E-C3421885A167}" destId="{7F8C06C6-E125-4F7B-97DB-219E5629356D}" srcOrd="0" destOrd="0" presId="urn:microsoft.com/office/officeart/2005/8/layout/list1"/>
    <dgm:cxn modelId="{7F2DB7E5-7519-419E-8A78-0AC93A73DEC7}" type="presParOf" srcId="{9F5CF038-1D05-478A-956E-C3421885A167}" destId="{ED09F020-2EA6-44CA-B705-E954F09E0DD9}" srcOrd="1" destOrd="0" presId="urn:microsoft.com/office/officeart/2005/8/layout/list1"/>
    <dgm:cxn modelId="{CF12D9C2-EEAB-43F4-8B05-53F67F5AAB15}" type="presParOf" srcId="{374D55EF-7675-410E-A265-BB36393FDB6C}" destId="{561C0829-88BA-4E70-8F18-A4A12A6C6EF6}" srcOrd="1" destOrd="0" presId="urn:microsoft.com/office/officeart/2005/8/layout/list1"/>
    <dgm:cxn modelId="{E7BF0853-4816-48FC-84CC-8B17FADCB6BF}" type="presParOf" srcId="{374D55EF-7675-410E-A265-BB36393FDB6C}" destId="{6404D7D9-1E85-454D-B186-68441E8A7BA1}" srcOrd="2" destOrd="0" presId="urn:microsoft.com/office/officeart/2005/8/layout/list1"/>
    <dgm:cxn modelId="{40B70DA7-F01F-49FB-A9C2-0B5918FFF71C}" type="presParOf" srcId="{374D55EF-7675-410E-A265-BB36393FDB6C}" destId="{5D00B868-8459-41F3-8210-9CB5204EF63A}" srcOrd="3" destOrd="0" presId="urn:microsoft.com/office/officeart/2005/8/layout/list1"/>
    <dgm:cxn modelId="{550C4864-A475-4849-8F32-1E89C2A660D8}" type="presParOf" srcId="{374D55EF-7675-410E-A265-BB36393FDB6C}" destId="{240C123D-FF2A-4882-89EE-A5F9D784CA19}" srcOrd="4" destOrd="0" presId="urn:microsoft.com/office/officeart/2005/8/layout/list1"/>
    <dgm:cxn modelId="{C0CCA35E-5BCE-4551-98CD-10F699A1FEF6}" type="presParOf" srcId="{240C123D-FF2A-4882-89EE-A5F9D784CA19}" destId="{0A0691DA-C0DD-4B14-A1CD-32A1C0C74154}" srcOrd="0" destOrd="0" presId="urn:microsoft.com/office/officeart/2005/8/layout/list1"/>
    <dgm:cxn modelId="{E8F35107-2E47-4279-B71A-707E1E6DB6DA}" type="presParOf" srcId="{240C123D-FF2A-4882-89EE-A5F9D784CA19}" destId="{278E6AF6-E71A-47F8-ADBA-02B986931A8F}" srcOrd="1" destOrd="0" presId="urn:microsoft.com/office/officeart/2005/8/layout/list1"/>
    <dgm:cxn modelId="{7A66491C-A326-4394-BADA-908DED944122}" type="presParOf" srcId="{374D55EF-7675-410E-A265-BB36393FDB6C}" destId="{AF8A2BB0-69F0-4515-B204-1E54F459A157}" srcOrd="5" destOrd="0" presId="urn:microsoft.com/office/officeart/2005/8/layout/list1"/>
    <dgm:cxn modelId="{24DEA0AE-4225-471A-9F6F-9C218475229E}" type="presParOf" srcId="{374D55EF-7675-410E-A265-BB36393FDB6C}" destId="{C3B3A84F-DEA8-442B-A586-23A390F1CB3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C30ECD-E69E-4B21-BDDE-A6D6897EDF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D50FC0-A96B-47FB-BB8D-0A537CB1951B}">
      <dgm:prSet/>
      <dgm:spPr/>
      <dgm:t>
        <a:bodyPr/>
        <a:lstStyle/>
        <a:p>
          <a:r>
            <a:rPr lang="de-CH"/>
            <a:t>Unit-Tests</a:t>
          </a:r>
          <a:endParaRPr lang="en-US"/>
        </a:p>
      </dgm:t>
    </dgm:pt>
    <dgm:pt modelId="{8D2F4B61-1E9E-46B9-B8ED-D4DD17D59808}" type="parTrans" cxnId="{B6EAB351-CB1A-41B5-905D-ABE37B50AB4F}">
      <dgm:prSet/>
      <dgm:spPr/>
      <dgm:t>
        <a:bodyPr/>
        <a:lstStyle/>
        <a:p>
          <a:endParaRPr lang="en-US"/>
        </a:p>
      </dgm:t>
    </dgm:pt>
    <dgm:pt modelId="{FCCC8E49-680A-4C4A-9922-6AB0A02C728F}" type="sibTrans" cxnId="{B6EAB351-CB1A-41B5-905D-ABE37B50AB4F}">
      <dgm:prSet/>
      <dgm:spPr/>
      <dgm:t>
        <a:bodyPr/>
        <a:lstStyle/>
        <a:p>
          <a:endParaRPr lang="en-US"/>
        </a:p>
      </dgm:t>
    </dgm:pt>
    <dgm:pt modelId="{0C49B5E4-90F8-473D-9E85-BD74280B7BE3}">
      <dgm:prSet/>
      <dgm:spPr/>
      <dgm:t>
        <a:bodyPr/>
        <a:lstStyle/>
        <a:p>
          <a:r>
            <a:rPr lang="de-CH"/>
            <a:t>Korrekte Verlinkung der Endpunkte</a:t>
          </a:r>
          <a:endParaRPr lang="en-US"/>
        </a:p>
      </dgm:t>
    </dgm:pt>
    <dgm:pt modelId="{F8379342-B24C-4B85-9776-8D0EFE1BCEA3}" type="parTrans" cxnId="{64ADC593-95BB-4703-A0BE-9E0349652800}">
      <dgm:prSet/>
      <dgm:spPr/>
      <dgm:t>
        <a:bodyPr/>
        <a:lstStyle/>
        <a:p>
          <a:endParaRPr lang="en-US"/>
        </a:p>
      </dgm:t>
    </dgm:pt>
    <dgm:pt modelId="{C914DEF0-9475-43E3-8E80-406099D3EEC3}" type="sibTrans" cxnId="{64ADC593-95BB-4703-A0BE-9E0349652800}">
      <dgm:prSet/>
      <dgm:spPr/>
      <dgm:t>
        <a:bodyPr/>
        <a:lstStyle/>
        <a:p>
          <a:endParaRPr lang="en-US"/>
        </a:p>
      </dgm:t>
    </dgm:pt>
    <dgm:pt modelId="{ED9F33ED-4953-458B-A6CD-14B97B9B611F}">
      <dgm:prSet/>
      <dgm:spPr/>
      <dgm:t>
        <a:bodyPr/>
        <a:lstStyle/>
        <a:p>
          <a:r>
            <a:rPr lang="de-CH"/>
            <a:t>Freigaben der Endpunkte für richtige Rollen</a:t>
          </a:r>
          <a:endParaRPr lang="en-US"/>
        </a:p>
      </dgm:t>
    </dgm:pt>
    <dgm:pt modelId="{C7050BF5-9E49-4F17-B31A-C6C7AA933429}" type="parTrans" cxnId="{0DE4A1E4-D1BB-4AAE-B94C-C63732866223}">
      <dgm:prSet/>
      <dgm:spPr/>
      <dgm:t>
        <a:bodyPr/>
        <a:lstStyle/>
        <a:p>
          <a:endParaRPr lang="en-US"/>
        </a:p>
      </dgm:t>
    </dgm:pt>
    <dgm:pt modelId="{477DF911-80E6-4297-9DEB-554F8C966508}" type="sibTrans" cxnId="{0DE4A1E4-D1BB-4AAE-B94C-C63732866223}">
      <dgm:prSet/>
      <dgm:spPr/>
      <dgm:t>
        <a:bodyPr/>
        <a:lstStyle/>
        <a:p>
          <a:endParaRPr lang="en-US"/>
        </a:p>
      </dgm:t>
    </dgm:pt>
    <dgm:pt modelId="{5ED257C8-52FC-4B1D-8E90-F5C4494B1AEE}">
      <dgm:prSet/>
      <dgm:spPr/>
      <dgm:t>
        <a:bodyPr/>
        <a:lstStyle/>
        <a:p>
          <a:r>
            <a:rPr lang="de-CH"/>
            <a:t>Design-Choice</a:t>
          </a:r>
          <a:endParaRPr lang="en-US"/>
        </a:p>
      </dgm:t>
    </dgm:pt>
    <dgm:pt modelId="{5C299294-E6F3-4799-A6D8-5549F9C977C0}" type="parTrans" cxnId="{EC11735E-2DA4-4167-A80D-DAFCAE4E5EED}">
      <dgm:prSet/>
      <dgm:spPr/>
      <dgm:t>
        <a:bodyPr/>
        <a:lstStyle/>
        <a:p>
          <a:endParaRPr lang="en-US"/>
        </a:p>
      </dgm:t>
    </dgm:pt>
    <dgm:pt modelId="{9C24F0E0-466C-40AE-AE30-58D14C23D3B7}" type="sibTrans" cxnId="{EC11735E-2DA4-4167-A80D-DAFCAE4E5EED}">
      <dgm:prSet/>
      <dgm:spPr/>
      <dgm:t>
        <a:bodyPr/>
        <a:lstStyle/>
        <a:p>
          <a:endParaRPr lang="en-US"/>
        </a:p>
      </dgm:t>
    </dgm:pt>
    <dgm:pt modelId="{6AB74D95-01DE-42C6-B787-BA7A030A52F6}">
      <dgm:prSet/>
      <dgm:spPr/>
      <dgm:t>
        <a:bodyPr/>
        <a:lstStyle/>
        <a:p>
          <a:r>
            <a:rPr lang="de-CH"/>
            <a:t>Löschen von Wörtern über das Frontend</a:t>
          </a:r>
          <a:endParaRPr lang="en-US"/>
        </a:p>
      </dgm:t>
    </dgm:pt>
    <dgm:pt modelId="{F53B79AE-4F44-4223-A4FD-0023F878E9D7}" type="parTrans" cxnId="{2C9E17A0-2216-4AF7-B1EE-EB98F97D41C1}">
      <dgm:prSet/>
      <dgm:spPr/>
      <dgm:t>
        <a:bodyPr/>
        <a:lstStyle/>
        <a:p>
          <a:endParaRPr lang="en-US"/>
        </a:p>
      </dgm:t>
    </dgm:pt>
    <dgm:pt modelId="{177CE39E-3EEE-412D-91D3-BF1E64B0DB85}" type="sibTrans" cxnId="{2C9E17A0-2216-4AF7-B1EE-EB98F97D41C1}">
      <dgm:prSet/>
      <dgm:spPr/>
      <dgm:t>
        <a:bodyPr/>
        <a:lstStyle/>
        <a:p>
          <a:endParaRPr lang="en-US"/>
        </a:p>
      </dgm:t>
    </dgm:pt>
    <dgm:pt modelId="{A99DCE45-9D2C-497C-9BA2-53ECF5C4FC0C}">
      <dgm:prSet/>
      <dgm:spPr/>
      <dgm:t>
        <a:bodyPr/>
        <a:lstStyle/>
        <a:p>
          <a:r>
            <a:rPr lang="de-CH"/>
            <a:t>Dummy Wörter einfügen </a:t>
          </a:r>
          <a:endParaRPr lang="en-US"/>
        </a:p>
      </dgm:t>
    </dgm:pt>
    <dgm:pt modelId="{F0CBA0BB-F63E-44DB-BEBD-79D9F6B1B162}" type="parTrans" cxnId="{F19367A3-7357-4E53-9945-D212872D556D}">
      <dgm:prSet/>
      <dgm:spPr/>
      <dgm:t>
        <a:bodyPr/>
        <a:lstStyle/>
        <a:p>
          <a:endParaRPr lang="en-US"/>
        </a:p>
      </dgm:t>
    </dgm:pt>
    <dgm:pt modelId="{E26F3102-D99A-4156-B6C5-59E6DE82E5BF}" type="sibTrans" cxnId="{F19367A3-7357-4E53-9945-D212872D556D}">
      <dgm:prSet/>
      <dgm:spPr/>
      <dgm:t>
        <a:bodyPr/>
        <a:lstStyle/>
        <a:p>
          <a:endParaRPr lang="en-US"/>
        </a:p>
      </dgm:t>
    </dgm:pt>
    <dgm:pt modelId="{79507E58-D40A-4DBB-933D-4B1A159B4408}" type="pres">
      <dgm:prSet presAssocID="{B4C30ECD-E69E-4B21-BDDE-A6D6897EDFB8}" presName="linear" presStyleCnt="0">
        <dgm:presLayoutVars>
          <dgm:animLvl val="lvl"/>
          <dgm:resizeHandles val="exact"/>
        </dgm:presLayoutVars>
      </dgm:prSet>
      <dgm:spPr/>
    </dgm:pt>
    <dgm:pt modelId="{229E6027-7724-4764-8C32-8B65BE6BBC90}" type="pres">
      <dgm:prSet presAssocID="{4CD50FC0-A96B-47FB-BB8D-0A537CB1951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5D9F0DE-FB8D-43D2-8C07-BCB70BE1F6D6}" type="pres">
      <dgm:prSet presAssocID="{FCCC8E49-680A-4C4A-9922-6AB0A02C728F}" presName="spacer" presStyleCnt="0"/>
      <dgm:spPr/>
    </dgm:pt>
    <dgm:pt modelId="{914629B2-6DB0-451B-85CD-DD59EAC55668}" type="pres">
      <dgm:prSet presAssocID="{0C49B5E4-90F8-473D-9E85-BD74280B7BE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BD19294-7A9E-4733-B1FD-EDFF49C2C3FC}" type="pres">
      <dgm:prSet presAssocID="{C914DEF0-9475-43E3-8E80-406099D3EEC3}" presName="spacer" presStyleCnt="0"/>
      <dgm:spPr/>
    </dgm:pt>
    <dgm:pt modelId="{7A7A6ED3-B11D-4938-8495-9F370965343C}" type="pres">
      <dgm:prSet presAssocID="{ED9F33ED-4953-458B-A6CD-14B97B9B611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0583A7D-00E4-4C4E-88FB-4C1D4EE420EA}" type="pres">
      <dgm:prSet presAssocID="{477DF911-80E6-4297-9DEB-554F8C966508}" presName="spacer" presStyleCnt="0"/>
      <dgm:spPr/>
    </dgm:pt>
    <dgm:pt modelId="{6A65D954-09C6-4CCB-8DF7-C522AB7CD715}" type="pres">
      <dgm:prSet presAssocID="{5ED257C8-52FC-4B1D-8E90-F5C4494B1AE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61A211E-9CFA-4A36-BFEC-9494F6457D70}" type="pres">
      <dgm:prSet presAssocID="{9C24F0E0-466C-40AE-AE30-58D14C23D3B7}" presName="spacer" presStyleCnt="0"/>
      <dgm:spPr/>
    </dgm:pt>
    <dgm:pt modelId="{377B88EA-F654-4C74-9CA7-FF297118CF78}" type="pres">
      <dgm:prSet presAssocID="{6AB74D95-01DE-42C6-B787-BA7A030A52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58FD7FD-3BFE-418A-8F74-9DD7DA824241}" type="pres">
      <dgm:prSet presAssocID="{177CE39E-3EEE-412D-91D3-BF1E64B0DB85}" presName="spacer" presStyleCnt="0"/>
      <dgm:spPr/>
    </dgm:pt>
    <dgm:pt modelId="{EB2A05EC-FC3A-4FBB-9522-A237B8E81707}" type="pres">
      <dgm:prSet presAssocID="{A99DCE45-9D2C-497C-9BA2-53ECF5C4FC0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A5FE20C-BFD1-4861-9C28-746C3D2D4C0B}" type="presOf" srcId="{ED9F33ED-4953-458B-A6CD-14B97B9B611F}" destId="{7A7A6ED3-B11D-4938-8495-9F370965343C}" srcOrd="0" destOrd="0" presId="urn:microsoft.com/office/officeart/2005/8/layout/vList2"/>
    <dgm:cxn modelId="{A8D5E00F-2E7C-4CC3-AE81-88E0CEA53805}" type="presOf" srcId="{4CD50FC0-A96B-47FB-BB8D-0A537CB1951B}" destId="{229E6027-7724-4764-8C32-8B65BE6BBC90}" srcOrd="0" destOrd="0" presId="urn:microsoft.com/office/officeart/2005/8/layout/vList2"/>
    <dgm:cxn modelId="{2DF3C733-109B-41F0-93CB-0E43DBC96F31}" type="presOf" srcId="{5ED257C8-52FC-4B1D-8E90-F5C4494B1AEE}" destId="{6A65D954-09C6-4CCB-8DF7-C522AB7CD715}" srcOrd="0" destOrd="0" presId="urn:microsoft.com/office/officeart/2005/8/layout/vList2"/>
    <dgm:cxn modelId="{EC11735E-2DA4-4167-A80D-DAFCAE4E5EED}" srcId="{B4C30ECD-E69E-4B21-BDDE-A6D6897EDFB8}" destId="{5ED257C8-52FC-4B1D-8E90-F5C4494B1AEE}" srcOrd="3" destOrd="0" parTransId="{5C299294-E6F3-4799-A6D8-5549F9C977C0}" sibTransId="{9C24F0E0-466C-40AE-AE30-58D14C23D3B7}"/>
    <dgm:cxn modelId="{B6EAB351-CB1A-41B5-905D-ABE37B50AB4F}" srcId="{B4C30ECD-E69E-4B21-BDDE-A6D6897EDFB8}" destId="{4CD50FC0-A96B-47FB-BB8D-0A537CB1951B}" srcOrd="0" destOrd="0" parTransId="{8D2F4B61-1E9E-46B9-B8ED-D4DD17D59808}" sibTransId="{FCCC8E49-680A-4C4A-9922-6AB0A02C728F}"/>
    <dgm:cxn modelId="{64ADC593-95BB-4703-A0BE-9E0349652800}" srcId="{B4C30ECD-E69E-4B21-BDDE-A6D6897EDFB8}" destId="{0C49B5E4-90F8-473D-9E85-BD74280B7BE3}" srcOrd="1" destOrd="0" parTransId="{F8379342-B24C-4B85-9776-8D0EFE1BCEA3}" sibTransId="{C914DEF0-9475-43E3-8E80-406099D3EEC3}"/>
    <dgm:cxn modelId="{2C9E17A0-2216-4AF7-B1EE-EB98F97D41C1}" srcId="{B4C30ECD-E69E-4B21-BDDE-A6D6897EDFB8}" destId="{6AB74D95-01DE-42C6-B787-BA7A030A52F6}" srcOrd="4" destOrd="0" parTransId="{F53B79AE-4F44-4223-A4FD-0023F878E9D7}" sibTransId="{177CE39E-3EEE-412D-91D3-BF1E64B0DB85}"/>
    <dgm:cxn modelId="{F19367A3-7357-4E53-9945-D212872D556D}" srcId="{B4C30ECD-E69E-4B21-BDDE-A6D6897EDFB8}" destId="{A99DCE45-9D2C-497C-9BA2-53ECF5C4FC0C}" srcOrd="5" destOrd="0" parTransId="{F0CBA0BB-F63E-44DB-BEBD-79D9F6B1B162}" sibTransId="{E26F3102-D99A-4156-B6C5-59E6DE82E5BF}"/>
    <dgm:cxn modelId="{4C480FC8-4C13-43AA-B52E-CE4C7C5E82F9}" type="presOf" srcId="{B4C30ECD-E69E-4B21-BDDE-A6D6897EDFB8}" destId="{79507E58-D40A-4DBB-933D-4B1A159B4408}" srcOrd="0" destOrd="0" presId="urn:microsoft.com/office/officeart/2005/8/layout/vList2"/>
    <dgm:cxn modelId="{D14CBACB-7399-410D-8BAF-AE005FB518A8}" type="presOf" srcId="{A99DCE45-9D2C-497C-9BA2-53ECF5C4FC0C}" destId="{EB2A05EC-FC3A-4FBB-9522-A237B8E81707}" srcOrd="0" destOrd="0" presId="urn:microsoft.com/office/officeart/2005/8/layout/vList2"/>
    <dgm:cxn modelId="{0A091ECC-D7C8-4A1E-BCA6-4945D5ACDC11}" type="presOf" srcId="{0C49B5E4-90F8-473D-9E85-BD74280B7BE3}" destId="{914629B2-6DB0-451B-85CD-DD59EAC55668}" srcOrd="0" destOrd="0" presId="urn:microsoft.com/office/officeart/2005/8/layout/vList2"/>
    <dgm:cxn modelId="{0DE4A1E4-D1BB-4AAE-B94C-C63732866223}" srcId="{B4C30ECD-E69E-4B21-BDDE-A6D6897EDFB8}" destId="{ED9F33ED-4953-458B-A6CD-14B97B9B611F}" srcOrd="2" destOrd="0" parTransId="{C7050BF5-9E49-4F17-B31A-C6C7AA933429}" sibTransId="{477DF911-80E6-4297-9DEB-554F8C966508}"/>
    <dgm:cxn modelId="{3480B6F2-37C4-4858-BD66-2C82C1737A8F}" type="presOf" srcId="{6AB74D95-01DE-42C6-B787-BA7A030A52F6}" destId="{377B88EA-F654-4C74-9CA7-FF297118CF78}" srcOrd="0" destOrd="0" presId="urn:microsoft.com/office/officeart/2005/8/layout/vList2"/>
    <dgm:cxn modelId="{278E682D-1C66-45F2-9070-82496C4C73F5}" type="presParOf" srcId="{79507E58-D40A-4DBB-933D-4B1A159B4408}" destId="{229E6027-7724-4764-8C32-8B65BE6BBC90}" srcOrd="0" destOrd="0" presId="urn:microsoft.com/office/officeart/2005/8/layout/vList2"/>
    <dgm:cxn modelId="{2087AE5F-71D7-4307-96A0-8218DA453DE7}" type="presParOf" srcId="{79507E58-D40A-4DBB-933D-4B1A159B4408}" destId="{55D9F0DE-FB8D-43D2-8C07-BCB70BE1F6D6}" srcOrd="1" destOrd="0" presId="urn:microsoft.com/office/officeart/2005/8/layout/vList2"/>
    <dgm:cxn modelId="{D988BC9F-9B2F-4DBB-A07A-FE9670F1D7FE}" type="presParOf" srcId="{79507E58-D40A-4DBB-933D-4B1A159B4408}" destId="{914629B2-6DB0-451B-85CD-DD59EAC55668}" srcOrd="2" destOrd="0" presId="urn:microsoft.com/office/officeart/2005/8/layout/vList2"/>
    <dgm:cxn modelId="{6AA1B63D-2186-4F35-A62B-F58811D0D8A4}" type="presParOf" srcId="{79507E58-D40A-4DBB-933D-4B1A159B4408}" destId="{1BD19294-7A9E-4733-B1FD-EDFF49C2C3FC}" srcOrd="3" destOrd="0" presId="urn:microsoft.com/office/officeart/2005/8/layout/vList2"/>
    <dgm:cxn modelId="{FD18E2C9-C096-47F4-8082-05B6D9337951}" type="presParOf" srcId="{79507E58-D40A-4DBB-933D-4B1A159B4408}" destId="{7A7A6ED3-B11D-4938-8495-9F370965343C}" srcOrd="4" destOrd="0" presId="urn:microsoft.com/office/officeart/2005/8/layout/vList2"/>
    <dgm:cxn modelId="{99A830ED-FA2F-4008-8DD8-A53666F4489F}" type="presParOf" srcId="{79507E58-D40A-4DBB-933D-4B1A159B4408}" destId="{60583A7D-00E4-4C4E-88FB-4C1D4EE420EA}" srcOrd="5" destOrd="0" presId="urn:microsoft.com/office/officeart/2005/8/layout/vList2"/>
    <dgm:cxn modelId="{8796E2D6-43D8-4AE6-9807-081908BCDB12}" type="presParOf" srcId="{79507E58-D40A-4DBB-933D-4B1A159B4408}" destId="{6A65D954-09C6-4CCB-8DF7-C522AB7CD715}" srcOrd="6" destOrd="0" presId="urn:microsoft.com/office/officeart/2005/8/layout/vList2"/>
    <dgm:cxn modelId="{1AE6B16C-B4A0-4354-8F8A-AA3631FA7B58}" type="presParOf" srcId="{79507E58-D40A-4DBB-933D-4B1A159B4408}" destId="{661A211E-9CFA-4A36-BFEC-9494F6457D70}" srcOrd="7" destOrd="0" presId="urn:microsoft.com/office/officeart/2005/8/layout/vList2"/>
    <dgm:cxn modelId="{DDA80AF4-A46B-42C7-9254-48B8AAD5C7C2}" type="presParOf" srcId="{79507E58-D40A-4DBB-933D-4B1A159B4408}" destId="{377B88EA-F654-4C74-9CA7-FF297118CF78}" srcOrd="8" destOrd="0" presId="urn:microsoft.com/office/officeart/2005/8/layout/vList2"/>
    <dgm:cxn modelId="{222C229C-3931-4A72-B5D2-A965755C502E}" type="presParOf" srcId="{79507E58-D40A-4DBB-933D-4B1A159B4408}" destId="{258FD7FD-3BFE-418A-8F74-9DD7DA824241}" srcOrd="9" destOrd="0" presId="urn:microsoft.com/office/officeart/2005/8/layout/vList2"/>
    <dgm:cxn modelId="{A30066BC-19CC-477E-A81E-FA79A7D4BF7B}" type="presParOf" srcId="{79507E58-D40A-4DBB-933D-4B1A159B4408}" destId="{EB2A05EC-FC3A-4FBB-9522-A237B8E8170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E395-8A11-4293-A05C-9BBCA216EF74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110B3-86D0-4C7D-921C-5A8B2A2EAD98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Ausarbeiten des Hangman Projekts</a:t>
          </a:r>
          <a:endParaRPr lang="en-US" sz="1900" kern="1200"/>
        </a:p>
      </dsp:txBody>
      <dsp:txXfrm>
        <a:off x="3578350" y="496219"/>
        <a:ext cx="1531337" cy="1531337"/>
      </dsp:txXfrm>
    </dsp:sp>
    <dsp:sp modelId="{D880B018-7F2D-4665-838A-89259FC72435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Frontend mit React</a:t>
          </a:r>
          <a:endParaRPr lang="en-US" sz="1900" kern="1200"/>
        </a:p>
      </dsp:txBody>
      <dsp:txXfrm>
        <a:off x="5405912" y="496219"/>
        <a:ext cx="1531337" cy="1531337"/>
      </dsp:txXfrm>
    </dsp:sp>
    <dsp:sp modelId="{1FF35BF0-EF13-4132-97EE-1C925C90E3FC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Backend mit Springboot</a:t>
          </a:r>
          <a:endParaRPr lang="en-US" sz="1900" kern="1200"/>
        </a:p>
      </dsp:txBody>
      <dsp:txXfrm>
        <a:off x="3578350" y="2323781"/>
        <a:ext cx="1531337" cy="1531337"/>
      </dsp:txXfrm>
    </dsp:sp>
    <dsp:sp modelId="{E8DA45E4-6752-4A7E-92F1-ECF238BFE50D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MySQL Datenbank für die gespeichert Wörter</a:t>
          </a:r>
          <a:endParaRPr lang="en-US" sz="1900" kern="1200"/>
        </a:p>
      </dsp:txBody>
      <dsp:txXfrm>
        <a:off x="5405912" y="2323781"/>
        <a:ext cx="1531337" cy="153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4D7D9-1E85-454D-B186-68441E8A7BA1}">
      <dsp:nvSpPr>
        <dsp:cNvPr id="0" name=""/>
        <dsp:cNvSpPr/>
      </dsp:nvSpPr>
      <dsp:spPr>
        <a:xfrm>
          <a:off x="0" y="446319"/>
          <a:ext cx="105156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800" kern="1200"/>
            <a:t>Kann Wörter hinzufügen, löschen und editieren</a:t>
          </a:r>
          <a:endParaRPr lang="en-US" sz="2800" kern="1200"/>
        </a:p>
      </dsp:txBody>
      <dsp:txXfrm>
        <a:off x="0" y="446319"/>
        <a:ext cx="10515600" cy="1190700"/>
      </dsp:txXfrm>
    </dsp:sp>
    <dsp:sp modelId="{ED09F020-2EA6-44CA-B705-E954F09E0DD9}">
      <dsp:nvSpPr>
        <dsp:cNvPr id="0" name=""/>
        <dsp:cNvSpPr/>
      </dsp:nvSpPr>
      <dsp:spPr>
        <a:xfrm>
          <a:off x="525780" y="33039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Admin</a:t>
          </a:r>
          <a:endParaRPr lang="en-US" sz="2800" kern="1200"/>
        </a:p>
      </dsp:txBody>
      <dsp:txXfrm>
        <a:off x="566129" y="73388"/>
        <a:ext cx="7280222" cy="745862"/>
      </dsp:txXfrm>
    </dsp:sp>
    <dsp:sp modelId="{C3B3A84F-DEA8-442B-A586-23A390F1CB3D}">
      <dsp:nvSpPr>
        <dsp:cNvPr id="0" name=""/>
        <dsp:cNvSpPr/>
      </dsp:nvSpPr>
      <dsp:spPr>
        <a:xfrm>
          <a:off x="0" y="2201499"/>
          <a:ext cx="10515600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800" kern="1200"/>
            <a:t>Muss eingeloggt sein, um zu spielen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800" kern="1200"/>
            <a:t>Kann keine Wörter hinzufügen, löschen oder editieren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800" kern="1200"/>
            <a:t>Kann sich beim erstmaligen Besuchen registrieren</a:t>
          </a:r>
          <a:endParaRPr lang="en-US" sz="2800" kern="1200"/>
        </a:p>
      </dsp:txBody>
      <dsp:txXfrm>
        <a:off x="0" y="2201499"/>
        <a:ext cx="10515600" cy="2116800"/>
      </dsp:txXfrm>
    </dsp:sp>
    <dsp:sp modelId="{278E6AF6-E71A-47F8-ADBA-02B986931A8F}">
      <dsp:nvSpPr>
        <dsp:cNvPr id="0" name=""/>
        <dsp:cNvSpPr/>
      </dsp:nvSpPr>
      <dsp:spPr>
        <a:xfrm>
          <a:off x="525780" y="1788219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User</a:t>
          </a:r>
          <a:endParaRPr lang="en-US" sz="2800" kern="1200"/>
        </a:p>
      </dsp:txBody>
      <dsp:txXfrm>
        <a:off x="566129" y="1828568"/>
        <a:ext cx="728022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E6027-7724-4764-8C32-8B65BE6BBC90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Unit-Tests</a:t>
          </a:r>
          <a:endParaRPr lang="en-US" sz="2600" kern="1200"/>
        </a:p>
      </dsp:txBody>
      <dsp:txXfrm>
        <a:off x="31185" y="103193"/>
        <a:ext cx="10453230" cy="576450"/>
      </dsp:txXfrm>
    </dsp:sp>
    <dsp:sp modelId="{914629B2-6DB0-451B-85CD-DD59EAC55668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Korrekte Verlinkung der Endpunkte</a:t>
          </a:r>
          <a:endParaRPr lang="en-US" sz="2600" kern="1200"/>
        </a:p>
      </dsp:txBody>
      <dsp:txXfrm>
        <a:off x="31185" y="816894"/>
        <a:ext cx="10453230" cy="576450"/>
      </dsp:txXfrm>
    </dsp:sp>
    <dsp:sp modelId="{7A7A6ED3-B11D-4938-8495-9F370965343C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Freigaben der Endpunkte für richtige Rollen</a:t>
          </a:r>
          <a:endParaRPr lang="en-US" sz="2600" kern="1200"/>
        </a:p>
      </dsp:txBody>
      <dsp:txXfrm>
        <a:off x="31185" y="1530594"/>
        <a:ext cx="10453230" cy="576450"/>
      </dsp:txXfrm>
    </dsp:sp>
    <dsp:sp modelId="{6A65D954-09C6-4CCB-8DF7-C522AB7CD715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Design-Choice</a:t>
          </a:r>
          <a:endParaRPr lang="en-US" sz="2600" kern="1200"/>
        </a:p>
      </dsp:txBody>
      <dsp:txXfrm>
        <a:off x="31185" y="2244294"/>
        <a:ext cx="10453230" cy="576450"/>
      </dsp:txXfrm>
    </dsp:sp>
    <dsp:sp modelId="{377B88EA-F654-4C74-9CA7-FF297118CF78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Löschen von Wörtern über das Frontend</a:t>
          </a:r>
          <a:endParaRPr lang="en-US" sz="2600" kern="1200"/>
        </a:p>
      </dsp:txBody>
      <dsp:txXfrm>
        <a:off x="31185" y="2957994"/>
        <a:ext cx="10453230" cy="576450"/>
      </dsp:txXfrm>
    </dsp:sp>
    <dsp:sp modelId="{EB2A05EC-FC3A-4FBB-9522-A237B8E81707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Dummy Wörter einfügen </a:t>
          </a:r>
          <a:endParaRPr lang="en-US" sz="2600" kern="1200"/>
        </a:p>
      </dsp:txBody>
      <dsp:txXfrm>
        <a:off x="31185" y="3671694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1E33D-6D54-44CE-8312-91D1B0D01BD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BFF18-DEBB-42CA-9650-38B062D02E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2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A86A9-8F5D-15CE-9BBF-652811074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09D2D1-2F10-BE7F-198A-D2A8E02F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BC41E-0204-18F8-3C81-F4A7252C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8BEE2F-35E2-A8BC-22EA-F55DF413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3E488-1AB5-CF61-3641-378FDD4D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73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2C7E0-654B-903F-4E4D-67FD90C1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EAB95-5593-0597-90A8-D50EDD875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57829-ABEB-257C-07CF-8848E7B1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3F436-3C9D-4F16-FA8C-699A023E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FCBB8-3029-B83E-AEEE-E6D25D07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19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76EB3F-22F0-1AFF-B0E9-B98537448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A8777-1516-3586-FDD8-691E3780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63CC3-E38A-0976-DE5F-E2AD775B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788F2-22D3-51A8-FB39-9F597587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C2897-76D4-16F3-03F0-9B17A490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67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412A9-CBEF-0363-9065-42CF2C9A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89667-B252-66B5-F3D0-17B709C8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4717C-8B52-C6FF-4E53-0F2073A6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19823-2A55-484F-CD50-F6EA5BE2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AB937-1272-9C75-6CFA-3FCDE1BA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358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A6124-DEB2-292B-0889-CC9FB500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84741B-AC4C-56BB-64E5-E7387BCC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3412-C9D8-3CE5-3895-24260DDF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B82808-C46D-C0A2-964B-A8E5FDB9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00E36-CED6-9853-F866-A52E6CB6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64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C8D9-0F8A-F22C-3022-5C3A5018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6FBBAB-9CD7-5848-D01E-C9818544F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BF4FB-CDFA-E00C-B7ED-9CE852FE1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59201E-5D8A-49B6-18ED-B346B1C5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044845-614C-D01B-4862-E53DAAD0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5E41D4-FFCC-FDB8-DF83-D5A4812E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136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0372B-CE5A-2649-01F6-63243EF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C0A3D3-2372-F8C1-A9C1-1FFAEB4E5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FF4E25-180E-2F13-7CC0-F19595E88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B2CB21-2333-EB13-9C20-1B333536D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3BDA64-4432-6200-0D61-745D2EB51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0678AA-F19E-6A3B-108E-15F08F95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44655A-CEA5-104E-0D93-6237C9CC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F5D60E-EFD9-B8FB-B26F-87DAB0D5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3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F07DF-A778-2FCA-445C-D3875A7C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081DA1-70B7-1D46-0620-589FFC7A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F7CE8-411A-640C-A78C-AFF5AC71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56262-2AAD-3F24-32BB-75C6FF0F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969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BC9CD2-2BB4-B9F8-265C-47EB7DD3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6C15D3-88D4-6E64-0486-CAF44C71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47A11-E6D8-C7DE-7F1F-DD30968C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02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7E782-A0AB-AD21-3E71-0F309035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EA6B7-AECD-9013-FE42-9F2F92EE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A504A1-89E2-40C3-CA77-00EEF0854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254726-DB26-2376-DD43-1AACC4CC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80AA5-DA5F-A12A-4F42-910BB57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8FD39F-3188-0B5C-F1A2-3860A2EC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6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4FDF4-A5F9-1294-CCFA-9998626A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FF4407-4ABB-6CA6-8706-E9D1FB06C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E4C810-7CBF-86B3-61A1-F75061739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B482C2-7637-4464-3F58-BAA6CA58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65E48C-6405-81D2-1DDA-BD131FE1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00CDC-C244-A6A3-0A0C-4B1D9CEC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66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5EAB0C-F2FA-5508-3B15-AAC56ECB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9B66E4-898D-1C10-7974-BA45FDE3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333A9-39DF-B92A-1A10-E4ADDD0E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777AF-69C9-0EAD-37E5-8C9A3750A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94BE8-F804-32E6-F199-8022B66CB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A475B8-B4A2-4690-A648-CC26E2F0367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11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Backend!A1"/><Relationship Id="rId2" Type="http://schemas.openxmlformats.org/officeDocument/2006/relationships/hyperlink" Target="#Frontend!A1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0B8F3-67AF-EBA4-1B03-CC48B06CD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Hangman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862E1A-9080-BFF1-CAA2-36E1CA516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2,000+ Hangman Stock Photos, Pictures &amp; Royalty-Free Images - iStock | Hangman  game, Hangman noose, Hangman doodle">
            <a:extLst>
              <a:ext uri="{FF2B5EF4-FFF2-40B4-BE49-F238E27FC236}">
                <a16:creationId xmlns:a16="http://schemas.microsoft.com/office/drawing/2014/main" id="{8E110542-945E-8967-2991-238A302EB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9" y="-189141"/>
            <a:ext cx="8106861" cy="70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1826C-0D06-6362-042E-CB64B9E2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8A305-44CF-2B1D-5534-0389E5AC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C92A2-9DFC-ED1D-85AE-8A2B48AF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670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451D1-F09B-AD66-C3B7-6627A70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Projektidee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B52658C8-00AA-59EF-2652-D04DB6555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5A9DB-1871-FC49-556A-A231DDC0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47BB5-A48B-8263-80B2-37A2C60D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0FD9D-8EB4-B778-1EC2-EA399549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76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249AF-EA3A-7831-9490-095F9B4F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Projektstart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8177FB-93DD-75B9-A346-B394193B4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585235"/>
              </p:ext>
            </p:extLst>
          </p:nvPr>
        </p:nvGraphicFramePr>
        <p:xfrm>
          <a:off x="7762702" y="1561537"/>
          <a:ext cx="3822235" cy="4437657"/>
        </p:xfrm>
        <a:graphic>
          <a:graphicData uri="http://schemas.openxmlformats.org/drawingml/2006/table">
            <a:tbl>
              <a:tblPr/>
              <a:tblGrid>
                <a:gridCol w="1837207">
                  <a:extLst>
                    <a:ext uri="{9D8B030D-6E8A-4147-A177-3AD203B41FA5}">
                      <a16:colId xmlns:a16="http://schemas.microsoft.com/office/drawing/2014/main" val="2061737059"/>
                    </a:ext>
                  </a:extLst>
                </a:gridCol>
                <a:gridCol w="1140335">
                  <a:extLst>
                    <a:ext uri="{9D8B030D-6E8A-4147-A177-3AD203B41FA5}">
                      <a16:colId xmlns:a16="http://schemas.microsoft.com/office/drawing/2014/main" val="1153233403"/>
                    </a:ext>
                  </a:extLst>
                </a:gridCol>
                <a:gridCol w="844693">
                  <a:extLst>
                    <a:ext uri="{9D8B030D-6E8A-4147-A177-3AD203B41FA5}">
                      <a16:colId xmlns:a16="http://schemas.microsoft.com/office/drawing/2014/main" val="3834857994"/>
                    </a:ext>
                  </a:extLst>
                </a:gridCol>
              </a:tblGrid>
              <a:tr h="4338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Arbeitsplanung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Aufgabe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Zeit - Soll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80959"/>
                  </a:ext>
                </a:extLst>
              </a:tr>
              <a:tr h="20982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 Stories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 min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133618"/>
                  </a:ext>
                </a:extLst>
              </a:tr>
              <a:tr h="20982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Planung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 min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33122"/>
                  </a:ext>
                </a:extLst>
              </a:tr>
              <a:tr h="20982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22.11.2024 - 28.11.2024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1" i="0" u="sng" strike="noStrike">
                          <a:solidFill>
                            <a:srgbClr val="7E350E"/>
                          </a:solidFill>
                          <a:effectLst/>
                          <a:latin typeface="Aptos Narrow" panose="020B0004020202020204" pitchFamily="34" charset="0"/>
                          <a:hlinkClick r:id="rId2"/>
                        </a:rPr>
                        <a:t>Frontend</a:t>
                      </a:r>
                      <a:endParaRPr lang="de-CH" sz="1100" b="1" i="0" u="sng" strike="noStrike">
                        <a:solidFill>
                          <a:srgbClr val="7E350E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 h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86034"/>
                  </a:ext>
                </a:extLst>
              </a:tr>
              <a:tr h="20982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22.11.2024 - 28.11.2024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Testkonzept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1h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533884"/>
                  </a:ext>
                </a:extLst>
              </a:tr>
              <a:tr h="20982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22.11.2024 - 28.11.2024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1" i="0" u="sng" strike="noStrike">
                          <a:solidFill>
                            <a:srgbClr val="7E350E"/>
                          </a:solidFill>
                          <a:effectLst/>
                          <a:latin typeface="Aptos Narrow" panose="020B0004020202020204" pitchFamily="34" charset="0"/>
                          <a:hlinkClick r:id="rId3"/>
                        </a:rPr>
                        <a:t>Backend</a:t>
                      </a:r>
                      <a:endParaRPr lang="de-CH" sz="1100" b="1" i="0" u="sng" strike="noStrike">
                        <a:solidFill>
                          <a:srgbClr val="7E350E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5h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14948"/>
                  </a:ext>
                </a:extLst>
              </a:tr>
              <a:tr h="20982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22.11.2024 - 28.11.2024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Präsentation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1h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18616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Arbeitsjournal Block 7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 min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1171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Arbeitsjournal Block 7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 min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67599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Arbeitsjournal Block 8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 min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041595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Arbeitsjournal Block 8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 min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02272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Arbeitsjournal Block 9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 min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58490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Arbeitsjournal Block 9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 min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10445"/>
                  </a:ext>
                </a:extLst>
              </a:tr>
              <a:tr h="20982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22.11.2024 - 28.11.2024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Dokumentation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Dauerhaft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6749"/>
                  </a:ext>
                </a:extLst>
              </a:tr>
              <a:tr h="20982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28.11.2024</a:t>
                      </a:r>
                    </a:p>
                  </a:txBody>
                  <a:tcPr marL="5671" marR="5671" marT="5671" marB="40831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Abgabe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5671" marR="5671" marT="5671" marB="4083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0220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65C894E-FAF9-8220-038B-688C82D94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0" b="9071"/>
          <a:stretch/>
        </p:blipFill>
        <p:spPr bwMode="auto">
          <a:xfrm>
            <a:off x="607063" y="1625523"/>
            <a:ext cx="4506141" cy="443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5A74432B-5557-18DF-7CB3-45072F4A1C12}"/>
              </a:ext>
            </a:extLst>
          </p:cNvPr>
          <p:cNvSpPr/>
          <p:nvPr/>
        </p:nvSpPr>
        <p:spPr>
          <a:xfrm>
            <a:off x="5431168" y="3429000"/>
            <a:ext cx="1871758" cy="461803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61D282-227C-DE31-0950-DE073B7E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AF9E5F-4460-AB1B-A6C7-BEC1B4F9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C55611-CD39-A396-6E41-6F6A5E75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9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2FC48-9F74-1B70-4C7A-C8B6D9B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Akzeptanzkriterien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6BE2F245-0A7F-F734-6878-9E5CB0469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27856"/>
              </p:ext>
            </p:extLst>
          </p:nvPr>
        </p:nvGraphicFramePr>
        <p:xfrm>
          <a:off x="838200" y="18421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35F1C-7FCA-BA0B-E124-1C0C3E3C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9D6D7-E832-E5A9-6D9C-0A4752E9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D7007-14DE-8968-716D-7722D908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62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7567F-D398-2B68-4FC8-8DD14FFA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Hindernisse / Offene Punkte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48E26641-83A5-D994-91A0-F07991E271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32FEDE-55A9-2B39-F06D-62957C3A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D31F4B-936F-7B5D-E462-CCF56F6F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FBACE-E664-4F80-010F-D907EB99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388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7CBAE-A4B6-2F8C-EBDF-772714CC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D8161-B6D0-55D8-B91C-3CF645F9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03DD82-AD1A-F6C7-D2F3-66A8BAB9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52" y="1948326"/>
            <a:ext cx="5842895" cy="36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F781B-AF91-FE20-8044-78CDEF74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28.11.2024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FBD30-A901-B1FC-A383-67213180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Fabian &amp; Mazlum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E01FB-81A0-148C-C1CB-4B715D9A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75B8-B4A2-4690-A648-CC26E2F0367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57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Hangman</vt:lpstr>
      <vt:lpstr>Projektidee</vt:lpstr>
      <vt:lpstr>Projektstart</vt:lpstr>
      <vt:lpstr>Akzeptanzkriterien</vt:lpstr>
      <vt:lpstr>Hindernisse / Offene Punkte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Wehrle</dc:creator>
  <cp:revision>1</cp:revision>
  <dcterms:created xsi:type="dcterms:W3CDTF">2024-11-28T09:37:31Z</dcterms:created>
  <dcterms:modified xsi:type="dcterms:W3CDTF">2024-11-28T10:24:00Z</dcterms:modified>
</cp:coreProperties>
</file>