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26" r:id="rId5"/>
    <p:sldId id="328" r:id="rId6"/>
    <p:sldId id="330" r:id="rId7"/>
    <p:sldId id="337" r:id="rId8"/>
    <p:sldId id="336" r:id="rId9"/>
    <p:sldId id="334" r:id="rId10"/>
    <p:sldId id="338" r:id="rId11"/>
    <p:sldId id="339" r:id="rId12"/>
    <p:sldId id="335" r:id="rId13"/>
    <p:sldId id="348" r:id="rId14"/>
    <p:sldId id="342" r:id="rId15"/>
    <p:sldId id="347" r:id="rId16"/>
    <p:sldId id="343" r:id="rId17"/>
    <p:sldId id="344" r:id="rId18"/>
    <p:sldId id="345" r:id="rId19"/>
    <p:sldId id="34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103" d="100"/>
          <a:sy n="103" d="100"/>
        </p:scale>
        <p:origin x="1884" y="102"/>
      </p:cViewPr>
      <p:guideLst/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115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2020-09-19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2020-09-19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building, keyboard, black&#10;&#10;Description automatically generated">
            <a:extLst>
              <a:ext uri="{FF2B5EF4-FFF2-40B4-BE49-F238E27FC236}">
                <a16:creationId xmlns:a16="http://schemas.microsoft.com/office/drawing/2014/main" id="{12A8B522-77C1-4C70-89D3-83124A4C55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9144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9144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9"/>
            <a:ext cx="108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9036000" y="92079"/>
            <a:ext cx="108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6FB040-ECD8-4493-8125-4FB6D8895404}"/>
              </a:ext>
            </a:extLst>
          </p:cNvPr>
          <p:cNvSpPr/>
          <p:nvPr userDrawn="1"/>
        </p:nvSpPr>
        <p:spPr>
          <a:xfrm>
            <a:off x="958789" y="1928406"/>
            <a:ext cx="7329552" cy="258378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rot="0" spcFirstLastPara="0" vertOverflow="overflow" horzOverflow="overflow" vert="horz" wrap="square" lIns="54000" tIns="0" rIns="135000" bIns="135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ts val="3525"/>
              </a:lnSpc>
              <a:spcBef>
                <a:spcPct val="0"/>
              </a:spcBef>
            </a:pPr>
            <a:endParaRPr lang="en-US" sz="3375" dirty="0">
              <a:solidFill>
                <a:schemeClr val="tx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96814" y="4237871"/>
            <a:ext cx="2058863" cy="274320"/>
          </a:xfrm>
          <a:solidFill>
            <a:schemeClr val="bg1">
              <a:alpha val="80000"/>
            </a:schemeClr>
          </a:solidFill>
          <a:ln w="12700">
            <a:noFill/>
          </a:ln>
        </p:spPr>
        <p:txBody>
          <a:bodyPr lIns="91440" tIns="91440" rIns="0" bIns="45720" anchor="b" anchorCtr="0"/>
          <a:lstStyle>
            <a:lvl1pPr marL="0" indent="0" algn="l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noProof="0" dirty="0"/>
              <a:t>Conference Name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0BB42182-6B06-4BA1-8F2D-C273CF3911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6815" y="3430309"/>
            <a:ext cx="3575184" cy="274320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dirty="0"/>
              <a:t>Author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00D6B4CB-486A-4477-9442-0F4D67FAC5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6814" y="3707000"/>
            <a:ext cx="3575183" cy="274320"/>
          </a:xfrm>
          <a:ln>
            <a:noFill/>
          </a:ln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r>
              <a:rPr lang="en-US" dirty="0"/>
              <a:t>Affiliation</a:t>
            </a:r>
          </a:p>
          <a:p>
            <a:endParaRPr lang="en-US" dirty="0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2CC5F1C8-789D-43EB-A5B4-3309712613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1999" y="3430310"/>
            <a:ext cx="3705575" cy="2500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Author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5C81C60-5BF8-4492-94E2-37D6F7A899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1996" y="3724757"/>
            <a:ext cx="3705575" cy="250062"/>
          </a:xfrm>
          <a:ln>
            <a:noFill/>
          </a:ln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r>
              <a:rPr lang="en-US" dirty="0"/>
              <a:t>Affiliation</a:t>
            </a:r>
          </a:p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35A22AE-B4A9-447C-835A-F759A2320C8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684963" y="4237355"/>
            <a:ext cx="1641403" cy="274320"/>
          </a:xfrm>
        </p:spPr>
        <p:txBody>
          <a:bodyPr tIns="0" rIns="91440" bIns="45720" anchor="b"/>
          <a:lstStyle>
            <a:lvl1pPr marL="0" indent="0" algn="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B002DD5-2598-43AB-9C2F-1EF6E8D2EB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216" y="1441082"/>
            <a:ext cx="1276625" cy="455205"/>
          </a:xfrm>
          <a:prstGeom prst="rect">
            <a:avLst/>
          </a:prstGeom>
        </p:spPr>
      </p:pic>
      <p:pic>
        <p:nvPicPr>
          <p:cNvPr id="45" name="Picture 44" descr="A picture containing sitting, dark, video, game&#10;&#10;Description automatically generated">
            <a:extLst>
              <a:ext uri="{FF2B5EF4-FFF2-40B4-BE49-F238E27FC236}">
                <a16:creationId xmlns:a16="http://schemas.microsoft.com/office/drawing/2014/main" id="{CF04F591-A6AE-44CB-874F-A0EB68737F2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7634" y="1221626"/>
            <a:ext cx="2224549" cy="813549"/>
          </a:xfrm>
          <a:prstGeom prst="rect">
            <a:avLst/>
          </a:prstGeom>
        </p:spPr>
      </p:pic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E9191FEF-12D1-4F64-ADD7-0DEF3A55EE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63638" y="2035175"/>
            <a:ext cx="6870700" cy="1242729"/>
          </a:xfrm>
        </p:spPr>
        <p:txBody>
          <a:bodyPr tIns="91440" bIns="91440"/>
          <a:lstStyle>
            <a:lvl1pPr marL="0" indent="0" algn="ctr">
              <a:lnSpc>
                <a:spcPct val="100000"/>
              </a:lnSpc>
              <a:buNone/>
              <a:defRPr sz="3600" b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79027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Footer sample text - Lorem ipsum dolor </a:t>
            </a:r>
            <a:r>
              <a:rPr lang="en-US" noProof="0" dirty="0" err="1" smtClean="0"/>
              <a:t>etc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building, keyboard, black&#10;&#10;Description automatically generated">
            <a:extLst>
              <a:ext uri="{FF2B5EF4-FFF2-40B4-BE49-F238E27FC236}">
                <a16:creationId xmlns:a16="http://schemas.microsoft.com/office/drawing/2014/main" id="{12A8B522-77C1-4C70-89D3-83124A4C55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9144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9144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9"/>
            <a:ext cx="108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9036000" y="92079"/>
            <a:ext cx="108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6FB040-ECD8-4493-8125-4FB6D8895404}"/>
              </a:ext>
            </a:extLst>
          </p:cNvPr>
          <p:cNvSpPr/>
          <p:nvPr userDrawn="1"/>
        </p:nvSpPr>
        <p:spPr>
          <a:xfrm>
            <a:off x="958789" y="1928406"/>
            <a:ext cx="7329552" cy="258378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rot="0" spcFirstLastPara="0" vertOverflow="overflow" horzOverflow="overflow" vert="horz" wrap="square" lIns="54000" tIns="0" rIns="135000" bIns="135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ts val="3525"/>
              </a:lnSpc>
              <a:spcBef>
                <a:spcPct val="0"/>
              </a:spcBef>
            </a:pPr>
            <a:endParaRPr lang="en-US" sz="3375" dirty="0">
              <a:solidFill>
                <a:schemeClr val="tx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96814" y="4237871"/>
            <a:ext cx="2058863" cy="274320"/>
          </a:xfrm>
          <a:solidFill>
            <a:schemeClr val="bg1">
              <a:alpha val="80000"/>
            </a:schemeClr>
          </a:solidFill>
          <a:ln w="12700">
            <a:noFill/>
          </a:ln>
        </p:spPr>
        <p:txBody>
          <a:bodyPr lIns="91440" tIns="91440" rIns="0" bIns="45720" anchor="b" anchorCtr="0"/>
          <a:lstStyle>
            <a:lvl1pPr marL="0" indent="0" algn="l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noProof="0" dirty="0"/>
              <a:t>Conference Name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0BB42182-6B06-4BA1-8F2D-C273CF3911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6815" y="3243881"/>
            <a:ext cx="3575184" cy="274320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dirty="0"/>
              <a:t>Author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00D6B4CB-486A-4477-9442-0F4D67FAC5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6814" y="3582714"/>
            <a:ext cx="3575183" cy="274320"/>
          </a:xfrm>
          <a:ln>
            <a:noFill/>
          </a:ln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r>
              <a:rPr lang="en-US" dirty="0"/>
              <a:t>Affiliation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2CC5F1C8-789D-43EB-A5B4-3309712613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1999" y="3252757"/>
            <a:ext cx="3705575" cy="274320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Author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5C81C60-5BF8-4492-94E2-37D6F7A899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1996" y="3573835"/>
            <a:ext cx="3705575" cy="292071"/>
          </a:xfrm>
          <a:ln>
            <a:noFill/>
          </a:ln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r>
              <a:rPr lang="en-US" dirty="0"/>
              <a:t>Affiliation</a:t>
            </a:r>
          </a:p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35A22AE-B4A9-447C-835A-F759A2320C8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684963" y="4237355"/>
            <a:ext cx="1641403" cy="274320"/>
          </a:xfrm>
        </p:spPr>
        <p:txBody>
          <a:bodyPr tIns="0" rIns="91440" bIns="45720" anchor="b"/>
          <a:lstStyle>
            <a:lvl1pPr marL="0" indent="0" algn="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B002DD5-2598-43AB-9C2F-1EF6E8D2EB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216" y="1441082"/>
            <a:ext cx="1276625" cy="455205"/>
          </a:xfrm>
          <a:prstGeom prst="rect">
            <a:avLst/>
          </a:prstGeom>
        </p:spPr>
      </p:pic>
      <p:pic>
        <p:nvPicPr>
          <p:cNvPr id="45" name="Picture 44" descr="A picture containing sitting, dark, video, game&#10;&#10;Description automatically generated">
            <a:extLst>
              <a:ext uri="{FF2B5EF4-FFF2-40B4-BE49-F238E27FC236}">
                <a16:creationId xmlns:a16="http://schemas.microsoft.com/office/drawing/2014/main" id="{CF04F591-A6AE-44CB-874F-A0EB68737F2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7634" y="1221626"/>
            <a:ext cx="2224549" cy="813549"/>
          </a:xfrm>
          <a:prstGeom prst="rect">
            <a:avLst/>
          </a:prstGeom>
        </p:spPr>
      </p:pic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E9191FEF-12D1-4F64-ADD7-0DEF3A55EE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63638" y="2123956"/>
            <a:ext cx="6870700" cy="813550"/>
          </a:xfrm>
        </p:spPr>
        <p:txBody>
          <a:bodyPr tIns="91440" bIns="91440"/>
          <a:lstStyle>
            <a:lvl1pPr marL="0" indent="0" algn="ctr">
              <a:lnSpc>
                <a:spcPct val="100000"/>
              </a:lnSpc>
              <a:buNone/>
              <a:defRPr sz="3600" b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83127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00015" indent="-200015">
              <a:buSzPct val="75000"/>
              <a:buFontTx/>
              <a:buBlip>
                <a:blip r:embed="rId2"/>
              </a:buBlip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07174" indent="-207159">
              <a:buSzPct val="75000"/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07189" indent="-200015">
              <a:buSzPct val="75000"/>
              <a:buFontTx/>
              <a:buBlip>
                <a:blip r:embed="rId2"/>
              </a:buBlip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807204" indent="-200015">
              <a:buSzPct val="75000"/>
              <a:buFontTx/>
              <a:buBlip>
                <a:blip r:embed="rId2"/>
              </a:buBlip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007219" indent="-200015">
              <a:buSzPct val="75000"/>
              <a:buFontTx/>
              <a:buBlip>
                <a:blip r:embed="rId2"/>
              </a:buBlip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6F629-658F-4B7E-A1D1-2522EA76B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5380A33-49FB-43FC-B60E-34A2E55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D4E23D-37F7-40EF-9279-E6F144502E6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2" y="1008000"/>
            <a:ext cx="8504635" cy="360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200015" indent="0">
              <a:buNone/>
              <a:defRPr/>
            </a:lvl2pPr>
            <a:lvl3pPr marL="407174" indent="0">
              <a:buNone/>
              <a:defRPr/>
            </a:lvl3pPr>
            <a:lvl4pPr marL="607189" indent="0">
              <a:buNone/>
              <a:defRPr/>
            </a:lvl4pPr>
            <a:lvl5pPr marL="807204" indent="0">
              <a:buNone/>
              <a:defRPr/>
            </a:lvl5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 sample text - Lorem ipsum dolor 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Column - content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00" y="1512006"/>
            <a:ext cx="8505000" cy="2456312"/>
          </a:xfrm>
        </p:spPr>
        <p:txBody>
          <a:bodyPr/>
          <a:lstStyle>
            <a:lvl1pPr marL="200015" indent="-200015">
              <a:buSzPct val="75000"/>
              <a:buFontTx/>
              <a:buBlip>
                <a:blip r:embed="rId2"/>
              </a:buBlip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07174" indent="-207159">
              <a:buSzPct val="75000"/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07189" indent="-200015">
              <a:buSzPct val="75000"/>
              <a:buFontTx/>
              <a:buBlip>
                <a:blip r:embed="rId2"/>
              </a:buBlip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807204" indent="-200015">
              <a:buSzPct val="75000"/>
              <a:buFontTx/>
              <a:buBlip>
                <a:blip r:embed="rId2"/>
              </a:buBlip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007219" indent="-200015">
              <a:buSzPct val="75000"/>
              <a:buFontTx/>
              <a:buBlip>
                <a:blip r:embed="rId2"/>
              </a:buBlip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6F629-658F-4B7E-A1D1-2522EA76B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5380A33-49FB-43FC-B60E-34A2E55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D4E23D-37F7-40EF-9279-E6F144502E6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2" y="1008000"/>
            <a:ext cx="8504635" cy="360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200015" indent="0">
              <a:buNone/>
              <a:defRPr/>
            </a:lvl2pPr>
            <a:lvl3pPr marL="407174" indent="0">
              <a:buNone/>
              <a:defRPr/>
            </a:lvl3pPr>
            <a:lvl4pPr marL="607189" indent="0">
              <a:buNone/>
              <a:defRPr/>
            </a:lvl4pPr>
            <a:lvl5pPr marL="807204" indent="0">
              <a:buNone/>
              <a:defRPr/>
            </a:lvl5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 sample text - Lorem ipsum dolor etc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0512E1-1BCE-435B-90BD-7C169431EC89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323850" y="4146550"/>
            <a:ext cx="4160573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11F09F0F-67CA-4EDC-B06E-DFCCD641E7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659577" y="4146550"/>
            <a:ext cx="4160573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070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2" y="1008000"/>
            <a:ext cx="8504635" cy="360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200015" indent="0">
              <a:buNone/>
              <a:defRPr/>
            </a:lvl2pPr>
            <a:lvl3pPr marL="407174" indent="0">
              <a:buNone/>
              <a:defRPr/>
            </a:lvl3pPr>
            <a:lvl4pPr marL="607189" indent="0">
              <a:buNone/>
              <a:defRPr/>
            </a:lvl4pPr>
            <a:lvl5pPr marL="807204" indent="0">
              <a:buNone/>
              <a:defRPr/>
            </a:lvl5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24000" y="1977466"/>
            <a:ext cx="4104000" cy="360000"/>
          </a:xfrm>
        </p:spPr>
        <p:txBody>
          <a:bodyPr anchor="t"/>
          <a:lstStyle>
            <a:lvl1pPr marL="0" indent="0">
              <a:buNone/>
              <a:defRPr sz="2800" b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noProof="0" dirty="0"/>
              <a:t>Click to edit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4000" y="2600705"/>
            <a:ext cx="4104000" cy="3330418"/>
          </a:xfrm>
        </p:spPr>
        <p:txBody>
          <a:bodyPr/>
          <a:lstStyle>
            <a:lvl1pPr marL="200015" indent="-200015">
              <a:buSzPct val="75000"/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07174" indent="-207159">
              <a:buSzPct val="75000"/>
              <a:buFontTx/>
              <a:buBlip>
                <a:blip r:embed="rId2"/>
              </a:buBlip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07189" indent="-200015">
              <a:buSzPct val="75000"/>
              <a:buFontTx/>
              <a:buBlip>
                <a:blip r:embed="rId2"/>
              </a:buBlip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807204" indent="-200015">
              <a:buSzPct val="75000"/>
              <a:buFontTx/>
              <a:buBlip>
                <a:blip r:embed="rId2"/>
              </a:buBlip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007219" indent="-200015">
              <a:buSzPct val="75000"/>
              <a:buFontTx/>
              <a:buBlip>
                <a:blip r:embed="rId2"/>
              </a:buBlip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25000" y="1978083"/>
            <a:ext cx="4104000" cy="358775"/>
          </a:xfrm>
        </p:spPr>
        <p:txBody>
          <a:bodyPr/>
          <a:lstStyle>
            <a:lvl1pPr marL="0" indent="0">
              <a:buNone/>
              <a:defRPr sz="2800" b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Footer sample text - Lorem ipsum dolor </a:t>
            </a:r>
            <a:r>
              <a:rPr lang="en-US" noProof="0" dirty="0" err="1"/>
              <a:t>etc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D215-79E5-48E4-95DB-2C5E5A1F8E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905B34-4C18-4A8D-8167-57B7BF0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3642369-B5A4-423A-9B5B-040E3FA2AC14}"/>
              </a:ext>
            </a:extLst>
          </p:cNvPr>
          <p:cNvSpPr>
            <a:spLocks noGrp="1"/>
          </p:cNvSpPr>
          <p:nvPr>
            <p:ph sz="half" idx="34"/>
          </p:nvPr>
        </p:nvSpPr>
        <p:spPr>
          <a:xfrm>
            <a:off x="4725000" y="2600705"/>
            <a:ext cx="4104000" cy="3330418"/>
          </a:xfrm>
        </p:spPr>
        <p:txBody>
          <a:bodyPr/>
          <a:lstStyle>
            <a:lvl1pPr marL="200015" indent="-200015">
              <a:buSzPct val="75000"/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07174" indent="-207159">
              <a:buSzPct val="75000"/>
              <a:buFontTx/>
              <a:buBlip>
                <a:blip r:embed="rId2"/>
              </a:buBlip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07189" indent="-200015">
              <a:buSzPct val="75000"/>
              <a:buFontTx/>
              <a:buBlip>
                <a:blip r:embed="rId2"/>
              </a:buBlip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807204" indent="-200015">
              <a:buSzPct val="75000"/>
              <a:buFontTx/>
              <a:buBlip>
                <a:blip r:embed="rId2"/>
              </a:buBlip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007219" indent="-200015">
              <a:buSzPct val="75000"/>
              <a:buFontTx/>
              <a:buBlip>
                <a:blip r:embed="rId2"/>
              </a:buBlip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2" y="1008000"/>
            <a:ext cx="8504635" cy="360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200015" indent="0">
              <a:buNone/>
              <a:defRPr/>
            </a:lvl2pPr>
            <a:lvl3pPr marL="407174" indent="0">
              <a:buNone/>
              <a:defRPr/>
            </a:lvl3pPr>
            <a:lvl4pPr marL="607189" indent="0">
              <a:buNone/>
              <a:defRPr/>
            </a:lvl4pPr>
            <a:lvl5pPr marL="807204" indent="0">
              <a:buNone/>
              <a:defRPr/>
            </a:lvl5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Footer sample text - Lorem ipsum dolor etc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84F2FFD-7164-411A-96A5-A5211A6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C421C16-4E9F-413B-885D-89B55CBC1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4000" y="1512000"/>
            <a:ext cx="2699999" cy="4569204"/>
          </a:xfrm>
        </p:spPr>
        <p:txBody>
          <a:bodyPr/>
          <a:lstStyle>
            <a:lvl1pPr marL="200015" indent="-200015">
              <a:buSzPct val="75000"/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07174" indent="-207159">
              <a:buSzPct val="75000"/>
              <a:buFontTx/>
              <a:buBlip>
                <a:blip r:embed="rId2"/>
              </a:buBlip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07189" indent="-200015">
              <a:buSzPct val="75000"/>
              <a:buFontTx/>
              <a:buBlip>
                <a:blip r:embed="rId2"/>
              </a:buBlip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807204" indent="-200015">
              <a:buSzPct val="75000"/>
              <a:buFontTx/>
              <a:buBlip>
                <a:blip r:embed="rId2"/>
              </a:buBlip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007219" indent="-200015">
              <a:buSzPct val="75000"/>
              <a:buFontTx/>
              <a:buBlip>
                <a:blip r:embed="rId2"/>
              </a:buBlip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231E25-E8DF-4304-A749-A95BE0AAF9C9}"/>
              </a:ext>
            </a:extLst>
          </p:cNvPr>
          <p:cNvSpPr>
            <a:spLocks noGrp="1"/>
          </p:cNvSpPr>
          <p:nvPr>
            <p:ph sz="half" idx="35"/>
          </p:nvPr>
        </p:nvSpPr>
        <p:spPr>
          <a:xfrm>
            <a:off x="3226331" y="1512000"/>
            <a:ext cx="2699999" cy="4575630"/>
          </a:xfrm>
        </p:spPr>
        <p:txBody>
          <a:bodyPr/>
          <a:lstStyle>
            <a:lvl1pPr marL="200015" indent="-200015">
              <a:buSzPct val="75000"/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07174" indent="-207159">
              <a:buSzPct val="75000"/>
              <a:buFontTx/>
              <a:buBlip>
                <a:blip r:embed="rId2"/>
              </a:buBlip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07189" indent="-200015">
              <a:buSzPct val="75000"/>
              <a:buFontTx/>
              <a:buBlip>
                <a:blip r:embed="rId2"/>
              </a:buBlip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807204" indent="-200015">
              <a:buSzPct val="75000"/>
              <a:buFontTx/>
              <a:buBlip>
                <a:blip r:embed="rId2"/>
              </a:buBlip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007219" indent="-200015">
              <a:buSzPct val="75000"/>
              <a:buFontTx/>
              <a:buBlip>
                <a:blip r:embed="rId2"/>
              </a:buBlip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1F1B3E7-2864-4FCF-B56E-091E76ABD59A}"/>
              </a:ext>
            </a:extLst>
          </p:cNvPr>
          <p:cNvSpPr>
            <a:spLocks noGrp="1"/>
          </p:cNvSpPr>
          <p:nvPr>
            <p:ph sz="half" idx="36"/>
          </p:nvPr>
        </p:nvSpPr>
        <p:spPr>
          <a:xfrm>
            <a:off x="6128662" y="1512000"/>
            <a:ext cx="2699999" cy="4569204"/>
          </a:xfrm>
        </p:spPr>
        <p:txBody>
          <a:bodyPr/>
          <a:lstStyle>
            <a:lvl1pPr marL="200015" indent="-200015">
              <a:buSzPct val="75000"/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07174" indent="-207159">
              <a:buSzPct val="75000"/>
              <a:buFontTx/>
              <a:buBlip>
                <a:blip r:embed="rId2"/>
              </a:buBlip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07189" indent="-200015">
              <a:buSzPct val="75000"/>
              <a:buFontTx/>
              <a:buBlip>
                <a:blip r:embed="rId2"/>
              </a:buBlip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807204" indent="-200015">
              <a:buSzPct val="75000"/>
              <a:buFontTx/>
              <a:buBlip>
                <a:blip r:embed="rId2"/>
              </a:buBlip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007219" indent="-200015">
              <a:buSzPct val="75000"/>
              <a:buFontTx/>
              <a:buBlip>
                <a:blip r:embed="rId2"/>
              </a:buBlip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2" y="1008000"/>
            <a:ext cx="8504635" cy="360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200015" indent="0">
              <a:buNone/>
              <a:defRPr/>
            </a:lvl2pPr>
            <a:lvl3pPr marL="407174" indent="0">
              <a:buNone/>
              <a:defRPr/>
            </a:lvl3pPr>
            <a:lvl4pPr marL="607189" indent="0">
              <a:buNone/>
              <a:defRPr/>
            </a:lvl4pPr>
            <a:lvl5pPr marL="807204" indent="0">
              <a:buNone/>
              <a:defRPr/>
            </a:lvl5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Footer sample text - Lorem ipsum dolor etc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B3FD9-234A-4B72-9A91-D7DD23D39C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FDBADDA-AF39-45A0-BBAB-A87608C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91B38D1-3D41-4BBB-BC1E-47D742D13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4000" y="1505574"/>
            <a:ext cx="1611515" cy="4679250"/>
          </a:xfrm>
        </p:spPr>
        <p:txBody>
          <a:bodyPr/>
          <a:lstStyle>
            <a:lvl1pPr marL="200015" indent="-200015">
              <a:buSzPct val="75000"/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07174" indent="-207159">
              <a:buSzPct val="75000"/>
              <a:buFontTx/>
              <a:buBlip>
                <a:blip r:embed="rId2"/>
              </a:buBlip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07189" indent="-200015">
              <a:buSzPct val="75000"/>
              <a:buFontTx/>
              <a:buBlip>
                <a:blip r:embed="rId2"/>
              </a:buBlip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807204" indent="-200015">
              <a:buSzPct val="75000"/>
              <a:buFontTx/>
              <a:buBlip>
                <a:blip r:embed="rId2"/>
              </a:buBlip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007219" indent="-200015">
              <a:buSzPct val="75000"/>
              <a:buFontTx/>
              <a:buBlip>
                <a:blip r:embed="rId2"/>
              </a:buBlip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07CA60F-C533-4509-9D07-BD0018BE04FA}"/>
              </a:ext>
            </a:extLst>
          </p:cNvPr>
          <p:cNvSpPr>
            <a:spLocks noGrp="1"/>
          </p:cNvSpPr>
          <p:nvPr>
            <p:ph sz="half" idx="38"/>
          </p:nvPr>
        </p:nvSpPr>
        <p:spPr>
          <a:xfrm>
            <a:off x="2053735" y="1505574"/>
            <a:ext cx="1611515" cy="4679250"/>
          </a:xfrm>
        </p:spPr>
        <p:txBody>
          <a:bodyPr/>
          <a:lstStyle>
            <a:lvl1pPr marL="200015" indent="-200015">
              <a:buSzPct val="75000"/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07174" indent="-207159">
              <a:buSzPct val="75000"/>
              <a:buFontTx/>
              <a:buBlip>
                <a:blip r:embed="rId2"/>
              </a:buBlip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07189" indent="-200015">
              <a:buSzPct val="75000"/>
              <a:buFontTx/>
              <a:buBlip>
                <a:blip r:embed="rId2"/>
              </a:buBlip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807204" indent="-200015">
              <a:buSzPct val="75000"/>
              <a:buFontTx/>
              <a:buBlip>
                <a:blip r:embed="rId2"/>
              </a:buBlip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007219" indent="-200015">
              <a:buSzPct val="75000"/>
              <a:buFontTx/>
              <a:buBlip>
                <a:blip r:embed="rId2"/>
              </a:buBlip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F3963DA-64B6-4781-9A86-70F1A29BF561}"/>
              </a:ext>
            </a:extLst>
          </p:cNvPr>
          <p:cNvSpPr>
            <a:spLocks noGrp="1"/>
          </p:cNvSpPr>
          <p:nvPr>
            <p:ph sz="half" idx="39"/>
          </p:nvPr>
        </p:nvSpPr>
        <p:spPr>
          <a:xfrm>
            <a:off x="3757500" y="1505574"/>
            <a:ext cx="1611515" cy="4679250"/>
          </a:xfrm>
        </p:spPr>
        <p:txBody>
          <a:bodyPr/>
          <a:lstStyle>
            <a:lvl1pPr marL="200015" indent="-200015">
              <a:buSzPct val="75000"/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07174" indent="-207159">
              <a:buSzPct val="75000"/>
              <a:buFontTx/>
              <a:buBlip>
                <a:blip r:embed="rId2"/>
              </a:buBlip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07189" indent="-200015">
              <a:buSzPct val="75000"/>
              <a:buFontTx/>
              <a:buBlip>
                <a:blip r:embed="rId2"/>
              </a:buBlip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807204" indent="-200015">
              <a:buSzPct val="75000"/>
              <a:buFontTx/>
              <a:buBlip>
                <a:blip r:embed="rId2"/>
              </a:buBlip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007219" indent="-200015">
              <a:buSzPct val="75000"/>
              <a:buFontTx/>
              <a:buBlip>
                <a:blip r:embed="rId2"/>
              </a:buBlip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557BBD8-6CA8-4B40-88AE-D96E7DD523C4}"/>
              </a:ext>
            </a:extLst>
          </p:cNvPr>
          <p:cNvSpPr>
            <a:spLocks noGrp="1"/>
          </p:cNvSpPr>
          <p:nvPr>
            <p:ph sz="half" idx="40"/>
          </p:nvPr>
        </p:nvSpPr>
        <p:spPr>
          <a:xfrm>
            <a:off x="5461265" y="1505574"/>
            <a:ext cx="1611515" cy="4679250"/>
          </a:xfrm>
        </p:spPr>
        <p:txBody>
          <a:bodyPr/>
          <a:lstStyle>
            <a:lvl1pPr marL="200015" indent="-200015">
              <a:buSzPct val="75000"/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07174" indent="-207159">
              <a:buSzPct val="75000"/>
              <a:buFontTx/>
              <a:buBlip>
                <a:blip r:embed="rId2"/>
              </a:buBlip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07189" indent="-200015">
              <a:buSzPct val="75000"/>
              <a:buFontTx/>
              <a:buBlip>
                <a:blip r:embed="rId2"/>
              </a:buBlip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807204" indent="-200015">
              <a:buSzPct val="75000"/>
              <a:buFontTx/>
              <a:buBlip>
                <a:blip r:embed="rId2"/>
              </a:buBlip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007219" indent="-200015">
              <a:buSzPct val="75000"/>
              <a:buFontTx/>
              <a:buBlip>
                <a:blip r:embed="rId2"/>
              </a:buBlip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A0E056F-58E8-4824-A9E5-F21F5C620483}"/>
              </a:ext>
            </a:extLst>
          </p:cNvPr>
          <p:cNvSpPr>
            <a:spLocks noGrp="1"/>
          </p:cNvSpPr>
          <p:nvPr>
            <p:ph sz="half" idx="41"/>
          </p:nvPr>
        </p:nvSpPr>
        <p:spPr>
          <a:xfrm>
            <a:off x="7165030" y="1505574"/>
            <a:ext cx="1611515" cy="4679250"/>
          </a:xfrm>
        </p:spPr>
        <p:txBody>
          <a:bodyPr/>
          <a:lstStyle>
            <a:lvl1pPr marL="200015" indent="-200015">
              <a:buSzPct val="75000"/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07174" indent="-207159">
              <a:buSzPct val="75000"/>
              <a:buFontTx/>
              <a:buBlip>
                <a:blip r:embed="rId2"/>
              </a:buBlip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07189" indent="-200015">
              <a:buSzPct val="75000"/>
              <a:buFontTx/>
              <a:buBlip>
                <a:blip r:embed="rId2"/>
              </a:buBlip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807204" indent="-200015">
              <a:buSzPct val="75000"/>
              <a:buFontTx/>
              <a:buBlip>
                <a:blip r:embed="rId2"/>
              </a:buBlip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007219" indent="-200015">
              <a:buSzPct val="75000"/>
              <a:buFontTx/>
              <a:buBlip>
                <a:blip r:embed="rId2"/>
              </a:buBlip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building, keyboard, black&#10;&#10;Description automatically generated">
            <a:extLst>
              <a:ext uri="{FF2B5EF4-FFF2-40B4-BE49-F238E27FC236}">
                <a16:creationId xmlns:a16="http://schemas.microsoft.com/office/drawing/2014/main" id="{12A8B522-77C1-4C70-89D3-83124A4C55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9144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9144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9"/>
            <a:ext cx="108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9036000" y="92079"/>
            <a:ext cx="108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6FB040-ECD8-4493-8125-4FB6D8895404}"/>
              </a:ext>
            </a:extLst>
          </p:cNvPr>
          <p:cNvSpPr/>
          <p:nvPr userDrawn="1"/>
        </p:nvSpPr>
        <p:spPr>
          <a:xfrm>
            <a:off x="958789" y="1955040"/>
            <a:ext cx="7329552" cy="205480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rot="0" spcFirstLastPara="0" vertOverflow="overflow" horzOverflow="overflow" vert="horz" wrap="square" lIns="54000" tIns="0" rIns="135000" bIns="135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ts val="3525"/>
              </a:lnSpc>
              <a:spcBef>
                <a:spcPct val="0"/>
              </a:spcBef>
            </a:pPr>
            <a:endParaRPr lang="en-US" sz="3375" dirty="0">
              <a:solidFill>
                <a:schemeClr val="tx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0BB42182-6B06-4BA1-8F2D-C273CF3911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6815" y="3332660"/>
            <a:ext cx="3016075" cy="292071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dirty="0"/>
              <a:t>Author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00D6B4CB-486A-4477-9442-0F4D67FAC5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6814" y="3723910"/>
            <a:ext cx="3026843" cy="221898"/>
          </a:xfrm>
          <a:ln>
            <a:noFill/>
          </a:ln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r>
              <a:rPr lang="en-US" dirty="0"/>
              <a:t>E-mail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2CC5F1C8-789D-43EB-A5B4-3309712613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31704" y="3350412"/>
            <a:ext cx="3145870" cy="292071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Author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5C81C60-5BF8-4492-94E2-37D6F7A899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0345" y="3723910"/>
            <a:ext cx="3157226" cy="239649"/>
          </a:xfrm>
          <a:ln>
            <a:noFill/>
          </a:ln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r>
              <a:rPr lang="en-US" dirty="0"/>
              <a:t>E-mail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B002DD5-2598-43AB-9C2F-1EF6E8D2EB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89" y="1216087"/>
            <a:ext cx="1719559" cy="613141"/>
          </a:xfrm>
          <a:prstGeom prst="rect">
            <a:avLst/>
          </a:prstGeom>
        </p:spPr>
      </p:pic>
      <p:pic>
        <p:nvPicPr>
          <p:cNvPr id="45" name="Picture 44" descr="A picture containing sitting, dark, video, game&#10;&#10;Description automatically generated">
            <a:extLst>
              <a:ext uri="{FF2B5EF4-FFF2-40B4-BE49-F238E27FC236}">
                <a16:creationId xmlns:a16="http://schemas.microsoft.com/office/drawing/2014/main" id="{CF04F591-A6AE-44CB-874F-A0EB68737F2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61833" y="6117541"/>
            <a:ext cx="1928167" cy="705158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152BBD9-B09A-4052-A574-FC6477EE82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89728" y="2588190"/>
            <a:ext cx="777240" cy="777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Qr</a:t>
            </a:r>
            <a:r>
              <a:rPr lang="en-US" dirty="0"/>
              <a:t> of Author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325F6D0A-6357-496C-ACEE-DC4DAB8D368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31549" y="2588190"/>
            <a:ext cx="777240" cy="777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QR of Author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04F50CD2-0D78-4507-B46A-36A37E707F2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23065" y="2655478"/>
            <a:ext cx="1097280" cy="10972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QR of paper/presentation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9FB4C-1DA1-44D2-9F8E-1B50F8C7E454}"/>
              </a:ext>
            </a:extLst>
          </p:cNvPr>
          <p:cNvSpPr txBox="1"/>
          <p:nvPr userDrawn="1"/>
        </p:nvSpPr>
        <p:spPr>
          <a:xfrm>
            <a:off x="2564458" y="823363"/>
            <a:ext cx="7223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0" i="0" dirty="0">
                <a:latin typeface="+mj-lt"/>
              </a:rPr>
              <a:t>|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2D4B02-4B51-424F-B1BC-56B3C9A41E22}"/>
              </a:ext>
            </a:extLst>
          </p:cNvPr>
          <p:cNvSpPr txBox="1"/>
          <p:nvPr userDrawn="1"/>
        </p:nvSpPr>
        <p:spPr>
          <a:xfrm>
            <a:off x="3080685" y="1278562"/>
            <a:ext cx="5086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nyuad.nyu.edu/</a:t>
            </a:r>
            <a:r>
              <a:rPr lang="en-US" sz="2400" dirty="0" err="1">
                <a:latin typeface="+mj-lt"/>
              </a:rPr>
              <a:t>momalab</a:t>
            </a:r>
            <a:endParaRPr lang="en-US" sz="2400" dirty="0">
              <a:latin typeface="+mj-lt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3DA3F95-5294-411D-AFC3-447B28E5EE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7125" y="1997075"/>
            <a:ext cx="6862763" cy="786641"/>
          </a:xfrm>
        </p:spPr>
        <p:txBody>
          <a:bodyPr tIns="91440"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5476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DA3C530-12F9-48FC-BC5E-D34BDC504B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8000" y="144004"/>
            <a:ext cx="8928900" cy="6047999"/>
          </a:xfrm>
          <a:solidFill>
            <a:schemeClr val="bg1">
              <a:lumMod val="95000"/>
            </a:schemeClr>
          </a:solidFill>
        </p:spPr>
        <p:txBody>
          <a:bodyPr lIns="0" rIns="0" anchor="ctr"/>
          <a:lstStyle>
            <a:lvl1pPr marL="0" indent="0" algn="ctr">
              <a:buNone/>
              <a:defRPr sz="9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8677" y="4910452"/>
            <a:ext cx="3076425" cy="773546"/>
          </a:xfrm>
          <a:solidFill>
            <a:schemeClr val="tx1"/>
          </a:solidFill>
        </p:spPr>
        <p:txBody>
          <a:bodyPr lIns="180000" tIns="72000" rIns="180000" anchor="t"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Footer sample text - Lorem ipsum dolor etc</a:t>
            </a:r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C14527-4DF5-4A98-AE66-C80F3B8E6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8C031A-1E1B-4E18-9052-CA663975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726F2C-157B-477E-AD76-8F54126834C2}"/>
              </a:ext>
            </a:extLst>
          </p:cNvPr>
          <p:cNvSpPr/>
          <p:nvPr userDrawn="1"/>
        </p:nvSpPr>
        <p:spPr>
          <a:xfrm>
            <a:off x="0" y="6191250"/>
            <a:ext cx="9144000" cy="666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432000"/>
            <a:ext cx="8505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dirty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000" y="1512005"/>
            <a:ext cx="8505000" cy="4377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4FB90F-5E6B-4508-96BB-939635D11AFF}"/>
              </a:ext>
            </a:extLst>
          </p:cNvPr>
          <p:cNvSpPr/>
          <p:nvPr userDrawn="1"/>
        </p:nvSpPr>
        <p:spPr>
          <a:xfrm>
            <a:off x="0" y="0"/>
            <a:ext cx="9144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4A1CB7-B157-440C-BA82-A62890EF3721}"/>
              </a:ext>
            </a:extLst>
          </p:cNvPr>
          <p:cNvSpPr/>
          <p:nvPr userDrawn="1"/>
        </p:nvSpPr>
        <p:spPr>
          <a:xfrm>
            <a:off x="0" y="92079"/>
            <a:ext cx="108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5B1BAC-5CBE-4B0E-B0AA-1C05EBEE964E}"/>
              </a:ext>
            </a:extLst>
          </p:cNvPr>
          <p:cNvSpPr/>
          <p:nvPr userDrawn="1"/>
        </p:nvSpPr>
        <p:spPr>
          <a:xfrm>
            <a:off x="9036000" y="92079"/>
            <a:ext cx="108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68BD16A-5998-4CCA-B0F2-62F67B639AFD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58071" y="6322404"/>
            <a:ext cx="277931" cy="3651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430" y="6479513"/>
            <a:ext cx="600897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Footer sample text - Lorem ipsum dolor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E174D0-7247-4425-9D93-FE3BDB62577C}"/>
              </a:ext>
            </a:extLst>
          </p:cNvPr>
          <p:cNvSpPr txBox="1"/>
          <p:nvPr userDrawn="1"/>
        </p:nvSpPr>
        <p:spPr>
          <a:xfrm>
            <a:off x="7764752" y="108964"/>
            <a:ext cx="137925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u="none" baseline="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nyuad.nyu.edu/</a:t>
            </a:r>
            <a:r>
              <a:rPr lang="en-US" sz="900" b="0" i="0" u="none" baseline="0" dirty="0" err="1">
                <a:solidFill>
                  <a:schemeClr val="bg2">
                    <a:lumMod val="75000"/>
                  </a:schemeClr>
                </a:solidFill>
                <a:latin typeface="+mn-lt"/>
              </a:rPr>
              <a:t>momalab</a:t>
            </a:r>
            <a:endParaRPr lang="en-US" sz="900" b="0" i="0" u="none" baseline="0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endParaRPr lang="en-US" sz="13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181E41-D009-46A9-914F-0BB618F03A4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122" y="6342744"/>
            <a:ext cx="966951" cy="34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50" r:id="rId3"/>
    <p:sldLayoutId id="2147483671" r:id="rId4"/>
    <p:sldLayoutId id="2147483659" r:id="rId5"/>
    <p:sldLayoutId id="2147483656" r:id="rId6"/>
    <p:sldLayoutId id="2147483657" r:id="rId7"/>
    <p:sldLayoutId id="2147483670" r:id="rId8"/>
    <p:sldLayoutId id="2147483660" r:id="rId9"/>
    <p:sldLayoutId id="2147483654" r:id="rId10"/>
  </p:sldLayoutIdLst>
  <p:hf hd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00015" indent="-200015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7174" indent="-207159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07189" indent="-200015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7204" indent="-200015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07219" indent="-200015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581F908-8C05-494C-8201-060E9CE486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ACM-BCB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8ABD0-8F23-4425-A9A1-9E20CA6561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Eduardo </a:t>
            </a:r>
            <a:r>
              <a:rPr lang="en-US" dirty="0" err="1" smtClean="0"/>
              <a:t>Chielle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FBA85-493C-4B38-AE9F-2E266ED9D7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New York University Abu Dhabi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D2063-8069-4D01-A4AC-42E2BDAAE5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Oleg </a:t>
            </a:r>
            <a:r>
              <a:rPr lang="en-US" dirty="0" err="1" smtClean="0"/>
              <a:t>Mazonka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62CCC8-0411-4900-9F62-B09871CE0E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New York University Abu Dhabi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A25AB9-4530-4EA2-ADCF-8A2EDCEA292F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Sept 21, 2020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7DD2C1B-4937-4095-B27B-77D417038FE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Data oblivious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60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Data oblivious programming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WHILE</a:t>
            </a:r>
            <a:endParaRPr lang="en-US" dirty="0"/>
          </a:p>
        </p:txBody>
      </p:sp>
      <p:sp>
        <p:nvSpPr>
          <p:cNvPr id="6" name="Google Shape;292;p15"/>
          <p:cNvSpPr txBox="1">
            <a:spLocks/>
          </p:cNvSpPr>
          <p:nvPr/>
        </p:nvSpPr>
        <p:spPr>
          <a:xfrm>
            <a:off x="324000" y="2137909"/>
            <a:ext cx="3430500" cy="3589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00015" indent="-200015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7174" indent="-207159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7189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7204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07219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= 0;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sum +=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++];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Google Shape;293;p15"/>
          <p:cNvSpPr txBox="1">
            <a:spLocks/>
          </p:cNvSpPr>
          <p:nvPr/>
        </p:nvSpPr>
        <p:spPr>
          <a:xfrm>
            <a:off x="4903650" y="2137908"/>
            <a:ext cx="3430500" cy="3589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00015" indent="-200015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7174" indent="-207159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7189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7204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07219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Secure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sum, n,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maxIter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= 0; // encryption of zero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maxIter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sum +=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n) *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++];</a:t>
            </a:r>
          </a:p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maxIter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Secure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Secure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131624" y="2571844"/>
            <a:ext cx="1058779" cy="52444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180000" bIns="180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>
              <a:solidFill>
                <a:schemeClr val="tx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430" y="5534526"/>
            <a:ext cx="890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Any operation with a ciphertext results in a ciphertext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5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Data oblivious programming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[]</a:t>
            </a:r>
            <a:endParaRPr lang="en-US" dirty="0"/>
          </a:p>
        </p:txBody>
      </p:sp>
      <p:sp>
        <p:nvSpPr>
          <p:cNvPr id="6" name="Google Shape;292;p15"/>
          <p:cNvSpPr txBox="1">
            <a:spLocks/>
          </p:cNvSpPr>
          <p:nvPr/>
        </p:nvSpPr>
        <p:spPr>
          <a:xfrm>
            <a:off x="324000" y="2137909"/>
            <a:ext cx="3430500" cy="3589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00015" indent="-200015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7174" indent="-207159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7189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7204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07219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59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Data oblivious programming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[]</a:t>
            </a:r>
            <a:endParaRPr lang="en-US" dirty="0"/>
          </a:p>
        </p:txBody>
      </p:sp>
      <p:sp>
        <p:nvSpPr>
          <p:cNvPr id="6" name="Google Shape;292;p15"/>
          <p:cNvSpPr txBox="1">
            <a:spLocks/>
          </p:cNvSpPr>
          <p:nvPr/>
        </p:nvSpPr>
        <p:spPr>
          <a:xfrm>
            <a:off x="324000" y="2137909"/>
            <a:ext cx="3430500" cy="3589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00015" indent="-200015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7174" indent="-207159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7189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7204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07219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Google Shape;293;p15"/>
          <p:cNvSpPr txBox="1">
            <a:spLocks/>
          </p:cNvSpPr>
          <p:nvPr/>
        </p:nvSpPr>
        <p:spPr>
          <a:xfrm>
            <a:off x="4903649" y="2137908"/>
            <a:ext cx="3578613" cy="3589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00015" indent="-200015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7174" indent="-207159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7189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7204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07219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Secure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a[10];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3; // encryption of 3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= 0; // encryption of 0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j=0; j&lt;10;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 +=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j) * a[j];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131624" y="2427465"/>
            <a:ext cx="1058779" cy="52444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180000" bIns="180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>
              <a:solidFill>
                <a:schemeClr val="tx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156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Data oblivious programming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6" name="Google Shape;292;p15"/>
          <p:cNvSpPr txBox="1">
            <a:spLocks/>
          </p:cNvSpPr>
          <p:nvPr/>
        </p:nvSpPr>
        <p:spPr>
          <a:xfrm>
            <a:off x="324000" y="2137909"/>
            <a:ext cx="3430500" cy="3589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00015" indent="-200015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7174" indent="-207159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7189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7204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07219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: a 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 &gt; b) b = x;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610043"/>
              </p:ext>
            </p:extLst>
          </p:nvPr>
        </p:nvGraphicFramePr>
        <p:xfrm>
          <a:off x="2801036" y="1961083"/>
          <a:ext cx="6096000" cy="25882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68148">
                  <a:extLst>
                    <a:ext uri="{9D8B030D-6E8A-4147-A177-3AD203B41FA5}">
                      <a16:colId xmlns:a16="http://schemas.microsoft.com/office/drawing/2014/main" val="4251131597"/>
                    </a:ext>
                  </a:extLst>
                </a:gridCol>
                <a:gridCol w="3627852">
                  <a:extLst>
                    <a:ext uri="{9D8B030D-6E8A-4147-A177-3AD203B41FA5}">
                      <a16:colId xmlns:a16="http://schemas.microsoft.com/office/drawing/2014/main" val="858632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" pitchFamily="49" charset="0"/>
                        </a:rPr>
                        <a:t>int</a:t>
                      </a:r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 pitchFamily="49" charset="0"/>
                        </a:rPr>
                        <a:t>Secure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95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 y)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b;</a:t>
                      </a:r>
                      <a:b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x &gt; y;</a:t>
                      </a:r>
                      <a:b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b + !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c;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57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 y)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b;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x &gt; y;</a:t>
                      </a:r>
                      <a:b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b + !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a;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5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+=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++];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maxIter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sum += (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n) *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++];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8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a[</a:t>
                      </a:r>
                      <a:r>
                        <a:rPr lang="en-US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Secure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= 0; // encryption of 0</a:t>
                      </a:r>
                      <a:b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j=0; j&lt;10;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j++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</a:t>
                      </a:r>
                      <a:b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b += (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j) * a[j];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86739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9430" y="5534526"/>
            <a:ext cx="890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Any operation with a ciphertext results in a ciphertext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8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Data oblivious programming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6" name="Google Shape;292;p15"/>
          <p:cNvSpPr txBox="1">
            <a:spLocks/>
          </p:cNvSpPr>
          <p:nvPr/>
        </p:nvSpPr>
        <p:spPr>
          <a:xfrm>
            <a:off x="324000" y="2137909"/>
            <a:ext cx="3430500" cy="3589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00015" indent="-200015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7174" indent="-207159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7189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7204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07219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: a 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 &gt; b) b = x;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Google Shape;293;p15"/>
          <p:cNvSpPr txBox="1">
            <a:spLocks/>
          </p:cNvSpPr>
          <p:nvPr/>
        </p:nvSpPr>
        <p:spPr>
          <a:xfrm>
            <a:off x="4903650" y="2137908"/>
            <a:ext cx="3430500" cy="3589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00015" indent="-200015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7174" indent="-207159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7189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7204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07219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Secure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a[10] = {...};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Secure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 = MIN;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Secure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: a 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x &gt; b;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x + 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b;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131624" y="2535753"/>
            <a:ext cx="1058779" cy="52444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180000" bIns="180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>
              <a:solidFill>
                <a:schemeClr val="tx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110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Data oblivious programming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6" name="Google Shape;292;p15"/>
          <p:cNvSpPr txBox="1">
            <a:spLocks/>
          </p:cNvSpPr>
          <p:nvPr/>
        </p:nvSpPr>
        <p:spPr>
          <a:xfrm>
            <a:off x="324000" y="2137909"/>
            <a:ext cx="3430500" cy="3589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00015" indent="-200015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7174" indent="-207159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7189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7204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07219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MIN;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: a 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 &gt;= b1)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b1 = x;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b2 = b1;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(x &gt; b2)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b2 = x;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304945"/>
              </p:ext>
            </p:extLst>
          </p:nvPr>
        </p:nvGraphicFramePr>
        <p:xfrm>
          <a:off x="2801036" y="2137909"/>
          <a:ext cx="6096000" cy="25882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68148">
                  <a:extLst>
                    <a:ext uri="{9D8B030D-6E8A-4147-A177-3AD203B41FA5}">
                      <a16:colId xmlns:a16="http://schemas.microsoft.com/office/drawing/2014/main" val="4251131597"/>
                    </a:ext>
                  </a:extLst>
                </a:gridCol>
                <a:gridCol w="3627852">
                  <a:extLst>
                    <a:ext uri="{9D8B030D-6E8A-4147-A177-3AD203B41FA5}">
                      <a16:colId xmlns:a16="http://schemas.microsoft.com/office/drawing/2014/main" val="858632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" pitchFamily="49" charset="0"/>
                        </a:rPr>
                        <a:t>int</a:t>
                      </a:r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 pitchFamily="49" charset="0"/>
                        </a:rPr>
                        <a:t>Secure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95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 y)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b;</a:t>
                      </a:r>
                      <a:b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x &gt; y;</a:t>
                      </a:r>
                      <a:b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b + !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c;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57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 y)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b;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x &gt; y;</a:t>
                      </a:r>
                      <a:b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b + !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a;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5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+=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++];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maxIter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sum += (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n) *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++];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8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a[</a:t>
                      </a:r>
                      <a:r>
                        <a:rPr lang="en-US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Secure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= 0; // encryption of 0</a:t>
                      </a:r>
                      <a:b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j=0; j&lt;10;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j++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</a:t>
                      </a:r>
                      <a:b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b += (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j) * a[j];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86739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9430" y="5534526"/>
            <a:ext cx="890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Any operation with a ciphertext results in a ciphertext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3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Data oblivious programming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6" name="Google Shape;292;p15"/>
          <p:cNvSpPr txBox="1">
            <a:spLocks/>
          </p:cNvSpPr>
          <p:nvPr/>
        </p:nvSpPr>
        <p:spPr>
          <a:xfrm>
            <a:off x="324000" y="2137909"/>
            <a:ext cx="3430500" cy="3589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00015" indent="-200015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7174" indent="-207159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7189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7204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07219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MIN;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: a 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 &gt;= b1)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b1 = x;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b2 = b1;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(x &gt; b2)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b2 = x;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Google Shape;293;p15"/>
          <p:cNvSpPr txBox="1">
            <a:spLocks/>
          </p:cNvSpPr>
          <p:nvPr/>
        </p:nvSpPr>
        <p:spPr>
          <a:xfrm>
            <a:off x="4903650" y="2137908"/>
            <a:ext cx="4132352" cy="3589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00015" indent="-200015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7174" indent="-207159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7189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7204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07219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Secure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a[10] = {...};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Secure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MIN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Secure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b2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MIN;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Secure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: a 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c1 = x &gt;= b1;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c2 = x &gt;  b2;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= c1*x + !c1*b1;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b2 = c1*b1 + !c1*c2*x + !c1*!c2*b2;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b1 = t;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131624" y="3233577"/>
            <a:ext cx="1058779" cy="52444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180000" bIns="180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>
              <a:solidFill>
                <a:schemeClr val="tx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1353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 where the execution flow does not depend on sensitive data</a:t>
            </a:r>
          </a:p>
          <a:p>
            <a:pPr lvl="1"/>
            <a:r>
              <a:rPr lang="en-US" dirty="0" smtClean="0"/>
              <a:t>Branching (if-else)</a:t>
            </a:r>
          </a:p>
          <a:p>
            <a:pPr lvl="1"/>
            <a:r>
              <a:rPr lang="en-US" dirty="0" smtClean="0"/>
              <a:t>Evaluating sensitive data resulting in access addresses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What is Data Oblivious Programming</a:t>
            </a:r>
            <a:endParaRPr lang="en-US" sz="3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Data oblivious programming</a:t>
            </a:r>
          </a:p>
        </p:txBody>
      </p:sp>
    </p:spTree>
    <p:extLst>
      <p:ext uri="{BB962C8B-B14F-4D97-AF65-F5344CB8AC3E}">
        <p14:creationId xmlns:p14="http://schemas.microsoft.com/office/powerpoint/2010/main" val="47227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Data oblivious programming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IF-ELSE</a:t>
            </a:r>
            <a:endParaRPr lang="en-US" dirty="0"/>
          </a:p>
        </p:txBody>
      </p:sp>
      <p:sp>
        <p:nvSpPr>
          <p:cNvPr id="6" name="Google Shape;292;p15"/>
          <p:cNvSpPr txBox="1">
            <a:spLocks/>
          </p:cNvSpPr>
          <p:nvPr/>
        </p:nvSpPr>
        <p:spPr>
          <a:xfrm>
            <a:off x="324000" y="2137909"/>
            <a:ext cx="3430500" cy="3589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00015" indent="-200015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7174" indent="-207159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7189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7204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07219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(x &gt; y) a = b;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c;</a:t>
            </a:r>
          </a:p>
        </p:txBody>
      </p:sp>
    </p:spTree>
    <p:extLst>
      <p:ext uri="{BB962C8B-B14F-4D97-AF65-F5344CB8AC3E}">
        <p14:creationId xmlns:p14="http://schemas.microsoft.com/office/powerpoint/2010/main" val="330379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Data oblivious programming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IF-ELSE</a:t>
            </a:r>
            <a:endParaRPr lang="en-US" dirty="0"/>
          </a:p>
        </p:txBody>
      </p:sp>
      <p:sp>
        <p:nvSpPr>
          <p:cNvPr id="6" name="Google Shape;292;p15"/>
          <p:cNvSpPr txBox="1">
            <a:spLocks/>
          </p:cNvSpPr>
          <p:nvPr/>
        </p:nvSpPr>
        <p:spPr>
          <a:xfrm>
            <a:off x="324000" y="2137909"/>
            <a:ext cx="3430500" cy="3589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00015" indent="-200015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7174" indent="-207159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7189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7204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07219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(x &gt; y) a = b;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c;</a:t>
            </a:r>
          </a:p>
        </p:txBody>
      </p:sp>
      <p:sp>
        <p:nvSpPr>
          <p:cNvPr id="7" name="Google Shape;293;p15"/>
          <p:cNvSpPr txBox="1">
            <a:spLocks/>
          </p:cNvSpPr>
          <p:nvPr/>
        </p:nvSpPr>
        <p:spPr>
          <a:xfrm>
            <a:off x="4903650" y="2137909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00015" indent="-200015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7174" indent="-207159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7189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7204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07219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Secure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y, a, b, c;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x &gt; y;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b + 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c;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131624" y="2343241"/>
            <a:ext cx="1058779" cy="52444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180000" bIns="180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>
              <a:solidFill>
                <a:schemeClr val="tx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511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Data oblivious programming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IF-ELSE</a:t>
            </a:r>
            <a:endParaRPr lang="en-US" dirty="0"/>
          </a:p>
        </p:txBody>
      </p:sp>
      <p:sp>
        <p:nvSpPr>
          <p:cNvPr id="6" name="Google Shape;292;p15"/>
          <p:cNvSpPr txBox="1">
            <a:spLocks/>
          </p:cNvSpPr>
          <p:nvPr/>
        </p:nvSpPr>
        <p:spPr>
          <a:xfrm>
            <a:off x="324000" y="2137909"/>
            <a:ext cx="3430500" cy="3589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00015" indent="-200015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7174" indent="-207159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7189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7204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07219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(x &gt; y) a = b;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c;</a:t>
            </a:r>
          </a:p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operator </a:t>
            </a:r>
            <a:r>
              <a:rPr lang="en-US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 ← x &gt; 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US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</p:txBody>
      </p:sp>
      <p:sp>
        <p:nvSpPr>
          <p:cNvPr id="7" name="Google Shape;293;p15"/>
          <p:cNvSpPr txBox="1">
            <a:spLocks/>
          </p:cNvSpPr>
          <p:nvPr/>
        </p:nvSpPr>
        <p:spPr>
          <a:xfrm>
            <a:off x="4903650" y="2137909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00015" indent="-200015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7174" indent="-207159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7189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7204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07219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Secure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y, a, b, c;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x &gt; y;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b + 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c;</a:t>
            </a:r>
          </a:p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operator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Secure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← x &gt; 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131624" y="2343241"/>
            <a:ext cx="1058779" cy="52444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180000" bIns="180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>
              <a:solidFill>
                <a:schemeClr val="tx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430" y="5534526"/>
            <a:ext cx="890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It is not possible to convert a ciphertext to bool</a:t>
            </a:r>
            <a:endParaRPr lang="en-US" dirty="0"/>
          </a:p>
        </p:txBody>
      </p:sp>
      <p:sp>
        <p:nvSpPr>
          <p:cNvPr id="5" name="Left-Right Arrow 4"/>
          <p:cNvSpPr/>
          <p:nvPr/>
        </p:nvSpPr>
        <p:spPr>
          <a:xfrm>
            <a:off x="2039250" y="3704949"/>
            <a:ext cx="2785601" cy="251926"/>
          </a:xfrm>
          <a:prstGeom prst="leftRightArrow">
            <a:avLst/>
          </a:prstGeo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>
                  <a:lumMod val="95000"/>
                </a:schemeClr>
              </a:gs>
            </a:gsLst>
            <a:lin ang="36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rot="0" spcFirstLastPara="0" vertOverflow="overflow" horzOverflow="overflow" vert="horz" wrap="square" lIns="72000" tIns="0" rIns="180000" bIns="180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4700"/>
              </a:lnSpc>
              <a:spcBef>
                <a:spcPct val="0"/>
              </a:spcBef>
            </a:pPr>
            <a:r>
              <a:rPr lang="en-US" dirty="0"/>
              <a:t>homomorphic</a:t>
            </a:r>
          </a:p>
        </p:txBody>
      </p:sp>
    </p:spTree>
    <p:extLst>
      <p:ext uri="{BB962C8B-B14F-4D97-AF65-F5344CB8AC3E}">
        <p14:creationId xmlns:p14="http://schemas.microsoft.com/office/powerpoint/2010/main" val="183431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Data oblivious programming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IF</a:t>
            </a:r>
            <a:endParaRPr lang="en-US" dirty="0"/>
          </a:p>
        </p:txBody>
      </p:sp>
      <p:sp>
        <p:nvSpPr>
          <p:cNvPr id="6" name="Google Shape;292;p15"/>
          <p:cNvSpPr txBox="1">
            <a:spLocks/>
          </p:cNvSpPr>
          <p:nvPr/>
        </p:nvSpPr>
        <p:spPr>
          <a:xfrm>
            <a:off x="324000" y="2137909"/>
            <a:ext cx="3430500" cy="3589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00015" indent="-200015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7174" indent="-207159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7189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7204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07219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(x &gt; y) a = b;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14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Data oblivious programming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IF</a:t>
            </a:r>
            <a:endParaRPr lang="en-US" dirty="0"/>
          </a:p>
        </p:txBody>
      </p:sp>
      <p:sp>
        <p:nvSpPr>
          <p:cNvPr id="6" name="Google Shape;292;p15"/>
          <p:cNvSpPr txBox="1">
            <a:spLocks/>
          </p:cNvSpPr>
          <p:nvPr/>
        </p:nvSpPr>
        <p:spPr>
          <a:xfrm>
            <a:off x="324000" y="2137909"/>
            <a:ext cx="3430500" cy="3589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00015" indent="-200015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7174" indent="-207159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7189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7204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07219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(x &gt; y) a = b;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Google Shape;293;p15"/>
          <p:cNvSpPr txBox="1">
            <a:spLocks/>
          </p:cNvSpPr>
          <p:nvPr/>
        </p:nvSpPr>
        <p:spPr>
          <a:xfrm>
            <a:off x="4903650" y="2137909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00015" indent="-200015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7174" indent="-207159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7189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7204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07219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Secure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y, a, b;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x &gt; y;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b + 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a;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131624" y="2343241"/>
            <a:ext cx="1058779" cy="52444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180000" bIns="180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>
              <a:solidFill>
                <a:schemeClr val="tx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2356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Data oblivious programming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WHILE</a:t>
            </a:r>
            <a:endParaRPr lang="en-US" dirty="0"/>
          </a:p>
        </p:txBody>
      </p:sp>
      <p:sp>
        <p:nvSpPr>
          <p:cNvPr id="6" name="Google Shape;292;p15"/>
          <p:cNvSpPr txBox="1">
            <a:spLocks/>
          </p:cNvSpPr>
          <p:nvPr/>
        </p:nvSpPr>
        <p:spPr>
          <a:xfrm>
            <a:off x="324000" y="2137909"/>
            <a:ext cx="3430500" cy="3589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00015" indent="-200015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7174" indent="-207159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7189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7204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07219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= 0;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sum +=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++];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51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Data oblivious programming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WHILE</a:t>
            </a:r>
            <a:endParaRPr lang="en-US" dirty="0"/>
          </a:p>
        </p:txBody>
      </p:sp>
      <p:sp>
        <p:nvSpPr>
          <p:cNvPr id="6" name="Google Shape;292;p15"/>
          <p:cNvSpPr txBox="1">
            <a:spLocks/>
          </p:cNvSpPr>
          <p:nvPr/>
        </p:nvSpPr>
        <p:spPr>
          <a:xfrm>
            <a:off x="324000" y="2137909"/>
            <a:ext cx="3430500" cy="3589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00015" indent="-200015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7174" indent="-207159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7189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7204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07219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= 0;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sum +=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++];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Google Shape;293;p15"/>
          <p:cNvSpPr txBox="1">
            <a:spLocks/>
          </p:cNvSpPr>
          <p:nvPr/>
        </p:nvSpPr>
        <p:spPr>
          <a:xfrm>
            <a:off x="4903650" y="2137908"/>
            <a:ext cx="3430500" cy="3589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00015" indent="-200015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7174" indent="-207159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7189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7204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07219" indent="-200015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Secure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sum, n,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maxIter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= 0; // encryption of zero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maxIter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sum +=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n) *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++];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131624" y="2571844"/>
            <a:ext cx="1058779" cy="52444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180000" bIns="180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>
              <a:solidFill>
                <a:schemeClr val="tx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7696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1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056AFF"/>
      </a:accent1>
      <a:accent2>
        <a:srgbClr val="FF391E"/>
      </a:accent2>
      <a:accent3>
        <a:srgbClr val="A1CC18"/>
      </a:accent3>
      <a:accent4>
        <a:srgbClr val="FFC000"/>
      </a:accent4>
      <a:accent5>
        <a:srgbClr val="1554B2"/>
      </a:accent5>
      <a:accent6>
        <a:srgbClr val="8BB20C"/>
      </a:accent6>
      <a:hlink>
        <a:srgbClr val="056AFF"/>
      </a:hlink>
      <a:folHlink>
        <a:srgbClr val="056AFF"/>
      </a:folHlink>
    </a:clrScheme>
    <a:fontScheme name="Custom 150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46000">
              <a:schemeClr val="bg1">
                <a:alpha val="90000"/>
              </a:schemeClr>
            </a:gs>
            <a:gs pos="0">
              <a:schemeClr val="accent1">
                <a:lumMod val="20000"/>
                <a:lumOff val="80000"/>
                <a:alpha val="50000"/>
              </a:schemeClr>
            </a:gs>
            <a:gs pos="80000">
              <a:schemeClr val="bg1">
                <a:lumMod val="95000"/>
              </a:schemeClr>
            </a:gs>
          </a:gsLst>
          <a:lin ang="3600000" scaled="0"/>
        </a:gradFill>
      </a:spPr>
      <a:bodyPr rot="0" spcFirstLastPara="0" vertOverflow="overflow" horzOverflow="overflow" vert="horz" wrap="square" lIns="72000" tIns="0" rIns="180000" bIns="18000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tx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TF44613219_Snowscape presentation_AAS_v3" id="{3F58B2BF-7FCB-4030-95D0-6E1293A51CD9}" vid="{53A5683B-83CA-458E-B89B-61DA222BA6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A1A72F-8D9B-43C2-9EF9-F1EF7B91BE5A}">
  <ds:schemaRefs>
    <ds:schemaRef ds:uri="http://purl.org/dc/dcmitype/"/>
    <ds:schemaRef ds:uri="http://schemas.microsoft.com/office/2006/metadata/properties"/>
    <ds:schemaRef ds:uri="16c05727-aa75-4e4a-9b5f-8a80a1165891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http://purl.org/dc/terms/"/>
    <ds:schemaRef ds:uri="71af3243-3dd4-4a8d-8c0d-dd76da1f02a5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4597FF3-20AC-4CC1-81BE-167C9DD71F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349276-D03C-4504-A5DA-3C2BED60D3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1345</Words>
  <Application>Microsoft Office PowerPoint</Application>
  <PresentationFormat>On-screen Show (4:3)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Courier</vt:lpstr>
      <vt:lpstr>Courier New</vt:lpstr>
      <vt:lpstr>Rockwell</vt:lpstr>
      <vt:lpstr>Times New Roman</vt:lpstr>
      <vt:lpstr>Office Theme</vt:lpstr>
      <vt:lpstr>PowerPoint Presentation</vt:lpstr>
      <vt:lpstr>What is Data Oblivious Programming</vt:lpstr>
      <vt:lpstr>Example IF-ELSE</vt:lpstr>
      <vt:lpstr>Example IF-ELSE</vt:lpstr>
      <vt:lpstr>Example IF-ELSE</vt:lpstr>
      <vt:lpstr>Example IF</vt:lpstr>
      <vt:lpstr>Example IF</vt:lpstr>
      <vt:lpstr>Example WHILE</vt:lpstr>
      <vt:lpstr>Example WHILE</vt:lpstr>
      <vt:lpstr>Example WHILE</vt:lpstr>
      <vt:lpstr>Example []</vt:lpstr>
      <vt:lpstr>Example []</vt:lpstr>
      <vt:lpstr>Problem 1</vt:lpstr>
      <vt:lpstr>Problem 1</vt:lpstr>
      <vt:lpstr>Problem 2</vt:lpstr>
      <vt:lpstr>Problem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2020-04-08T18:36:01Z</dcterms:created>
  <dcterms:modified xsi:type="dcterms:W3CDTF">2020-09-18T21:18:02Z</dcterms:modified>
</cp:coreProperties>
</file>