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Water heater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Ahmed Mohamed Mazen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567950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members: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Ahmed Mazen</a:t>
            </a:r>
          </a:p>
          <a:p>
            <a:r>
              <a:rPr lang="en-US" sz="2400" dirty="0"/>
              <a:t>E-mail: mido92xx1@yahoo.com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670A-8228-A542-7B93-EBB8A51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577A-8AFE-18AF-926E-B3B261E9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ATmega32</a:t>
            </a:r>
          </a:p>
          <a:p>
            <a:r>
              <a:rPr lang="en-US" dirty="0"/>
              <a:t>Lm35 temperature sensor</a:t>
            </a:r>
          </a:p>
          <a:p>
            <a:r>
              <a:rPr lang="en-US" dirty="0"/>
              <a:t>Three push buttons</a:t>
            </a:r>
          </a:p>
          <a:p>
            <a:r>
              <a:rPr lang="en-US" dirty="0"/>
              <a:t>Two seven segments</a:t>
            </a:r>
          </a:p>
          <a:p>
            <a:r>
              <a:rPr lang="en-US" dirty="0"/>
              <a:t>Heater (heating element)</a:t>
            </a:r>
          </a:p>
          <a:p>
            <a:r>
              <a:rPr lang="en-US" dirty="0"/>
              <a:t>Peltier cooler (cooling element)</a:t>
            </a:r>
          </a:p>
        </p:txBody>
      </p:sp>
    </p:spTree>
    <p:extLst>
      <p:ext uri="{BB962C8B-B14F-4D97-AF65-F5344CB8AC3E}">
        <p14:creationId xmlns:p14="http://schemas.microsoft.com/office/powerpoint/2010/main" val="38187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CAF8-6820-2607-923F-C9547C5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Atmega32 used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99B4-D8EE-098F-EF7B-7A654A5A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EEPROM</a:t>
            </a:r>
          </a:p>
          <a:p>
            <a:r>
              <a:rPr lang="en-US" dirty="0"/>
              <a:t>ADC</a:t>
            </a:r>
          </a:p>
          <a:p>
            <a:r>
              <a:rPr lang="en-US"/>
              <a:t>DIO</a:t>
            </a:r>
          </a:p>
          <a:p>
            <a:pPr marL="369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{168FA172-3B8C-4280-A3E5-C098501FBED6}tf55705232_win32</Template>
  <TotalTime>13</TotalTime>
  <Words>48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Water heater project</vt:lpstr>
      <vt:lpstr>Team members: </vt:lpstr>
      <vt:lpstr>Hardware</vt:lpstr>
      <vt:lpstr>Atmega32 used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heater project</dc:title>
  <dc:creator>farah mazen</dc:creator>
  <cp:lastModifiedBy>farah mazen</cp:lastModifiedBy>
  <cp:revision>1</cp:revision>
  <dcterms:created xsi:type="dcterms:W3CDTF">2023-06-29T15:42:50Z</dcterms:created>
  <dcterms:modified xsi:type="dcterms:W3CDTF">2023-06-29T15:55:53Z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