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7.xml" ContentType="application/vnd.openxmlformats-officedocument.presentationml.notesSlide+xml"/>
  <Override PartName="/ppt/ink/ink52.xml" ContentType="application/inkml+xml"/>
  <Override PartName="/ppt/notesSlides/notesSlide8.xml" ContentType="application/vnd.openxmlformats-officedocument.presentationml.notesSlide+xml"/>
  <Override PartName="/ppt/ink/ink53.xml" ContentType="application/inkml+xml"/>
  <Override PartName="/ppt/notesSlides/notesSlide9.xml" ContentType="application/vnd.openxmlformats-officedocument.presentationml.notesSlide+xml"/>
  <Override PartName="/ppt/ink/ink5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55.xml" ContentType="application/inkml+xml"/>
  <Override PartName="/ppt/ink/ink56.xml" ContentType="application/inkml+xml"/>
  <Override PartName="/ppt/ink/ink57.xml" ContentType="application/inkml+xml"/>
  <Override PartName="/ppt/notesSlides/notesSlide12.xml" ContentType="application/vnd.openxmlformats-officedocument.presentationml.notesSlide+xml"/>
  <Override PartName="/ppt/ink/ink58.xml" ContentType="application/inkml+xml"/>
  <Override PartName="/ppt/notesSlides/notesSlide13.xml" ContentType="application/vnd.openxmlformats-officedocument.presentationml.notesSlide+xml"/>
  <Override PartName="/ppt/ink/ink5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7" r:id="rId5"/>
    <p:sldId id="268" r:id="rId6"/>
    <p:sldId id="258" r:id="rId7"/>
    <p:sldId id="269" r:id="rId8"/>
    <p:sldId id="277" r:id="rId9"/>
    <p:sldId id="270" r:id="rId10"/>
    <p:sldId id="271" r:id="rId11"/>
    <p:sldId id="282" r:id="rId12"/>
    <p:sldId id="283" r:id="rId13"/>
    <p:sldId id="272" r:id="rId14"/>
    <p:sldId id="279" r:id="rId15"/>
    <p:sldId id="280" r:id="rId16"/>
    <p:sldId id="281" r:id="rId17"/>
    <p:sldId id="274" r:id="rId18"/>
    <p:sldId id="285" r:id="rId19"/>
    <p:sldId id="284" r:id="rId20"/>
    <p:sldId id="275" r:id="rId21"/>
    <p:sldId id="2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5778"/>
    <a:srgbClr val="62B2E0"/>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65" autoAdjust="0"/>
  </p:normalViewPr>
  <p:slideViewPr>
    <p:cSldViewPr snapToGrid="0" showGuides="1">
      <p:cViewPr varScale="1">
        <p:scale>
          <a:sx n="108" d="100"/>
          <a:sy n="108" d="100"/>
        </p:scale>
        <p:origin x="714" y="114"/>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80DEC-0711-46CF-A8F9-9864A2C65098}" type="doc">
      <dgm:prSet loTypeId="urn:microsoft.com/office/officeart/2008/layout/AlternatingHexagons" loCatId="list" qsTypeId="urn:microsoft.com/office/officeart/2005/8/quickstyle/3d2" qsCatId="3D" csTypeId="urn:microsoft.com/office/officeart/2005/8/colors/accent1_2" csCatId="accent1" phldr="1"/>
      <dgm:spPr/>
      <dgm:t>
        <a:bodyPr/>
        <a:lstStyle/>
        <a:p>
          <a:endParaRPr lang="en-US"/>
        </a:p>
      </dgm:t>
    </dgm:pt>
    <dgm:pt modelId="{D99068AB-ADCF-42F2-BC9C-834A7122AECC}">
      <dgm:prSet phldrT="[Text]"/>
      <dgm:spPr/>
      <dgm:t>
        <a:bodyPr/>
        <a:lstStyle/>
        <a:p>
          <a:r>
            <a:rPr lang="en-US" dirty="0"/>
            <a:t>Remove rides that do not have an ending station</a:t>
          </a:r>
        </a:p>
      </dgm:t>
    </dgm:pt>
    <dgm:pt modelId="{805BD90E-264D-46A0-AAE6-6AAB59CA1154}" type="parTrans" cxnId="{2A031B69-490F-4F40-82D0-199B00AF6BB0}">
      <dgm:prSet/>
      <dgm:spPr/>
      <dgm:t>
        <a:bodyPr/>
        <a:lstStyle/>
        <a:p>
          <a:endParaRPr lang="en-US"/>
        </a:p>
      </dgm:t>
    </dgm:pt>
    <dgm:pt modelId="{7252C148-3F74-4813-9834-B294A4F09665}" type="sibTrans" cxnId="{2A031B69-490F-4F40-82D0-199B00AF6BB0}">
      <dgm:prSet/>
      <dgm:spPr/>
      <dgm:t>
        <a:bodyPr/>
        <a:lstStyle/>
        <a:p>
          <a:endParaRPr lang="en-US"/>
        </a:p>
      </dgm:t>
    </dgm:pt>
    <dgm:pt modelId="{A49F00CB-8543-402D-B059-AB1499C5C729}">
      <dgm:prSet phldrT="[Text]"/>
      <dgm:spPr/>
      <dgm:t>
        <a:bodyPr/>
        <a:lstStyle/>
        <a:p>
          <a:r>
            <a:rPr lang="en-US" dirty="0"/>
            <a:t>Remove rides shorter than one minute</a:t>
          </a:r>
        </a:p>
      </dgm:t>
    </dgm:pt>
    <dgm:pt modelId="{0F22BF33-4370-4DD8-8FFC-C07782788CBC}" type="parTrans" cxnId="{CD9EE5DA-A5EC-49E1-A88E-A13F3B85C408}">
      <dgm:prSet/>
      <dgm:spPr/>
      <dgm:t>
        <a:bodyPr/>
        <a:lstStyle/>
        <a:p>
          <a:endParaRPr lang="en-US"/>
        </a:p>
      </dgm:t>
    </dgm:pt>
    <dgm:pt modelId="{C32084A1-D9DF-42E0-AD83-3D8AC347920E}" type="sibTrans" cxnId="{CD9EE5DA-A5EC-49E1-A88E-A13F3B85C408}">
      <dgm:prSet/>
      <dgm:spPr/>
      <dgm:t>
        <a:bodyPr/>
        <a:lstStyle/>
        <a:p>
          <a:endParaRPr lang="en-US"/>
        </a:p>
      </dgm:t>
    </dgm:pt>
    <dgm:pt modelId="{7ED54B07-E65B-43A0-9C3A-B76038EA04FB}">
      <dgm:prSet phldrT="[Text]"/>
      <dgm:spPr/>
      <dgm:t>
        <a:bodyPr/>
        <a:lstStyle/>
        <a:p>
          <a:r>
            <a:rPr lang="en-US" dirty="0"/>
            <a:t>Remove rides shorter than few feet</a:t>
          </a:r>
        </a:p>
      </dgm:t>
    </dgm:pt>
    <dgm:pt modelId="{FCBEBA6D-69E5-492A-AEE4-4EBB753A2756}" type="parTrans" cxnId="{CEE0F5CA-26CA-4B06-987C-D60ACE6D1259}">
      <dgm:prSet/>
      <dgm:spPr/>
      <dgm:t>
        <a:bodyPr/>
        <a:lstStyle/>
        <a:p>
          <a:endParaRPr lang="en-US"/>
        </a:p>
      </dgm:t>
    </dgm:pt>
    <dgm:pt modelId="{657EC2DC-88E8-4DCB-BBB5-8E44E864272F}" type="sibTrans" cxnId="{CEE0F5CA-26CA-4B06-987C-D60ACE6D1259}">
      <dgm:prSet/>
      <dgm:spPr/>
      <dgm:t>
        <a:bodyPr/>
        <a:lstStyle/>
        <a:p>
          <a:endParaRPr lang="en-US"/>
        </a:p>
      </dgm:t>
    </dgm:pt>
    <dgm:pt modelId="{0D3A9675-C15F-4828-95C5-9CB69D71B441}">
      <dgm:prSet phldrT="[Text]"/>
      <dgm:spPr/>
      <dgm:t>
        <a:bodyPr/>
        <a:lstStyle/>
        <a:p>
          <a:r>
            <a:rPr lang="en-US" dirty="0"/>
            <a:t>Remove partial data</a:t>
          </a:r>
        </a:p>
      </dgm:t>
    </dgm:pt>
    <dgm:pt modelId="{B6608CAB-F5F3-4E29-BBF2-F0137FD3C844}" type="parTrans" cxnId="{273025BB-069B-4504-AEC9-776B7B920232}">
      <dgm:prSet/>
      <dgm:spPr/>
      <dgm:t>
        <a:bodyPr/>
        <a:lstStyle/>
        <a:p>
          <a:endParaRPr lang="en-US"/>
        </a:p>
      </dgm:t>
    </dgm:pt>
    <dgm:pt modelId="{54B5AE28-13C9-488C-8458-3F6985F89BD3}" type="sibTrans" cxnId="{273025BB-069B-4504-AEC9-776B7B920232}">
      <dgm:prSet/>
      <dgm:spPr/>
      <dgm:t>
        <a:bodyPr/>
        <a:lstStyle/>
        <a:p>
          <a:endParaRPr lang="en-US"/>
        </a:p>
      </dgm:t>
    </dgm:pt>
    <dgm:pt modelId="{8980E433-2B96-45D5-BEE3-EF90763FD670}">
      <dgm:prSet phldrT="[Text]" custT="1"/>
      <dgm:spPr/>
      <dgm:t>
        <a:bodyPr/>
        <a:lstStyle/>
        <a:p>
          <a:r>
            <a:rPr lang="en-US" sz="3200" b="1" u="sng" dirty="0">
              <a:solidFill>
                <a:srgbClr val="62B2E0"/>
              </a:solidFill>
            </a:rPr>
            <a:t>Cleaning Process:</a:t>
          </a:r>
        </a:p>
      </dgm:t>
    </dgm:pt>
    <dgm:pt modelId="{8BC24348-A50F-40F1-A2FD-94462192D66C}" type="parTrans" cxnId="{0D9AC20E-317D-4269-8175-E66FD1E5A23B}">
      <dgm:prSet/>
      <dgm:spPr/>
      <dgm:t>
        <a:bodyPr/>
        <a:lstStyle/>
        <a:p>
          <a:endParaRPr lang="en-US"/>
        </a:p>
      </dgm:t>
    </dgm:pt>
    <dgm:pt modelId="{79BE6D89-A724-4D69-9B19-D5A9046AD88D}" type="sibTrans" cxnId="{0D9AC20E-317D-4269-8175-E66FD1E5A23B}">
      <dgm:prSet/>
      <dgm:spPr/>
      <dgm:t>
        <a:bodyPr/>
        <a:lstStyle/>
        <a:p>
          <a:endParaRPr lang="en-US"/>
        </a:p>
      </dgm:t>
    </dgm:pt>
    <dgm:pt modelId="{873C8615-CB8F-4D25-A222-A9DD8F6C5DCB}" type="pres">
      <dgm:prSet presAssocID="{AA180DEC-0711-46CF-A8F9-9864A2C65098}" presName="Name0" presStyleCnt="0">
        <dgm:presLayoutVars>
          <dgm:chMax/>
          <dgm:chPref/>
          <dgm:dir/>
          <dgm:animLvl val="lvl"/>
        </dgm:presLayoutVars>
      </dgm:prSet>
      <dgm:spPr/>
    </dgm:pt>
    <dgm:pt modelId="{CCF9DEEB-AA3E-4B4C-9128-29BDEE0A8E12}" type="pres">
      <dgm:prSet presAssocID="{D99068AB-ADCF-42F2-BC9C-834A7122AECC}" presName="composite" presStyleCnt="0"/>
      <dgm:spPr/>
    </dgm:pt>
    <dgm:pt modelId="{D23240DE-6529-4297-B41C-5F9AB2F24674}" type="pres">
      <dgm:prSet presAssocID="{D99068AB-ADCF-42F2-BC9C-834A7122AECC}" presName="Parent1" presStyleLbl="node1" presStyleIdx="0" presStyleCnt="8">
        <dgm:presLayoutVars>
          <dgm:chMax val="1"/>
          <dgm:chPref val="1"/>
          <dgm:bulletEnabled val="1"/>
        </dgm:presLayoutVars>
      </dgm:prSet>
      <dgm:spPr/>
    </dgm:pt>
    <dgm:pt modelId="{C029F5B1-57C0-4C50-BED8-46E09F56841F}" type="pres">
      <dgm:prSet presAssocID="{D99068AB-ADCF-42F2-BC9C-834A7122AECC}" presName="Childtext1" presStyleLbl="revTx" presStyleIdx="0" presStyleCnt="4" custLinFactX="-100000" custLinFactNeighborX="-180977" custLinFactNeighborY="-11355">
        <dgm:presLayoutVars>
          <dgm:chMax val="0"/>
          <dgm:chPref val="0"/>
          <dgm:bulletEnabled val="1"/>
        </dgm:presLayoutVars>
      </dgm:prSet>
      <dgm:spPr/>
    </dgm:pt>
    <dgm:pt modelId="{39F98783-581A-4EA0-A1AB-1E7F53A33718}" type="pres">
      <dgm:prSet presAssocID="{D99068AB-ADCF-42F2-BC9C-834A7122AECC}" presName="BalanceSpacing" presStyleCnt="0"/>
      <dgm:spPr/>
    </dgm:pt>
    <dgm:pt modelId="{84AE8D28-51EA-4A3D-B94E-1077760D93C9}" type="pres">
      <dgm:prSet presAssocID="{D99068AB-ADCF-42F2-BC9C-834A7122AECC}" presName="BalanceSpacing1" presStyleCnt="0"/>
      <dgm:spPr/>
    </dgm:pt>
    <dgm:pt modelId="{04FDCC6A-F9F0-4C0C-B9EE-756100B6E22C}" type="pres">
      <dgm:prSet presAssocID="{7252C148-3F74-4813-9834-B294A4F09665}" presName="Accent1Text" presStyleLbl="node1" presStyleIdx="1" presStyleCnt="8" custLinFactNeighborY="-252"/>
      <dgm:spPr/>
    </dgm:pt>
    <dgm:pt modelId="{F8910955-0BBE-44C1-84C3-D3AA8F700D97}" type="pres">
      <dgm:prSet presAssocID="{7252C148-3F74-4813-9834-B294A4F09665}" presName="spaceBetweenRectangles" presStyleCnt="0"/>
      <dgm:spPr/>
    </dgm:pt>
    <dgm:pt modelId="{A0A015CE-2944-49A4-AC56-C135326BC9C6}" type="pres">
      <dgm:prSet presAssocID="{A49F00CB-8543-402D-B059-AB1499C5C729}" presName="composite" presStyleCnt="0"/>
      <dgm:spPr/>
    </dgm:pt>
    <dgm:pt modelId="{9DB33D5A-C7F2-464E-9CA4-4E8B1C2CFB2E}" type="pres">
      <dgm:prSet presAssocID="{A49F00CB-8543-402D-B059-AB1499C5C729}" presName="Parent1" presStyleLbl="node1" presStyleIdx="2" presStyleCnt="8">
        <dgm:presLayoutVars>
          <dgm:chMax val="1"/>
          <dgm:chPref val="1"/>
          <dgm:bulletEnabled val="1"/>
        </dgm:presLayoutVars>
      </dgm:prSet>
      <dgm:spPr/>
    </dgm:pt>
    <dgm:pt modelId="{41C77B1A-8B72-4263-82E0-76FB852AA2E4}" type="pres">
      <dgm:prSet presAssocID="{A49F00CB-8543-402D-B059-AB1499C5C729}" presName="Childtext1" presStyleLbl="revTx" presStyleIdx="1" presStyleCnt="4">
        <dgm:presLayoutVars>
          <dgm:chMax val="0"/>
          <dgm:chPref val="0"/>
          <dgm:bulletEnabled val="1"/>
        </dgm:presLayoutVars>
      </dgm:prSet>
      <dgm:spPr/>
    </dgm:pt>
    <dgm:pt modelId="{099AFEAF-0C1A-44F6-8F5C-F0FA5ABFE075}" type="pres">
      <dgm:prSet presAssocID="{A49F00CB-8543-402D-B059-AB1499C5C729}" presName="BalanceSpacing" presStyleCnt="0"/>
      <dgm:spPr/>
    </dgm:pt>
    <dgm:pt modelId="{08A678F9-028F-4AE6-AA3F-3B3898EED01C}" type="pres">
      <dgm:prSet presAssocID="{A49F00CB-8543-402D-B059-AB1499C5C729}" presName="BalanceSpacing1" presStyleCnt="0"/>
      <dgm:spPr/>
    </dgm:pt>
    <dgm:pt modelId="{970E4240-1EE1-491E-B23B-33A281FD877E}" type="pres">
      <dgm:prSet presAssocID="{C32084A1-D9DF-42E0-AD83-3D8AC347920E}" presName="Accent1Text" presStyleLbl="node1" presStyleIdx="3" presStyleCnt="8"/>
      <dgm:spPr/>
    </dgm:pt>
    <dgm:pt modelId="{8B074816-FAC0-41B8-B7F5-FC547D87DB70}" type="pres">
      <dgm:prSet presAssocID="{C32084A1-D9DF-42E0-AD83-3D8AC347920E}" presName="spaceBetweenRectangles" presStyleCnt="0"/>
      <dgm:spPr/>
    </dgm:pt>
    <dgm:pt modelId="{A08EAD90-82FC-4CCD-8A92-C4025888A1EB}" type="pres">
      <dgm:prSet presAssocID="{7ED54B07-E65B-43A0-9C3A-B76038EA04FB}" presName="composite" presStyleCnt="0"/>
      <dgm:spPr/>
    </dgm:pt>
    <dgm:pt modelId="{EE8E3D3D-CC9F-42CB-A740-C31450FEC20A}" type="pres">
      <dgm:prSet presAssocID="{7ED54B07-E65B-43A0-9C3A-B76038EA04FB}" presName="Parent1" presStyleLbl="node1" presStyleIdx="4" presStyleCnt="8">
        <dgm:presLayoutVars>
          <dgm:chMax val="1"/>
          <dgm:chPref val="1"/>
          <dgm:bulletEnabled val="1"/>
        </dgm:presLayoutVars>
      </dgm:prSet>
      <dgm:spPr/>
    </dgm:pt>
    <dgm:pt modelId="{0E24B318-FB87-457D-9145-27A7CF88BC5E}" type="pres">
      <dgm:prSet presAssocID="{7ED54B07-E65B-43A0-9C3A-B76038EA04FB}" presName="Childtext1" presStyleLbl="revTx" presStyleIdx="2" presStyleCnt="4" custLinFactNeighborX="8941" custLinFactNeighborY="9197">
        <dgm:presLayoutVars>
          <dgm:chMax val="0"/>
          <dgm:chPref val="0"/>
          <dgm:bulletEnabled val="1"/>
        </dgm:presLayoutVars>
      </dgm:prSet>
      <dgm:spPr/>
    </dgm:pt>
    <dgm:pt modelId="{CE9ED756-81DE-4AC2-A735-ED7C2C2A6025}" type="pres">
      <dgm:prSet presAssocID="{7ED54B07-E65B-43A0-9C3A-B76038EA04FB}" presName="BalanceSpacing" presStyleCnt="0"/>
      <dgm:spPr/>
    </dgm:pt>
    <dgm:pt modelId="{3FDC8C27-3FB7-4030-8EF3-547AFD8A1247}" type="pres">
      <dgm:prSet presAssocID="{7ED54B07-E65B-43A0-9C3A-B76038EA04FB}" presName="BalanceSpacing1" presStyleCnt="0"/>
      <dgm:spPr/>
    </dgm:pt>
    <dgm:pt modelId="{D42959DA-46FD-4596-A5F5-F26AEBCE48EA}" type="pres">
      <dgm:prSet presAssocID="{657EC2DC-88E8-4DCB-BBB5-8E44E864272F}" presName="Accent1Text" presStyleLbl="node1" presStyleIdx="5" presStyleCnt="8"/>
      <dgm:spPr/>
    </dgm:pt>
    <dgm:pt modelId="{9AAE5658-C421-4A63-A129-F33117E44CC2}" type="pres">
      <dgm:prSet presAssocID="{657EC2DC-88E8-4DCB-BBB5-8E44E864272F}" presName="spaceBetweenRectangles" presStyleCnt="0"/>
      <dgm:spPr/>
    </dgm:pt>
    <dgm:pt modelId="{A7D2181C-439D-43FC-804F-3ED9826F474D}" type="pres">
      <dgm:prSet presAssocID="{0D3A9675-C15F-4828-95C5-9CB69D71B441}" presName="composite" presStyleCnt="0"/>
      <dgm:spPr/>
    </dgm:pt>
    <dgm:pt modelId="{109FD42D-8559-4C3A-8287-7A9B83B1676F}" type="pres">
      <dgm:prSet presAssocID="{0D3A9675-C15F-4828-95C5-9CB69D71B441}" presName="Parent1" presStyleLbl="node1" presStyleIdx="6" presStyleCnt="8">
        <dgm:presLayoutVars>
          <dgm:chMax val="1"/>
          <dgm:chPref val="1"/>
          <dgm:bulletEnabled val="1"/>
        </dgm:presLayoutVars>
      </dgm:prSet>
      <dgm:spPr/>
    </dgm:pt>
    <dgm:pt modelId="{1133BD53-401A-46A7-ADA2-EED04CD9E19B}" type="pres">
      <dgm:prSet presAssocID="{0D3A9675-C15F-4828-95C5-9CB69D71B441}" presName="Childtext1" presStyleLbl="revTx" presStyleIdx="3" presStyleCnt="4">
        <dgm:presLayoutVars>
          <dgm:chMax val="0"/>
          <dgm:chPref val="0"/>
          <dgm:bulletEnabled val="1"/>
        </dgm:presLayoutVars>
      </dgm:prSet>
      <dgm:spPr/>
    </dgm:pt>
    <dgm:pt modelId="{4CBDA279-E33B-4A70-8D36-7C5DC3C78A67}" type="pres">
      <dgm:prSet presAssocID="{0D3A9675-C15F-4828-95C5-9CB69D71B441}" presName="BalanceSpacing" presStyleCnt="0"/>
      <dgm:spPr/>
    </dgm:pt>
    <dgm:pt modelId="{5F0C1C0F-6995-4954-A2B6-D060F2633F83}" type="pres">
      <dgm:prSet presAssocID="{0D3A9675-C15F-4828-95C5-9CB69D71B441}" presName="BalanceSpacing1" presStyleCnt="0"/>
      <dgm:spPr/>
    </dgm:pt>
    <dgm:pt modelId="{6A4C8871-6394-49C2-BE1D-6459411CF127}" type="pres">
      <dgm:prSet presAssocID="{54B5AE28-13C9-488C-8458-3F6985F89BD3}" presName="Accent1Text" presStyleLbl="node1" presStyleIdx="7" presStyleCnt="8"/>
      <dgm:spPr/>
    </dgm:pt>
  </dgm:ptLst>
  <dgm:cxnLst>
    <dgm:cxn modelId="{0D9AC20E-317D-4269-8175-E66FD1E5A23B}" srcId="{D99068AB-ADCF-42F2-BC9C-834A7122AECC}" destId="{8980E433-2B96-45D5-BEE3-EF90763FD670}" srcOrd="0" destOrd="0" parTransId="{8BC24348-A50F-40F1-A2FD-94462192D66C}" sibTransId="{79BE6D89-A724-4D69-9B19-D5A9046AD88D}"/>
    <dgm:cxn modelId="{6A8CDD12-DFA2-4E2E-8D97-28C6F532CB44}" type="presOf" srcId="{C32084A1-D9DF-42E0-AD83-3D8AC347920E}" destId="{970E4240-1EE1-491E-B23B-33A281FD877E}" srcOrd="0" destOrd="0" presId="urn:microsoft.com/office/officeart/2008/layout/AlternatingHexagons"/>
    <dgm:cxn modelId="{706A261B-942C-414B-8EB6-8D378BB79DF6}" type="presOf" srcId="{657EC2DC-88E8-4DCB-BBB5-8E44E864272F}" destId="{D42959DA-46FD-4596-A5F5-F26AEBCE48EA}" srcOrd="0" destOrd="0" presId="urn:microsoft.com/office/officeart/2008/layout/AlternatingHexagons"/>
    <dgm:cxn modelId="{D04AC53F-0FB4-48CC-B4C4-C52F931DDB50}" type="presOf" srcId="{D99068AB-ADCF-42F2-BC9C-834A7122AECC}" destId="{D23240DE-6529-4297-B41C-5F9AB2F24674}" srcOrd="0" destOrd="0" presId="urn:microsoft.com/office/officeart/2008/layout/AlternatingHexagons"/>
    <dgm:cxn modelId="{CE00715C-0F4C-4283-9D83-657EF5221ECE}" type="presOf" srcId="{0D3A9675-C15F-4828-95C5-9CB69D71B441}" destId="{109FD42D-8559-4C3A-8287-7A9B83B1676F}" srcOrd="0" destOrd="0" presId="urn:microsoft.com/office/officeart/2008/layout/AlternatingHexagons"/>
    <dgm:cxn modelId="{C6D57664-3CC1-4194-9B7F-0995A4CF1E78}" type="presOf" srcId="{7252C148-3F74-4813-9834-B294A4F09665}" destId="{04FDCC6A-F9F0-4C0C-B9EE-756100B6E22C}" srcOrd="0" destOrd="0" presId="urn:microsoft.com/office/officeart/2008/layout/AlternatingHexagons"/>
    <dgm:cxn modelId="{2A031B69-490F-4F40-82D0-199B00AF6BB0}" srcId="{AA180DEC-0711-46CF-A8F9-9864A2C65098}" destId="{D99068AB-ADCF-42F2-BC9C-834A7122AECC}" srcOrd="0" destOrd="0" parTransId="{805BD90E-264D-46A0-AAE6-6AAB59CA1154}" sibTransId="{7252C148-3F74-4813-9834-B294A4F09665}"/>
    <dgm:cxn modelId="{37225754-6AF8-40BF-A5DA-C57E0D014D3E}" type="presOf" srcId="{AA180DEC-0711-46CF-A8F9-9864A2C65098}" destId="{873C8615-CB8F-4D25-A222-A9DD8F6C5DCB}" srcOrd="0" destOrd="0" presId="urn:microsoft.com/office/officeart/2008/layout/AlternatingHexagons"/>
    <dgm:cxn modelId="{DFA09D56-37CA-41E0-8B1A-E4AB6FAD64B0}" type="presOf" srcId="{A49F00CB-8543-402D-B059-AB1499C5C729}" destId="{9DB33D5A-C7F2-464E-9CA4-4E8B1C2CFB2E}" srcOrd="0" destOrd="0" presId="urn:microsoft.com/office/officeart/2008/layout/AlternatingHexagons"/>
    <dgm:cxn modelId="{0F248DBA-656E-4136-A4D4-4B2180C35F89}" type="presOf" srcId="{7ED54B07-E65B-43A0-9C3A-B76038EA04FB}" destId="{EE8E3D3D-CC9F-42CB-A740-C31450FEC20A}" srcOrd="0" destOrd="0" presId="urn:microsoft.com/office/officeart/2008/layout/AlternatingHexagons"/>
    <dgm:cxn modelId="{273025BB-069B-4504-AEC9-776B7B920232}" srcId="{AA180DEC-0711-46CF-A8F9-9864A2C65098}" destId="{0D3A9675-C15F-4828-95C5-9CB69D71B441}" srcOrd="3" destOrd="0" parTransId="{B6608CAB-F5F3-4E29-BBF2-F0137FD3C844}" sibTransId="{54B5AE28-13C9-488C-8458-3F6985F89BD3}"/>
    <dgm:cxn modelId="{CEE0F5CA-26CA-4B06-987C-D60ACE6D1259}" srcId="{AA180DEC-0711-46CF-A8F9-9864A2C65098}" destId="{7ED54B07-E65B-43A0-9C3A-B76038EA04FB}" srcOrd="2" destOrd="0" parTransId="{FCBEBA6D-69E5-492A-AEE4-4EBB753A2756}" sibTransId="{657EC2DC-88E8-4DCB-BBB5-8E44E864272F}"/>
    <dgm:cxn modelId="{CD9EE5DA-A5EC-49E1-A88E-A13F3B85C408}" srcId="{AA180DEC-0711-46CF-A8F9-9864A2C65098}" destId="{A49F00CB-8543-402D-B059-AB1499C5C729}" srcOrd="1" destOrd="0" parTransId="{0F22BF33-4370-4DD8-8FFC-C07782788CBC}" sibTransId="{C32084A1-D9DF-42E0-AD83-3D8AC347920E}"/>
    <dgm:cxn modelId="{964C35EE-FE81-4A80-A3BA-DA099809BD2C}" type="presOf" srcId="{8980E433-2B96-45D5-BEE3-EF90763FD670}" destId="{C029F5B1-57C0-4C50-BED8-46E09F56841F}" srcOrd="0" destOrd="0" presId="urn:microsoft.com/office/officeart/2008/layout/AlternatingHexagons"/>
    <dgm:cxn modelId="{EFC838F6-FFB3-4B22-8F36-CCFA2425278C}" type="presOf" srcId="{54B5AE28-13C9-488C-8458-3F6985F89BD3}" destId="{6A4C8871-6394-49C2-BE1D-6459411CF127}" srcOrd="0" destOrd="0" presId="urn:microsoft.com/office/officeart/2008/layout/AlternatingHexagons"/>
    <dgm:cxn modelId="{059370B3-3206-499F-BB1D-A65DCFDB0FB3}" type="presParOf" srcId="{873C8615-CB8F-4D25-A222-A9DD8F6C5DCB}" destId="{CCF9DEEB-AA3E-4B4C-9128-29BDEE0A8E12}" srcOrd="0" destOrd="0" presId="urn:microsoft.com/office/officeart/2008/layout/AlternatingHexagons"/>
    <dgm:cxn modelId="{E5F8DBC1-8F4F-4FBA-8B81-11BB577A6C4A}" type="presParOf" srcId="{CCF9DEEB-AA3E-4B4C-9128-29BDEE0A8E12}" destId="{D23240DE-6529-4297-B41C-5F9AB2F24674}" srcOrd="0" destOrd="0" presId="urn:microsoft.com/office/officeart/2008/layout/AlternatingHexagons"/>
    <dgm:cxn modelId="{7205164E-923F-4EC6-9E73-F60230115A6E}" type="presParOf" srcId="{CCF9DEEB-AA3E-4B4C-9128-29BDEE0A8E12}" destId="{C029F5B1-57C0-4C50-BED8-46E09F56841F}" srcOrd="1" destOrd="0" presId="urn:microsoft.com/office/officeart/2008/layout/AlternatingHexagons"/>
    <dgm:cxn modelId="{02D7165F-9232-41C7-A2E0-5C89590A0EFC}" type="presParOf" srcId="{CCF9DEEB-AA3E-4B4C-9128-29BDEE0A8E12}" destId="{39F98783-581A-4EA0-A1AB-1E7F53A33718}" srcOrd="2" destOrd="0" presId="urn:microsoft.com/office/officeart/2008/layout/AlternatingHexagons"/>
    <dgm:cxn modelId="{AB7C8794-E0C6-4B77-9F64-83C7170A684F}" type="presParOf" srcId="{CCF9DEEB-AA3E-4B4C-9128-29BDEE0A8E12}" destId="{84AE8D28-51EA-4A3D-B94E-1077760D93C9}" srcOrd="3" destOrd="0" presId="urn:microsoft.com/office/officeart/2008/layout/AlternatingHexagons"/>
    <dgm:cxn modelId="{AD5F5647-67A6-4BD5-8EE2-F2F8A2C7E7E8}" type="presParOf" srcId="{CCF9DEEB-AA3E-4B4C-9128-29BDEE0A8E12}" destId="{04FDCC6A-F9F0-4C0C-B9EE-756100B6E22C}" srcOrd="4" destOrd="0" presId="urn:microsoft.com/office/officeart/2008/layout/AlternatingHexagons"/>
    <dgm:cxn modelId="{CD9EAA29-AB9D-4584-8F3B-0E56E7031E4B}" type="presParOf" srcId="{873C8615-CB8F-4D25-A222-A9DD8F6C5DCB}" destId="{F8910955-0BBE-44C1-84C3-D3AA8F700D97}" srcOrd="1" destOrd="0" presId="urn:microsoft.com/office/officeart/2008/layout/AlternatingHexagons"/>
    <dgm:cxn modelId="{2900B61B-5A22-4FB2-AA50-92C45B5E4B85}" type="presParOf" srcId="{873C8615-CB8F-4D25-A222-A9DD8F6C5DCB}" destId="{A0A015CE-2944-49A4-AC56-C135326BC9C6}" srcOrd="2" destOrd="0" presId="urn:microsoft.com/office/officeart/2008/layout/AlternatingHexagons"/>
    <dgm:cxn modelId="{7ACD2C14-7DC9-4C02-89A9-EF2A74AD9E46}" type="presParOf" srcId="{A0A015CE-2944-49A4-AC56-C135326BC9C6}" destId="{9DB33D5A-C7F2-464E-9CA4-4E8B1C2CFB2E}" srcOrd="0" destOrd="0" presId="urn:microsoft.com/office/officeart/2008/layout/AlternatingHexagons"/>
    <dgm:cxn modelId="{B396C7D1-BFF1-45FF-BF58-D3F9A87DE663}" type="presParOf" srcId="{A0A015CE-2944-49A4-AC56-C135326BC9C6}" destId="{41C77B1A-8B72-4263-82E0-76FB852AA2E4}" srcOrd="1" destOrd="0" presId="urn:microsoft.com/office/officeart/2008/layout/AlternatingHexagons"/>
    <dgm:cxn modelId="{D2EA395A-77FA-4E66-8562-D14F8F19311C}" type="presParOf" srcId="{A0A015CE-2944-49A4-AC56-C135326BC9C6}" destId="{099AFEAF-0C1A-44F6-8F5C-F0FA5ABFE075}" srcOrd="2" destOrd="0" presId="urn:microsoft.com/office/officeart/2008/layout/AlternatingHexagons"/>
    <dgm:cxn modelId="{5FAF15DB-63A4-4DC8-8DE3-BF9D32287D3E}" type="presParOf" srcId="{A0A015CE-2944-49A4-AC56-C135326BC9C6}" destId="{08A678F9-028F-4AE6-AA3F-3B3898EED01C}" srcOrd="3" destOrd="0" presId="urn:microsoft.com/office/officeart/2008/layout/AlternatingHexagons"/>
    <dgm:cxn modelId="{41015EAE-FA67-474D-9C6D-8A3B53B7C89B}" type="presParOf" srcId="{A0A015CE-2944-49A4-AC56-C135326BC9C6}" destId="{970E4240-1EE1-491E-B23B-33A281FD877E}" srcOrd="4" destOrd="0" presId="urn:microsoft.com/office/officeart/2008/layout/AlternatingHexagons"/>
    <dgm:cxn modelId="{AB146BDD-3F78-410E-A7FA-AE2F6CC0B50A}" type="presParOf" srcId="{873C8615-CB8F-4D25-A222-A9DD8F6C5DCB}" destId="{8B074816-FAC0-41B8-B7F5-FC547D87DB70}" srcOrd="3" destOrd="0" presId="urn:microsoft.com/office/officeart/2008/layout/AlternatingHexagons"/>
    <dgm:cxn modelId="{B0238AC6-9975-4426-BF7F-E148C9409574}" type="presParOf" srcId="{873C8615-CB8F-4D25-A222-A9DD8F6C5DCB}" destId="{A08EAD90-82FC-4CCD-8A92-C4025888A1EB}" srcOrd="4" destOrd="0" presId="urn:microsoft.com/office/officeart/2008/layout/AlternatingHexagons"/>
    <dgm:cxn modelId="{4EF912B4-2693-48F1-AB88-F8D11E76E037}" type="presParOf" srcId="{A08EAD90-82FC-4CCD-8A92-C4025888A1EB}" destId="{EE8E3D3D-CC9F-42CB-A740-C31450FEC20A}" srcOrd="0" destOrd="0" presId="urn:microsoft.com/office/officeart/2008/layout/AlternatingHexagons"/>
    <dgm:cxn modelId="{2A5BF7AF-9A52-4CFE-BD87-73C9625B8859}" type="presParOf" srcId="{A08EAD90-82FC-4CCD-8A92-C4025888A1EB}" destId="{0E24B318-FB87-457D-9145-27A7CF88BC5E}" srcOrd="1" destOrd="0" presId="urn:microsoft.com/office/officeart/2008/layout/AlternatingHexagons"/>
    <dgm:cxn modelId="{984B60EA-4C5B-4B6D-A162-F65A57F9EF0D}" type="presParOf" srcId="{A08EAD90-82FC-4CCD-8A92-C4025888A1EB}" destId="{CE9ED756-81DE-4AC2-A735-ED7C2C2A6025}" srcOrd="2" destOrd="0" presId="urn:microsoft.com/office/officeart/2008/layout/AlternatingHexagons"/>
    <dgm:cxn modelId="{D995D37C-1D39-475A-BC09-2C26BA3FEF70}" type="presParOf" srcId="{A08EAD90-82FC-4CCD-8A92-C4025888A1EB}" destId="{3FDC8C27-3FB7-4030-8EF3-547AFD8A1247}" srcOrd="3" destOrd="0" presId="urn:microsoft.com/office/officeart/2008/layout/AlternatingHexagons"/>
    <dgm:cxn modelId="{973188BB-8308-467E-8CED-0667972F0422}" type="presParOf" srcId="{A08EAD90-82FC-4CCD-8A92-C4025888A1EB}" destId="{D42959DA-46FD-4596-A5F5-F26AEBCE48EA}" srcOrd="4" destOrd="0" presId="urn:microsoft.com/office/officeart/2008/layout/AlternatingHexagons"/>
    <dgm:cxn modelId="{68AA85F5-0D06-4D93-B098-1FE3961CD42D}" type="presParOf" srcId="{873C8615-CB8F-4D25-A222-A9DD8F6C5DCB}" destId="{9AAE5658-C421-4A63-A129-F33117E44CC2}" srcOrd="5" destOrd="0" presId="urn:microsoft.com/office/officeart/2008/layout/AlternatingHexagons"/>
    <dgm:cxn modelId="{CFD4E84C-95F5-47E4-BDE6-8C3BC74AF5D1}" type="presParOf" srcId="{873C8615-CB8F-4D25-A222-A9DD8F6C5DCB}" destId="{A7D2181C-439D-43FC-804F-3ED9826F474D}" srcOrd="6" destOrd="0" presId="urn:microsoft.com/office/officeart/2008/layout/AlternatingHexagons"/>
    <dgm:cxn modelId="{84B699DF-9F09-4281-B3FD-CE682EB24956}" type="presParOf" srcId="{A7D2181C-439D-43FC-804F-3ED9826F474D}" destId="{109FD42D-8559-4C3A-8287-7A9B83B1676F}" srcOrd="0" destOrd="0" presId="urn:microsoft.com/office/officeart/2008/layout/AlternatingHexagons"/>
    <dgm:cxn modelId="{1A8B40AB-7666-463B-AF00-2EFCB5316037}" type="presParOf" srcId="{A7D2181C-439D-43FC-804F-3ED9826F474D}" destId="{1133BD53-401A-46A7-ADA2-EED04CD9E19B}" srcOrd="1" destOrd="0" presId="urn:microsoft.com/office/officeart/2008/layout/AlternatingHexagons"/>
    <dgm:cxn modelId="{C63D6ABB-4A6B-4117-BAF7-E908C2E10294}" type="presParOf" srcId="{A7D2181C-439D-43FC-804F-3ED9826F474D}" destId="{4CBDA279-E33B-4A70-8D36-7C5DC3C78A67}" srcOrd="2" destOrd="0" presId="urn:microsoft.com/office/officeart/2008/layout/AlternatingHexagons"/>
    <dgm:cxn modelId="{7265CF20-5F55-45F8-831D-CCF31C386480}" type="presParOf" srcId="{A7D2181C-439D-43FC-804F-3ED9826F474D}" destId="{5F0C1C0F-6995-4954-A2B6-D060F2633F83}" srcOrd="3" destOrd="0" presId="urn:microsoft.com/office/officeart/2008/layout/AlternatingHexagons"/>
    <dgm:cxn modelId="{599B72AF-AB84-4FBB-84A6-DDB32A59F764}" type="presParOf" srcId="{A7D2181C-439D-43FC-804F-3ED9826F474D}" destId="{6A4C8871-6394-49C2-BE1D-6459411CF127}"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240DE-6529-4297-B41C-5F9AB2F24674}">
      <dsp:nvSpPr>
        <dsp:cNvPr id="0" name=""/>
        <dsp:cNvSpPr/>
      </dsp:nvSpPr>
      <dsp:spPr>
        <a:xfrm rot="5400000">
          <a:off x="3640753" y="103023"/>
          <a:ext cx="1525763" cy="132741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Remove rides that do not have an ending station</a:t>
          </a:r>
        </a:p>
      </dsp:txBody>
      <dsp:txXfrm rot="-5400000">
        <a:off x="3946782" y="241614"/>
        <a:ext cx="913704" cy="1050233"/>
      </dsp:txXfrm>
    </dsp:sp>
    <dsp:sp modelId="{C029F5B1-57C0-4C50-BED8-46E09F56841F}">
      <dsp:nvSpPr>
        <dsp:cNvPr id="0" name=""/>
        <dsp:cNvSpPr/>
      </dsp:nvSpPr>
      <dsp:spPr>
        <a:xfrm>
          <a:off x="323279" y="205051"/>
          <a:ext cx="1702752" cy="915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u="sng" kern="1200" dirty="0">
              <a:solidFill>
                <a:srgbClr val="62B2E0"/>
              </a:solidFill>
            </a:rPr>
            <a:t>Cleaning Process:</a:t>
          </a:r>
        </a:p>
      </dsp:txBody>
      <dsp:txXfrm>
        <a:off x="323279" y="205051"/>
        <a:ext cx="1702752" cy="915458"/>
      </dsp:txXfrm>
    </dsp:sp>
    <dsp:sp modelId="{04FDCC6A-F9F0-4C0C-B9EE-756100B6E22C}">
      <dsp:nvSpPr>
        <dsp:cNvPr id="0" name=""/>
        <dsp:cNvSpPr/>
      </dsp:nvSpPr>
      <dsp:spPr>
        <a:xfrm rot="5400000">
          <a:off x="2207145" y="99178"/>
          <a:ext cx="1525763" cy="132741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513174" y="237769"/>
        <a:ext cx="913704" cy="1050233"/>
      </dsp:txXfrm>
    </dsp:sp>
    <dsp:sp modelId="{9DB33D5A-C7F2-464E-9CA4-4E8B1C2CFB2E}">
      <dsp:nvSpPr>
        <dsp:cNvPr id="0" name=""/>
        <dsp:cNvSpPr/>
      </dsp:nvSpPr>
      <dsp:spPr>
        <a:xfrm rot="5400000">
          <a:off x="2921202" y="1398092"/>
          <a:ext cx="1525763" cy="132741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Remove rides shorter than one minute</a:t>
          </a:r>
        </a:p>
      </dsp:txBody>
      <dsp:txXfrm rot="-5400000">
        <a:off x="3227231" y="1536683"/>
        <a:ext cx="913704" cy="1050233"/>
      </dsp:txXfrm>
    </dsp:sp>
    <dsp:sp modelId="{41C77B1A-8B72-4263-82E0-76FB852AA2E4}">
      <dsp:nvSpPr>
        <dsp:cNvPr id="0" name=""/>
        <dsp:cNvSpPr/>
      </dsp:nvSpPr>
      <dsp:spPr>
        <a:xfrm>
          <a:off x="1317625" y="1604070"/>
          <a:ext cx="1647825" cy="915458"/>
        </a:xfrm>
        <a:prstGeom prst="rect">
          <a:avLst/>
        </a:prstGeom>
        <a:noFill/>
        <a:ln>
          <a:noFill/>
        </a:ln>
        <a:effectLst/>
      </dsp:spPr>
      <dsp:style>
        <a:lnRef idx="0">
          <a:scrgbClr r="0" g="0" b="0"/>
        </a:lnRef>
        <a:fillRef idx="0">
          <a:scrgbClr r="0" g="0" b="0"/>
        </a:fillRef>
        <a:effectRef idx="0">
          <a:scrgbClr r="0" g="0" b="0"/>
        </a:effectRef>
        <a:fontRef idx="minor"/>
      </dsp:style>
    </dsp:sp>
    <dsp:sp modelId="{970E4240-1EE1-491E-B23B-33A281FD877E}">
      <dsp:nvSpPr>
        <dsp:cNvPr id="0" name=""/>
        <dsp:cNvSpPr/>
      </dsp:nvSpPr>
      <dsp:spPr>
        <a:xfrm rot="5400000">
          <a:off x="4354810" y="1398092"/>
          <a:ext cx="1525763" cy="132741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660839" y="1536683"/>
        <a:ext cx="913704" cy="1050233"/>
      </dsp:txXfrm>
    </dsp:sp>
    <dsp:sp modelId="{EE8E3D3D-CC9F-42CB-A740-C31450FEC20A}">
      <dsp:nvSpPr>
        <dsp:cNvPr id="0" name=""/>
        <dsp:cNvSpPr/>
      </dsp:nvSpPr>
      <dsp:spPr>
        <a:xfrm rot="5400000">
          <a:off x="3640753" y="2693160"/>
          <a:ext cx="1525763" cy="132741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Remove rides shorter than few feet</a:t>
          </a:r>
        </a:p>
      </dsp:txBody>
      <dsp:txXfrm rot="-5400000">
        <a:off x="3946782" y="2831751"/>
        <a:ext cx="913704" cy="1050233"/>
      </dsp:txXfrm>
    </dsp:sp>
    <dsp:sp modelId="{0E24B318-FB87-457D-9145-27A7CF88BC5E}">
      <dsp:nvSpPr>
        <dsp:cNvPr id="0" name=""/>
        <dsp:cNvSpPr/>
      </dsp:nvSpPr>
      <dsp:spPr>
        <a:xfrm>
          <a:off x="5259865" y="2983333"/>
          <a:ext cx="1702752" cy="915458"/>
        </a:xfrm>
        <a:prstGeom prst="rect">
          <a:avLst/>
        </a:prstGeom>
        <a:noFill/>
        <a:ln>
          <a:noFill/>
        </a:ln>
        <a:effectLst/>
      </dsp:spPr>
      <dsp:style>
        <a:lnRef idx="0">
          <a:scrgbClr r="0" g="0" b="0"/>
        </a:lnRef>
        <a:fillRef idx="0">
          <a:scrgbClr r="0" g="0" b="0"/>
        </a:fillRef>
        <a:effectRef idx="0">
          <a:scrgbClr r="0" g="0" b="0"/>
        </a:effectRef>
        <a:fontRef idx="minor"/>
      </dsp:style>
    </dsp:sp>
    <dsp:sp modelId="{D42959DA-46FD-4596-A5F5-F26AEBCE48EA}">
      <dsp:nvSpPr>
        <dsp:cNvPr id="0" name=""/>
        <dsp:cNvSpPr/>
      </dsp:nvSpPr>
      <dsp:spPr>
        <a:xfrm rot="5400000">
          <a:off x="2207145" y="2693160"/>
          <a:ext cx="1525763" cy="132741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513174" y="2831751"/>
        <a:ext cx="913704" cy="1050233"/>
      </dsp:txXfrm>
    </dsp:sp>
    <dsp:sp modelId="{109FD42D-8559-4C3A-8287-7A9B83B1676F}">
      <dsp:nvSpPr>
        <dsp:cNvPr id="0" name=""/>
        <dsp:cNvSpPr/>
      </dsp:nvSpPr>
      <dsp:spPr>
        <a:xfrm rot="5400000">
          <a:off x="2921202" y="3988228"/>
          <a:ext cx="1525763" cy="132741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Remove partial data</a:t>
          </a:r>
        </a:p>
      </dsp:txBody>
      <dsp:txXfrm rot="-5400000">
        <a:off x="3227231" y="4126819"/>
        <a:ext cx="913704" cy="1050233"/>
      </dsp:txXfrm>
    </dsp:sp>
    <dsp:sp modelId="{1133BD53-401A-46A7-ADA2-EED04CD9E19B}">
      <dsp:nvSpPr>
        <dsp:cNvPr id="0" name=""/>
        <dsp:cNvSpPr/>
      </dsp:nvSpPr>
      <dsp:spPr>
        <a:xfrm>
          <a:off x="1317625" y="4194206"/>
          <a:ext cx="1647825" cy="915458"/>
        </a:xfrm>
        <a:prstGeom prst="rect">
          <a:avLst/>
        </a:prstGeom>
        <a:noFill/>
        <a:ln>
          <a:noFill/>
        </a:ln>
        <a:effectLst/>
      </dsp:spPr>
      <dsp:style>
        <a:lnRef idx="0">
          <a:scrgbClr r="0" g="0" b="0"/>
        </a:lnRef>
        <a:fillRef idx="0">
          <a:scrgbClr r="0" g="0" b="0"/>
        </a:fillRef>
        <a:effectRef idx="0">
          <a:scrgbClr r="0" g="0" b="0"/>
        </a:effectRef>
        <a:fontRef idx="minor"/>
      </dsp:style>
    </dsp:sp>
    <dsp:sp modelId="{6A4C8871-6394-49C2-BE1D-6459411CF127}">
      <dsp:nvSpPr>
        <dsp:cNvPr id="0" name=""/>
        <dsp:cNvSpPr/>
      </dsp:nvSpPr>
      <dsp:spPr>
        <a:xfrm rot="5400000">
          <a:off x="4354810" y="3988228"/>
          <a:ext cx="1525763" cy="132741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660839" y="4126819"/>
        <a:ext cx="913704" cy="105023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8/17/2022</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56.730"/>
    </inkml:context>
    <inkml:brush xml:id="br0">
      <inkml:brushProperty name="width" value="0.35" units="cm"/>
      <inkml:brushProperty name="height" value="0.35" units="cm"/>
      <inkml:brushProperty name="color" value="#FFFFFF"/>
    </inkml:brush>
  </inkml:definitions>
  <inkml:trace contextRef="#ctx0" brushRef="#br0">825 207 24575,'-6'6'0,"-1"-1"0,0 0 0,0 0 0,0 0 0,0-1 0,-1 0 0,0-1 0,0 0 0,0 0 0,0 0 0,0-1 0,0 0 0,-1-1 0,1 0 0,0 0 0,-1-1 0,1 0 0,-10-1 0,1-1 0,0 0 0,1-2 0,-1 1 0,1-2 0,0 0 0,0-1 0,-30-16 0,27 12 0,0 1 0,-1 1 0,0 0 0,-1 2 0,0 0 0,0 2 0,0 0 0,0 1 0,0 1 0,-1 1 0,1 1 0,-1 1 0,-33 6 0,48-6 0,-1 1 0,1 0 0,0 1 0,0 0 0,0 0 0,0 1 0,0-1 0,1 2 0,0-1 0,0 1 0,0-1 0,0 2 0,1-1 0,0 1 0,-9 11 0,8-8 0,0 0 0,1 1 0,0-1 0,1 1 0,0 1 0,0-1 0,1 1 0,1-1 0,-1 1 0,0 15 0,-7 88 0,-4 124 0,13-205 0,0-20 0,1 0 0,0-1 0,1 1 0,0 0 0,4 15 0,-4-25 0,1 1 0,-1-1 0,1 1 0,-1-1 0,1 0 0,0 0 0,0 1 0,1-1 0,-1-1 0,1 1 0,-1 0 0,1-1 0,0 1 0,0-1 0,0 0 0,0 0 0,0 0 0,0 0 0,1 0 0,-1-1 0,1 1 0,4 0 0,21 4 0,0-2 0,0-1 0,0-1 0,1-1 0,47-5 0,0 0 0,-45 4 0,-11 1 0,1-1 0,-1-2 0,0 0 0,41-9 0,-57 9 0,1 0 0,-1 0 0,1-1 0,-1 1 0,0-1 0,0 0 0,0-1 0,-1 1 0,1-1 0,-1 0 0,0 0 0,0 0 0,0-1 0,0 1 0,-1-1 0,0 0 0,0 0 0,0 0 0,-1 0 0,1-1 0,-1 1 0,2-11 0,0-8 0,-1 0 0,-1-1 0,-1 1 0,-1 0 0,-5-39 0,2 42 0,1-1 0,1 1 0,1 0 0,0-1 0,2 1 0,1 0 0,9-36 0,-6 40 0,-3 11 0,0-1 0,-1-1 0,1 1 0,-2 0 0,1-1 0,0-9 0,-2 15 0,0 1 0,0-1 0,-1 0 0,1 1 0,0-1 0,-1 1 0,1-1 0,-1 1 0,0-1 0,1 1 0,-1-1 0,0 1 0,0-1 0,0 1 0,0 0 0,0 0 0,0-1 0,-1 1 0,1 0 0,0 0 0,0 0 0,-1 0 0,1 0 0,-1 1 0,1-1 0,-1 0 0,1 1 0,-1-1 0,1 1 0,-1-1 0,0 1 0,1 0 0,-1 0 0,-2 0 0,-49-2 0,42 2 0,0 1 0,0-2 0,0 1 0,0-2 0,0 1 0,-18-7 0,27 8 0,0-1 0,0 0 0,0 0 0,0-1 0,0 1 0,1 0 0,-1-1 0,0 1 0,1-1 0,-1 1 0,1-1 0,-1 0 0,1 0 0,0 1 0,-2-5 0,2 3 0,0-1 0,0 1 0,0-1 0,1 1 0,0-1 0,-1 0 0,1 1 0,0-1 0,1 0 0,-1 1 0,1-1 0,1-5 0,-1 5 0,1-1 0,0 0 0,0 0 0,1 1 0,-1-1 0,1 1 0,0 0 0,0 0 0,0 0 0,1 0 0,-1 0 0,1 1 0,0 0 0,7-5 0,8-5 0,1 2 0,23-10 0,-4 2 0,-17 8 0,-18 10 0,1-1 0,-1 0 0,1-1 0,-1 1 0,0-1 0,0 1 0,0-1 0,0 0 0,4-5 0,-8 7 0,0 1 0,0-1 0,0 1 0,1-1 0,-1 1 0,0-1 0,0 1 0,0-1 0,0 1 0,0-1 0,0 1 0,0-1 0,0 1 0,0-1 0,-1 0 0,1 1 0,0-1 0,0 1 0,0-1 0,0 1 0,-1 0 0,1-1 0,0 1 0,-1-1 0,1 1 0,0-1 0,-1 1 0,1 0 0,0-1 0,-1 1 0,1 0 0,-1-1 0,1 1 0,-1 0 0,1 0 0,-1-1 0,1 1 0,-1 0 0,1 0 0,-1 0 0,1 0 0,-1-1 0,1 1 0,-1 0 0,1 0 0,-1 0 0,1 0 0,-1 0 0,1 0 0,-1 1 0,0-1 0,-33-4 0,33 4 0,-19 0 0,0 2 0,-1 0 0,1 0 0,0 2 0,0 1 0,0 0 0,1 2 0,0 0 0,-19 10 0,5 0 0,0 2 0,1 1 0,1 1 0,-29 28 0,52-42 0,0 1 0,0 0 0,0 0 0,1 1 0,1 0 0,-1 0 0,2 1 0,-1 0 0,1 0 0,0 0 0,1 0 0,-3 15 0,2-2 0,1 0 0,2 0 0,0 1 0,4 44 0,3 96 0,-5-161 0,1 0 0,-1 0 0,1 0 0,0 0 0,0 0 0,0 0 0,1 0 0,-1 0 0,1 0 0,-1 0 0,1-1 0,0 1 0,0-1 0,0 1 0,1-1 0,-1 0 0,0 0 0,1 0 0,0 0 0,-1 0 0,1-1 0,0 1 0,0-1 0,0 0 0,0 1 0,0-2 0,0 1 0,0 0 0,0 0 0,7-1 0,10 3 0,1-2 0,0-1 0,37-4 0,-25 2 0,0-2 0,-1 0 0,0-2 0,0-2 0,47-16 0,-32 8 0,-8 8 0,0 1 0,0 2 0,0 2 0,1 1 0,66 6 0,-4-1 0,-61-4 0,57-11 0,-56 5 0,52 0 0,-65 5 0,0-1 0,0-2 0,47-13 0,40-7 0,-106 24 0,-1-2 0,0 1 0,0-1 0,0-1 0,11-5 0,-11 4 0,0 1 0,1 0 0,-1 1 0,17-4 0,163-23 0,-109 20 0,-25 3 0,67-1 0,407 9 0,-528-1 0,0 0 0,0 1 0,1-1 0,-1 0 0,0 0 0,0 0 0,1 0 0,-1 0 0,0 0 0,0 0 0,0-1 0,1 1 0,-1 0 0,0-1 0,0 1 0,0-1 0,0 1 0,0-1 0,0 1 0,0-1 0,0 0 0,0 0 0,0 1 0,0-1 0,0 0 0,0 0 0,-1 0 0,1 0 0,0 0 0,-1 0 0,1 0 0,0-2 0,-1 1 0,-1 0 0,1 0 0,-1 0 0,0 0 0,0 0 0,0 1 0,0-1 0,0 0 0,0 0 0,0 1 0,-1-1 0,1 0 0,0 1 0,-1 0 0,0-1 0,1 1 0,-1 0 0,0 0 0,1 0 0,-4-2 0,-4-2 0,-1 1 0,0-1 0,0 1 0,0 1 0,0 0 0,-1 0 0,0 1 0,1 1 0,-15-1 0,-107 5 0,61 0 0,-15-1 0,21 1 0,-125-12 0,92-13 0,72 14 0,-1 2 0,-50-6 0,50 9 0,0-1 0,-49-15 0,51 12 0,1 1 0,-1 1 0,-50-4 0,1 9 0,6 1 0,-112-15 0,161 11 0,6 0 0,-1 1 0,1 1 0,-1 0 0,-21 1 0,32 0 0,1 0 0,-1 1 0,1-1 0,0 1 0,-1-1 0,1 1 0,-1 0 0,1 0 0,0 0 0,-1 0 0,1 0 0,0 1 0,0-1 0,0 1 0,0-1 0,0 1 0,1 0 0,-1 0 0,0 0 0,1 0 0,-1 0 0,1 0 0,0 0 0,-1 0 0,1 1 0,0-1 0,1 0 0,-1 1 0,0-1 0,0 4 0,-3 31 0,3 0 0,0-1 0,5 41 0,1 17 0,-4-52 0,0-16 0,-1 0 0,-5 35 0,4-52 0,-1 0 0,-1-1 0,1 1 0,-1-1 0,0 1 0,-1-1 0,0 0 0,-1 0 0,1-1 0,-11 13 0,-83 93-1365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4:41.143"/>
    </inkml:context>
    <inkml:brush xml:id="br0">
      <inkml:brushProperty name="width" value="0.025" units="cm"/>
      <inkml:brushProperty name="height" value="0.025" units="cm"/>
      <inkml:brushProperty name="color" value="#004F8B"/>
    </inkml:brush>
  </inkml:definitions>
  <inkml:trace contextRef="#ctx0" brushRef="#br0">0 1 24575,'7'0'0,"0"1"0,0 0 0,0 0 0,0 1 0,-1 0 0,1 0 0,-1 1 0,1 0 0,8 5 0,55 39 0,-42-27 0,-18-12 0,-1 0 0,0 1 0,0-1 0,-1 2 0,0-1 0,-1 1 0,11 20 0,37 83 0,-37-72 0,-11-22 0,-1-1 0,-1 1 0,-1 0 0,0 0 0,-2 1 0,0-1 0,-1 1 0,-2 19 0,4 42 0,-2-75 0,0-1 0,0 0 0,0 0 0,1 0 0,-1 0 0,1 0 0,1 0 0,-1 0 0,1-1 0,0 1 0,0-1 0,0 0 0,7 8 0,4 1 0,1-1 0,25 18 0,5 3 0,-4 0 0,-25-21 0,-1 0 0,22 24 0,-31-29 0,-1 0 0,0 0 0,-1 1 0,1-1 0,-1 1 0,-1 0 0,0 0 0,0 0 0,2 11 0,4 36 0,-2 0 0,-3 1 0,-6 104 0,-1-46 0,3 643 0,2-737 0,0 0 0,1-1 0,1 1 0,1-1 0,1 1 0,10 24 0,-9-26 0,-4-6-39,0 0 0,-1 0-1,-1 0 1,0 0 0,-1 0-1,-1 20 1,0-9-1051,1-9-5736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29.861"/>
    </inkml:context>
    <inkml:brush xml:id="br0">
      <inkml:brushProperty name="width" value="0.025" units="cm"/>
      <inkml:brushProperty name="height" value="0.025" units="cm"/>
      <inkml:brushProperty name="color" value="#004F8B"/>
    </inkml:brush>
  </inkml:definitions>
  <inkml:trace contextRef="#ctx0" brushRef="#br0">5 7 1168 0 0,'-2'-6'3400'0'0,"0"12"1335"0"0,7-2-2309 0 0,12 15-2247 0 0,-6-8 291 0 0,-2 1 0 0 0,1 0 0 0 0,-1 1 0 0 0,-1 0 0 0 0,7 16 1 0 0,30 72 775 0 0,-37-79-1098 0 0,-2-6 48 0 0,0 0 1 0 0,1 0-1 0 0,1 0 1 0 0,1-1-1 0 0,0 0 1 0 0,15 19-1 0 0,5 7 730 0 0,-24-32-844 0 0,2 0 0 0 0,-1 0 0 0 0,11 12 0 0 0,0-1 122 0 0,0 1 0 0 0,-2 1-1 0 0,-1 0 1 0 0,17 35 0 0 0,-18-34-40 0 0,64 123 1114 0 0,-70-134-1088 0 0,8 20 229 0 0,1-2 1 0 0,37 51-1 0 0,-5-20 70 0 0,71 99 503 0 0,-112-151-960 0 0,0 1-1 0 0,1-1 0 0 0,13 11 1 0 0,17 22 89 0 0,-16-14-74 0 0,2-1 0 0 0,1-1 0 0 0,1-1 0 0 0,0-1 0 0 0,42 28 0 0 0,104 52 430 0 0,-119-73-424 0 0,96 74-1 0 0,-32-21-129 0 0,13 10-14 0 0,-103-74 144 0 0,0 0 0 0 0,33 16 0 0 0,-34-21 10 0 0,-1 1-1 0 0,47 38 1 0 0,-50-36 136 0 0,42 28-1 0 0,2 0 41 0 0,-34-17-215 0 0,-2 1-1 0 0,47 58 0 0 0,15 17 122 0 0,-80-92-107 0 0,-1 0 0 0 0,-1 0 0 0 0,14 22 0 0 0,-23-31-24 0 0,0-1 0 0 0,0 0 0 0 0,0 0 0 0 0,0 1 0 0 0,0-1 0 0 0,-1 0 0 0 0,1 1 0 0 0,-1-1 0 0 0,0 1 0 0 0,0-1 0 0 0,-1 6 0 0 0,-8 45 100 0 0,4-24-65 0 0,4-25-39 0 0,-14 138 59 0 0,14-120-68 0 0,2 0 0 0 0,0 0 1 0 0,1 0-1 0 0,7 28 0 0 0,28 86-115 0 0,9 44 56 0 0,-42-155 124 0 0,-2 0 0 0 0,0 47 1 0 0,-2-58 105 0 0,0 0-171 0 0,-8 278-81 0 0,-2-225 102 0 0,6-45-7 0 0,1-1 0 0 0,-1 26 0 0 0,-4 36-1970 0 0,9-76 1812 0 0,1-5-3436 0 0,-7-12-12078 0 0,3 5 11073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33.169"/>
    </inkml:context>
    <inkml:brush xml:id="br0">
      <inkml:brushProperty name="width" value="0.025" units="cm"/>
      <inkml:brushProperty name="height" value="0.025" units="cm"/>
      <inkml:brushProperty name="color" value="#004F8B"/>
    </inkml:brush>
  </inkml:definitions>
  <inkml:trace contextRef="#ctx0" brushRef="#br0">1 1 1408 0 0,'5'1'12880'0'0,"-4"2"-10695"0"0,-1 99-315 0 0,11 86 721 0 0,-9-165-2250 0 0,6 40 1 0 0,0-14 278 0 0,-1 127 788 0 0,-7-144-1180 0 0,-3 89 564 0 0,-2-7-313 0 0,-1 5-424 0 0,14-8-106 0 0,2 8 180 0 0,-8-105 594 0 0,0-11-2621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37.073"/>
    </inkml:context>
    <inkml:brush xml:id="br0">
      <inkml:brushProperty name="width" value="0.025" units="cm"/>
      <inkml:brushProperty name="height" value="0.025" units="cm"/>
      <inkml:brushProperty name="color" value="#004F8B"/>
    </inkml:brush>
  </inkml:definitions>
  <inkml:trace contextRef="#ctx0" brushRef="#br0">0 85 1240 0 0,'2'-5'765'0'0,"0"12"3509"0"0,-2-7-4261 0 0,24-11 5887 0 0,-16 10-5746 0 0,0 0 1 0 0,0 0-1 0 0,0-1 1 0 0,0 0-1 0 0,11-5 0 0 0,-9 4-65 0 0,-1-1-1 0 0,1 2 1 0 0,14-3-1 0 0,109-6 2837 0 0,-111 9-2649 0 0,0 0 0 0 0,34 4 1 0 0,-11-1 129 0 0,8 1 68 0 0,58 11 0 0 0,-50-5 213 0 0,95 7 488 0 0,-86-8-1093 0 0,48 7 532 0 0,-84-9-361 0 0,1-1 0 0 0,0-2-1 0 0,47-4 1 0 0,104-18 254 0 0,-112 9-468 0 0,-16 1 55 0 0,99-4-1 0 0,-119 13-72 0 0,44-9 1 0 0,-2 1-6 0 0,159-3 239 0 0,-231 11 18 0 0,-10-3-4163 0 0,-4-5-9997 0 0,5 6 9563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38.532"/>
    </inkml:context>
    <inkml:brush xml:id="br0">
      <inkml:brushProperty name="width" value="0.025" units="cm"/>
      <inkml:brushProperty name="height" value="0.025" units="cm"/>
      <inkml:brushProperty name="color" value="#004F8B"/>
    </inkml:brush>
  </inkml:definitions>
  <inkml:trace contextRef="#ctx0" brushRef="#br0">10 8 1296 0 0,'-1'0'40'0'0,"0"0"-32"0"0,-1 0 0 0 0,1 0-8 0 0,1 0 0 0 0,-1-1-8 0 0,1 1 0 0 0,-1-1-8 0 0,0 0 0 0 0,1-1-8 0 0,-1 1-8 0 0,0 0-904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58.352"/>
    </inkml:context>
    <inkml:brush xml:id="br0">
      <inkml:brushProperty name="width" value="0.025" units="cm"/>
      <inkml:brushProperty name="height" value="0.025" units="cm"/>
      <inkml:brushProperty name="color" value="#004F8B"/>
    </inkml:brush>
  </inkml:definitions>
  <inkml:trace contextRef="#ctx0" brushRef="#br0">0 0 3225 0 0,'30'3'8321'0'0,"8"5"-6341"0"0,-19-1-1012 0 0,0 2 0 0 0,0 0 1 0 0,0 1-1 0 0,24 18 1 0 0,30 15 72 0 0,-49-29-816 0 0,-1 1 1 0 0,-1 0-1 0 0,22 20 0 0 0,35 26 35 0 0,68 51 434 0 0,-142-107-683 0 0,135 99 888 0 0,49 28-171 0 0,-39-45 50 0 0,-60-32-617 0 0,111 59 377 0 0,70 27 160 0 0,-87-17 273 0 0,-176-118-969 0 0,67 52 137 0 0,63 43 288 0 0,-75-54-303 0 0,-46-33-113 0 0,0-1-1 0 0,23 13 0 0 0,-2-4 4 0 0,38 19-21 0 0,-24-15-47 0 0,-32-16 42 0 0,-1 1-1 0 0,20 15 1 0 0,10 6 37 0 0,5 1-14 0 0,60 51 0 0 0,-42-24 7 0 0,29 24-82 0 0,-85-71 63 0 0,0 1 0 0 0,24 30 0 0 0,-30-32 1 0 0,1 0 0 0 0,1 0 0 0 0,0-1 0 0 0,1 0 1 0 0,22 15-1 0 0,55 18-51 0 0,155 48-40 0 0,-222-80 61 0 0,0 1 0 0 0,-1 0 0 0 0,0 2 0 0 0,29 27 0 0 0,106 85-209 0 0,-125-102 153 0 0,-20-15 34 0 0,0-1 0 0 0,0 0 1 0 0,17 9-1 0 0,-18-12 25 0 0,0 1 1 0 0,-1 1 0 0 0,18 16 0 0 0,5 4-16 0 0,67 37 70 0 0,-16-7-1 0 0,-52-37 253 0 0,3 1-335 0 0,2-2 0 0 0,69 28 1 0 0,-61-30-128 0 0,50 30 1 0 0,-75-37 123 0 0,-14-9 45 0 0,-1 1 0 0 0,0-1-1 0 0,-1 1 1 0 0,1 0 0 0 0,0 0 0 0 0,-1 1 0 0 0,0 0 0 0 0,6 6 0 0 0,59 56-337 0 0,-30-32 262 0 0,-32-28 78 0 0,0-1 0 0 0,-1 1-1 0 0,12 13 1 0 0,-9-8 2122 0 0,-2-4-7573 0 0,-11-23-13044 0 0,0 10 15851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25.255"/>
    </inkml:context>
    <inkml:brush xml:id="br0">
      <inkml:brushProperty name="width" value="0.025" units="cm"/>
      <inkml:brushProperty name="height" value="0.025" units="cm"/>
      <inkml:brushProperty name="color" value="#004F8B"/>
    </inkml:brush>
  </inkml:definitions>
  <inkml:trace contextRef="#ctx0" brushRef="#br0">18 270 456 0 0,'-17'-2'1576'0'0,"19"7"3597"0"0,9-4-4967 0 0,3 1-6 0 0,140 20 4372 0 0,-128-20-4101 0 0,1-2 1 0 0,-1-1 0 0 0,0-1-1 0 0,0-1 1 0 0,0-1 0 0 0,29-10 0 0 0,-42 12-397 0 0,0 0 1 0 0,0 0 0 0 0,0 1 0 0 0,1 1 0 0 0,-1 0 0 0 0,0 0 0 0 0,19 5-1 0 0,15 5 451 0 0,0-2 0 0 0,77 4 0 0 0,-97-12 25 0 0,44-4 0 0 0,-42 1-530 0 0,-10 1 103 0 0,120-5 247 0 0,-100 5-234 0 0,46-8 0 0 0,-6 0 56 0 0,-6 3-153 0 0,92-4 286 0 0,-117 8-138 0 0,-31 2-150 0 0,-1 0 1 0 0,26 2 0 0 0,92 0 236 0 0,11 15-104 0 0,-106-10-167 0 0,-27-3-1 0 0,-1-1 0 0 0,0-1 0 0 0,0 0 0 0 0,1-1 0 0 0,17-1 0 0 0,-12-1 81 0 0,0 1-1 0 0,32 3 0 0 0,-8-1 12 0 0,-17-1-60 0 0,-1-1 1 0 0,1-1-1 0 0,-1-1 1 0 0,1-2-1 0 0,25-7 1 0 0,-47 11-29 0 0,16-5 7 0 0,-1 0 0 0 0,1 1 1 0 0,0 1-1 0 0,0 1 1 0 0,32-2-1 0 0,116-8 40 0 0,-77 3-42 0 0,-53 7 82 0 0,98-5 74 0 0,47-7 448 0 0,-125 16-450 0 0,-41-1-51 0 0,0-1 1 0 0,-1-1 0 0 0,1 0-1 0 0,-1-1 1 0 0,21-7-1 0 0,78-30-49 0 0,-32 13-20 0 0,-48 23-33 0 0,0 0 0 0 0,59 2-1 0 0,-75 2 2 0 0,91 3 27 0 0,-53 0 8 0 0,0-3-1 0 0,62-7 1 0 0,-79 3-37 0 0,44 2 0 0 0,-77 2-1 0 0,294-21 109 0 0,-161 9 2 0 0,-28 6-179 0 0,-90 4 110 0 0,203-15-1 0 0,-53 23 18 0 0,5-12 151 0 0,-40 8-145 0 0,129-12 116 0 0,-106 7 132 0 0,-157 3-1679 0 0,8 0 3768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28.551"/>
    </inkml:context>
    <inkml:brush xml:id="br0">
      <inkml:brushProperty name="width" value="0.025" units="cm"/>
      <inkml:brushProperty name="height" value="0.025" units="cm"/>
      <inkml:brushProperty name="color" value="#004F8B"/>
    </inkml:brush>
  </inkml:definitions>
  <inkml:trace contextRef="#ctx0" brushRef="#br0">0 115 1984 0 0,'6'-5'-194'0'0,"-6"4"554"0"0,1 0 0 0 0,0-1 0 0 0,0 1 0 0 0,-1 0 0 0 0,1 0 0 0 0,0 0 0 0 0,0 0 0 0 0,0 1 0 0 0,0-1-1 0 0,0 0 1 0 0,0 0 0 0 0,0 0 0 0 0,1 1 0 0 0,-1-1 0 0 0,0 1 0 0 0,0-1 0 0 0,1 1 0 0 0,-1-1 0 0 0,0 1 0 0 0,0 0 0 0 0,1 0-1 0 0,-1-1 1 0 0,0 1 0 0 0,1 0 0 0 0,-1 0 0 0 0,0 0 0 0 0,1 1 0 0 0,-1-1 0 0 0,0 0 0 0 0,1 0 0 0 0,-1 1 0 0 0,2 0 0 0 0,9 1-669 0 0,116 7 2705 0 0,-19-2-1481 0 0,-73-5-577 0 0,-27-2-185 0 0,1 0 0 0 0,0 1-1 0 0,-1 0 1 0 0,12 3 0 0 0,-12-2-1 0 0,0-1 1 0 0,0 0-1 0 0,0-1 1 0 0,1 0 0 0 0,11-1-1 0 0,7-1 226 0 0,217-13 1728 0 0,-80-4-1532 0 0,-137 16-538 0 0,4 0-34 0 0,0 1 0 0 0,34 2 0 0 0,107 5 220 0 0,58-17 1222 0 0,-198 10-1421 0 0,161-12 269 0 0,-118 7-198 0 0,-46 3-64 0 0,0 2-1 0 0,44 1 0 0 0,24 1 145 0 0,-39-2-273 0 0,121-13 322 0 0,8 0 37 0 0,-55 8 49 0 0,-127 7 31 0 0,-1-2-3568 0 0,0 0-4060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22.200"/>
    </inkml:context>
    <inkml:brush xml:id="br0">
      <inkml:brushProperty name="width" value="0.025" units="cm"/>
      <inkml:brushProperty name="height" value="0.025" units="cm"/>
      <inkml:brushProperty name="color" value="#004F8B"/>
    </inkml:brush>
  </inkml:definitions>
  <inkml:trace contextRef="#ctx0" brushRef="#br0">20 1 464 0 0,'6'0'11444'0'0,"-5"0"-10451"0"0,-3 16 3321 0 0,-7 11-3468 0 0,6-19-828 0 0,0 0-1 0 0,1 0 1 0 0,0 1 0 0 0,0-1-1 0 0,1 1 1 0 0,0-1-1 0 0,0 1 1 0 0,1-1 0 0 0,1 12-1 0 0,0-16-35 0 0,1 0 0 0 0,-1 0 0 0 0,1 0 0 0 0,0 0 0 0 0,0 0 0 0 0,1 0-1 0 0,4 5 1 0 0,9 16 25 0 0,24 46 77 0 0,31 18 46 0 0,-9-29 54 0 0,-39-32-88 0 0,-15-18-32 0 0,0 0-1 0 0,0 0 0 0 0,9 17 1 0 0,17 24-126 0 0,-13-22 133 0 0,34 64 712 0 0,-47-76-669 0 0,-2 0 0 0 0,0 0 0 0 0,-1 1 0 0 0,3 24 0 0 0,-5-28-97 0 0,23 137 327 0 0,-11-45 638 0 0,6 35-264 0 0,-16-108-457 0 0,-2 1-1 0 0,-1 46 0 0 0,2 28 154 0 0,-2-77-175 0 0,-1 1 1 0 0,-1-1-1 0 0,-2 1 0 0 0,-10 48 0 0 0,10-59-212 0 0,0 0 0 0 0,1 0 0 0 0,4 37 0 0 0,-1 1-7 0 0,4 203-5 0 0,5-40 174 0 0,-4-115-146 0 0,-7-93-9 0 0,0 0 0 0 0,-1 1 1 0 0,-1-1-1 0 0,-4 14 0 0 0,0 10 90 0 0,-4 108 24 0 0,7-104-166 0 0,2 0 1 0 0,8 82 0 0 0,-5-6-18 0 0,-3-78-24 0 0,6 49 1 0 0,-3-76 43 0 0,-1 1 1 0 0,-1 0-1 0 0,0 0 1 0 0,-1 0-1 0 0,-3 22 1 0 0,0-6 4 0 0,2 0 0 0 0,2 0 0 0 0,5 54 0 0 0,-4-61 9 0 0,4 136 203 0 0,-3-56-360 0 0,-2-50 110 0 0,1-42-938 0 0,-2 14 2452 0 0,-4-20-6529 0 0,-5-10-9233 0 0,8 3 11653 0 0,-1-1-450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24.693"/>
    </inkml:context>
    <inkml:brush xml:id="br0">
      <inkml:brushProperty name="width" value="0.025" units="cm"/>
      <inkml:brushProperty name="height" value="0.025" units="cm"/>
      <inkml:brushProperty name="color" value="#004F8B"/>
    </inkml:brush>
  </inkml:definitions>
  <inkml:trace contextRef="#ctx0" brushRef="#br0">1 9 2264 0 0,'22'-8'11576'0'0,"-19"13"-10748"0"0,0-4-747 0 0,0 1 0 0 0,0-1 0 0 0,0 1 0 0 0,0 0-1 0 0,0 0 1 0 0,0 0 0 0 0,0 0 0 0 0,-1 0-1 0 0,4 5 1 0 0,11 7 140 0 0,1 0 380 0 0,0 2 0 0 0,-1 0 0 0 0,0 0 0 0 0,-1 2 0 0 0,-2 0 0 0 0,16 24 0 0 0,-12-18-382 0 0,47 78 852 0 0,-25-35-883 0 0,3-2 597 0 0,92 106 0 0 0,-36-54-264 0 0,-76-85-294 0 0,34 62 0 0 0,-24-37 318 0 0,11 22-76 0 0,-28-47 54 0 0,37 54 0 0 0,-50-81-2427 0 0,-9-11-2201 0 0,-18-18-6584 0 0,14 13 5797 0 0,2 3 1199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6.523"/>
    </inkml:context>
    <inkml:brush xml:id="br0">
      <inkml:brushProperty name="width" value="0.35" units="cm"/>
      <inkml:brushProperty name="height" value="0.35" units="cm"/>
      <inkml:brushProperty name="color" value="#FFFFFF"/>
    </inkml:brush>
  </inkml:definitions>
  <inkml:trace contextRef="#ctx0" brushRef="#br0">2192 576 24575,'0'-2'0,"1"1"0,-1-1 0,1 0 0,-1 1 0,1-1 0,0 1 0,0-1 0,0 1 0,-1-1 0,2 1 0,-1 0 0,0-1 0,0 1 0,0 0 0,0 0 0,1 0 0,-1 0 0,1 0 0,-1 0 0,1 0 0,-1 0 0,1 1 0,-1-1 0,1 0 0,-1 1 0,1 0 0,2-1 0,51-9 0,-47 9 0,211-9 0,-150 10 0,115-14 0,-27-6 0,1 8 0,177 7 0,-1638 4-1390,615 3 877,540-1 634,-163-3 635,304 2-693,0 0 0,0-1 0,0 0 0,0 0 0,0 0 0,1-1 0,-1 0 0,1-1 0,-1 1 0,1-1 0,0 0 0,0-1 0,0 0 0,0 0 0,-6-5 0,9 5-62,0 0-1,1 0 1,-1 0 0,0 0 0,1-1 0,0 1-1,0-1 1,1 1 0,-1-1 0,1 0 0,0 0-1,0 1 1,0-1 0,1 0 0,0 0 0,0 0-1,0 0 1,0 0 0,1 0 0,0 1 0,0-1-1,2-5 1,0-2-1,2-1 0,-1 1 0,1 1 0,1-1 0,0 1 0,1 0 0,0 0 0,1 1 0,0 0 0,0 0 0,1 1 0,0 0 0,1 0 0,13-8 0,-10 7 0,2 2 0,-1-1 0,1 2 0,0 0 0,0 1 0,1 1 0,0 0 0,0 1 0,0 0 0,25-1 0,73 1 0,127 13 0,-230-8 0,1 1 0,-1 1 0,1 0 0,-1 0 0,0 1 0,0 1 0,-1-1 0,1 2 0,-1-1 0,0 2 0,-1-1 0,1 1 0,-1 1 0,8 8 0,-12-11 0,0 0 0,-1 0 0,0 0 0,0 1 0,0-1 0,0 1 0,-1 0 0,0 0 0,0 0 0,-1 0 0,0 1 0,0-1 0,0 1 0,-1 0 0,0-1 0,0 1 0,-1 0 0,1 0 0,-2-1 0,1 1 0,-1 0 0,0 0 0,0-1 0,-1 1 0,-3 9 0,1-8 0,-1 0 0,0 0 0,-1 0 0,0 0 0,0-1 0,0 0 0,-1 0 0,0-1 0,-1 0 0,1 0 0,-16 9 0,-3-1 0,1-1 0,-47 18 0,29-19 0,-1-2 0,0-2 0,-1-2 0,1-2 0,-67-2 0,-10 2 0,-581 8 0,514-12 0,176 0 0,1 0 0,-1 0 0,1 0 0,0-1 0,0 0 0,0-1 0,-11-4 0,20 5 0,-1 0 0,0 0 0,1 0 0,-1-1 0,1 0 0,0 1 0,-1-1 0,1 0 0,0 0 0,0 0 0,0 0 0,0-1 0,0 1 0,1 0 0,-1-1 0,1 1 0,0-1 0,0 1 0,-1-1 0,2 0 0,-1 0 0,0 0 0,0 1 0,1-1 0,0 0 0,-1 0 0,1 0 0,1-3 0,-1-5 0,2 1 0,-1 0 0,1-1 0,1 1 0,0 0 0,0 0 0,1 1 0,0-1 0,1 1 0,0 0 0,0 0 0,1 0 0,0 1 0,1 0 0,0 0 0,0 0 0,1 1 0,10-8 0,18-12 0,0 1 0,75-39 0,-106 62 0,83-47 0,72-37 0,-145 80 0,1 2 0,0 0 0,0 0 0,0 2 0,1 0 0,-1 1 0,1 1 0,-1 0 0,1 1 0,0 1 0,26 4 0,-28-2 0,-1 0 0,1 0 0,-1 2 0,1 0 0,-1 0 0,-1 2 0,1 0 0,-1 0 0,0 1 0,-1 0 0,0 1 0,20 20 0,-24-20 0,0 1 0,-1 0 0,0 1 0,-1-1 0,0 1 0,-1 1 0,0-1 0,5 16 0,-8-19 0,0 0 0,0 0 0,-1 1 0,0-1 0,0 1 0,-1-1 0,0 1 0,0-1 0,-1 1 0,0-1 0,-1 0 0,-4 17 0,3-21 0,1 1 0,-1-1 0,0 0 0,-1 0 0,1 0 0,-1 0 0,1 0 0,-1-1 0,0 1 0,-1-1 0,1 0 0,0-1 0,-1 1 0,0-1 0,1 0 0,-1 0 0,0 0 0,-9 1 0,-9 3 0,-1-1 0,-38 2 0,-281-5 0,72-4 0,266 2 0,0 0 0,0 1 0,0-1 0,0 1 0,0 0 0,0 1 0,0-1 0,0 1 0,0 0 0,1 0 0,-7 4 0,10-5 0,-1 1 0,1-1 0,-1 1 0,1-1 0,0 1 0,0 0 0,0-1 0,0 1 0,0 0 0,0 0 0,1 0 0,-1 0 0,0 0 0,1 0 0,0 0 0,-1 0 0,1 0 0,0 0 0,0 0 0,0 0 0,0 0 0,1 0 0,-1 0 0,0 0 0,1 0 0,0 0 0,-1 0 0,1 0 0,2 3 0,2 6 0,0 0 0,1 0 0,0-1 0,1 0 0,0 0 0,1-1 0,11 12 0,70 58 0,-34-33 0,-12-7 0,-13-10 0,1-1 0,1-1 0,2-2 0,0-1 0,62 31 0,-78-49 0,1-1 0,0-1 0,0 0 0,1-2 0,-1 0 0,0-1 0,21-2 0,57 6 0,72 25 0,-164-30 0,0 0 0,1 0 0,-1-1 0,0 1 0,0-1 0,0 0 0,6-2 0,-10 2 0,1 1 0,-1 0 0,0 0 0,0-1 0,0 1 0,0-1 0,0 1 0,0-1 0,1 1 0,-1-1 0,-1 0 0,1 0 0,0 1 0,0-1 0,0 0 0,0 0 0,0 0 0,-1 0 0,1 0 0,0 0 0,-1 0 0,1 0 0,-1 0 0,1 0 0,-1 0 0,0 0 0,1-1 0,-1 1 0,0 0 0,0 0 0,0 0 0,0 0 0,0-1 0,0 1 0,0 0 0,0-2 0,-1 1 0,0 1 0,0-1 0,-1 1 0,1-1 0,0 1 0,0-1 0,-1 1 0,1 0 0,-1 0 0,1 0 0,-1 0 0,0 0 0,1 0 0,-1 0 0,0 0 0,1 0 0,-1 1 0,0-1 0,0 1 0,-3-1 0,-45-4 0,44 4 0,-228 2 0,-1-1 0,228 0 10,-1-1 0,0 0 0,1 0 0,-1-1 0,1 1 0,-1-2 0,1 1 0,0-1 0,0 0 0,0-1 0,-12-7 0,15 7-93,0 0 1,1 0-1,-1 0 1,1 0-1,-1 0 1,1-1-1,1 1 1,-1-1-1,1 0 1,-1 0-1,1 0 1,1 0-1,-1 0 1,1 0-1,0-1 1,0 1-1,0-8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42.065"/>
    </inkml:context>
    <inkml:brush xml:id="br0">
      <inkml:brushProperty name="width" value="0.025" units="cm"/>
      <inkml:brushProperty name="height" value="0.025" units="cm"/>
      <inkml:brushProperty name="color" value="#004F8B"/>
    </inkml:brush>
  </inkml:definitions>
  <inkml:trace contextRef="#ctx0" brushRef="#br0">16 0 1160 0 0,'0'0'59'0'0,"0"0"0"0"0,0 0-1 0 0,-1 1 1 0 0,1-1 0 0 0,0 0 0 0 0,0 0-1 0 0,0 0 1 0 0,0 0 0 0 0,0 0-1 0 0,0 0 1 0 0,0 0 0 0 0,0 1 0 0 0,0-1-1 0 0,0 0 1 0 0,0 0 0 0 0,0 0-1 0 0,0 0 1 0 0,0 0 0 0 0,0 0 0 0 0,0 0-1 0 0,0 1 1 0 0,0-1 0 0 0,0 0-1 0 0,0 0 1 0 0,0 0 0 0 0,0 0 0 0 0,0 0-1 0 0,0 0 1 0 0,0 1 0 0 0,0-1-1 0 0,0 0 1 0 0,0 0 0 0 0,0 0 0 0 0,0 0-1 0 0,1 0 1 0 0,-1 0 0 0 0,0 0-1 0 0,0 0 1 0 0,0 1 0 0 0,0-1 0 0 0,0 0-1 0 0,0 0 1 0 0,0 0 0 0 0,0 0 0 0 0,0 0-1 0 0,1 0 1 0 0,-1 0 0 0 0,0 0-1 0 0,0 0 1 0 0,0 0 0 0 0,0 0 0 0 0,0 0-1 0 0,0 0 1 0 0,1 0 0 0 0,-1 0-1 0 0,0 0 1 0 0,0 0 0 0 0,0 0 0 0 0,0 0-1 0 0,-12 9 5892 0 0,6-5-4034 0 0,15 31-851 0 0,-6-3-759 0 0,-3-23-198 0 0,1 1 1 0 0,0-1-1 0 0,4 14 1 0 0,-4-21-111 0 0,0-1 0 0 0,0 0 0 0 0,0 0 0 0 0,0 0 1 0 0,1 0-1 0 0,-1 0 0 0 0,0 0 0 0 0,0 0 0 0 0,1 0 1 0 0,-1 0-1 0 0,0 0 0 0 0,1-1 0 0 0,-1 1 0 0 0,1-1 1 0 0,-1 1-1 0 0,4 0 0 0 0,29 6 109 0 0,-27-5-62 0 0,26 2 427 0 0,0-2-1 0 0,0-1 1 0 0,49-5-1 0 0,-71 4-220 0 0,44-5 52 0 0,-22 2 153 0 0,57 2 1 0 0,109 2 376 0 0,65 18-3 0 0,-51-9-586 0 0,-48-5-91 0 0,43 2 379 0 0,63-17 494 0 0,-231 9-932 0 0,1 1 0 0 0,46 6-1 0 0,83 1 394 0 0,-141-6-331 0 0,48-2 0 0 0,-17-1-83 0 0,299-15 849 0 0,-355 17-921 0 0,7-2 29 0 0,-1 1-1 0 0,1 1 0 0 0,-1 0 1 0 0,0 0-1 0 0,1 1 0 0 0,13 2 1 0 0,-17-1-1727 0 0,0-1 5921 0 0,-5-1-4165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43.965"/>
    </inkml:context>
    <inkml:brush xml:id="br0">
      <inkml:brushProperty name="width" value="0.025" units="cm"/>
      <inkml:brushProperty name="height" value="0.025" units="cm"/>
      <inkml:brushProperty name="color" value="#004F8B"/>
    </inkml:brush>
  </inkml:definitions>
  <inkml:trace contextRef="#ctx0" brushRef="#br0">2 10 1280 0 0,'-1'-1'56'0'0,"1"0"-72"0"0,0 0 8 0 0,0 0-16 0 0,0 0 0 0 0,0 0 0 0 0,-1 0-56 0 0,1-1-600 0 0,0 1 208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44.294"/>
    </inkml:context>
    <inkml:brush xml:id="br0">
      <inkml:brushProperty name="width" value="0.025" units="cm"/>
      <inkml:brushProperty name="height" value="0.025" units="cm"/>
      <inkml:brushProperty name="color" value="#004F8B"/>
    </inkml:brush>
  </inkml:definitions>
  <inkml:trace contextRef="#ctx0" brushRef="#br0">3 0 680 0 0,'-2'4'108'0'0,"1"-4"-864"0"0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50.931"/>
    </inkml:context>
    <inkml:brush xml:id="br0">
      <inkml:brushProperty name="width" value="0.025" units="cm"/>
      <inkml:brushProperty name="height" value="0.025" units="cm"/>
      <inkml:brushProperty name="color" value="#004F8B"/>
    </inkml:brush>
  </inkml:definitions>
  <inkml:trace contextRef="#ctx0" brushRef="#br0">2 0 904 0 0,'-1'5'1813'0'0,"2"-6"-1543"0"0,1 0 1 0 0,-1 1 0 0 0,1-1-1 0 0,-1 1 1 0 0,1 0-1 0 0,0 0 1 0 0,-1 0 0 0 0,1-1-1 0 0,-1 1 1 0 0,1 1 0 0 0,0-1-1 0 0,-1 0 1 0 0,1 0 0 0 0,0 1-1 0 0,-1-1 1 0 0,1 0 0 0 0,-1 1-1 0 0,1 0 1 0 0,-1-1 0 0 0,1 1-1 0 0,-1 0 1 0 0,0 0 0 0 0,3 1-1 0 0,36 26 4030 0 0,-28-19-3898 0 0,0-1-1 0 0,25 13 0 0 0,-26-15-69 0 0,0 0 0 0 0,0 0 0 0 0,0 1 0 0 0,17 16 0 0 0,88 93 1122 0 0,-103-102-1308 0 0,0-1 0 0 0,1-1 0 0 0,0 0 0 0 0,1-1 0 0 0,0 0 0 0 0,0-1 0 0 0,32 14-1 0 0,162 57 155 0 0,-188-71-203 0 0,0 2-1 0 0,-1 0 0 0 0,27 21 1 0 0,18 11-12 0 0,117 81 1106 0 0,-24-10-535 0 0,40 13-594 0 0,-149-99-113 0 0,8 1 132 0 0,-41-24-66 0 0,0 2-1 0 0,-1 0 1 0 0,14 11 0 0 0,130 83-44 0 0,33 37-54 0 0,-128-95 70 0 0,-25-19-9 0 0,52 45 0 0 0,-26-21 73 0 0,-4-5-4 0 0,26 37-94 0 0,46 38 9 0 0,-45-48 105 0 0,-2 1 339 0 0,3 14-194 0 0,23 13 60 0 0,1-3 417 0 0,35 20-240 0 0,-4-27-303 0 0,-91-58-107 0 0,1-4-61 0 0,-38-20 39 0 0,-1 0 1 0 0,27 18 0 0 0,-24-12-10 0 0,1-2 1 0 0,22 10-1 0 0,-5-3 3 0 0,4 6 1 0 0,20 13 19 0 0,-27-16-30 0 0,87 68 111 0 0,-18-11-111 0 0,-47-51 90 0 0,-45-24-37 0 0,0 2 1 0 0,-1-1-1 0 0,1 2 1 0 0,15 10-1 0 0,47 49 220 0 0,14 20-70 0 0,-60-61-352 0 0,37 44 0 0 0,-47-47 76 0 0,-14-18 45 0 0,1 1 0 0 0,-1 0 0 0 0,1-1 0 0 0,0 0 0 0 0,0 1 0 0 0,0-1 0 0 0,1 0 0 0 0,-1-1 0 0 0,1 1 0 0 0,5 3 1 0 0,3 1 15 0 0,0 1 1 0 0,0 1 0 0 0,-1 0 0 0 0,10 10 0 0 0,30 22 44 0 0,-40-35-24 0 0,-1 2 1 0 0,0-1-1 0 0,-1 1 0 0 0,14 15 0 0 0,11 10-17 0 0,-26-26 39 0 0,-1 0-1 0 0,1 1 1 0 0,11 15 0 0 0,38 50-109 0 0,-21-30 96 0 0,-27-32-62 0 0,1-1 1 0 0,1-1 0 0 0,0 0 0 0 0,0 0 0 0 0,0-1 0 0 0,15 7 0 0 0,-20-11 66 0 0,-1 1 1 0 0,0 0-1 0 0,0 1 1 0 0,0-1-1 0 0,-1 1 1 0 0,0 0-1 0 0,0 0 1 0 0,0 0-1 0 0,-1 1 1 0 0,0-1 0 0 0,0 1-1 0 0,0 0 1 0 0,-1-1-1 0 0,2 9 1 0 0,-2-9-1 0 0,2 7-37 0 0,14 53 59 0 0,-5-18-24 0 0,-10-40-13 0 0,0 0 0 0 0,0 1 0 0 0,-1-1-1 0 0,-1 1 1 0 0,2 15 0 0 0,-2-16-16 0 0,0 0 1 0 0,1 0-1 0 0,0-1 1 0 0,1 1-1 0 0,0 0 1 0 0,0-1 0 0 0,0 1-1 0 0,7 8 1 0 0,-3-1 67 0 0,32 30-35 0 0,-31-29-10 0 0,-2-6-6 0 0,-1-1-1 0 0,-1 2 1 0 0,1-1-1 0 0,-2 0 1 0 0,5 17 0 0 0,-4 2-48 0 0,-1-12 32 0 0,0 0 1 0 0,-1 19-1 0 0,-2-30-233 0 0,-2 22-635 0 0,-4-16-4735 0 0,-6-7-7492 0 0,8-5 9276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5:52.954"/>
    </inkml:context>
    <inkml:brush xml:id="br0">
      <inkml:brushProperty name="width" value="0.025" units="cm"/>
      <inkml:brushProperty name="height" value="0.025" units="cm"/>
      <inkml:brushProperty name="color" value="#004F8B"/>
    </inkml:brush>
  </inkml:definitions>
  <inkml:trace contextRef="#ctx0" brushRef="#br0">97 5 2609 0 0,'-4'-2'2247'0'0,"-7"-1"5066"0"0,-2 5-6429 0 0,11-1-543 0 0,1 0-1 0 0,-1 0 1 0 0,1 0-1 0 0,0 0 1 0 0,-1 0-1 0 0,1 1 1 0 0,0-1-1 0 0,0 0 0 0 0,0 1 1 0 0,0-1-1 0 0,0 1 1 0 0,0-1-1 0 0,0 1 1 0 0,0 0-1 0 0,0-1 1 0 0,1 1-1 0 0,-1 0 0 0 0,1-1 1 0 0,-1 4-1 0 0,-10 49 988 0 0,6-25-923 0 0,-5 13-179 0 0,2 0-1 0 0,2 0 0 0 0,2 1 1 0 0,1-1-1 0 0,3 1 1 0 0,8 72-1 0 0,13 57 1059 0 0,-16-112-981 0 0,-4-40-239 0 0,0 1 0 0 0,7 26 0 0 0,-6-40-84 0 0,6-18-18644 0 0,-6 7 13852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04.168"/>
    </inkml:context>
    <inkml:brush xml:id="br0">
      <inkml:brushProperty name="width" value="0.025" units="cm"/>
      <inkml:brushProperty name="height" value="0.025" units="cm"/>
      <inkml:brushProperty name="color" value="#004F8B"/>
    </inkml:brush>
  </inkml:definitions>
  <inkml:trace contextRef="#ctx0" brushRef="#br0">67 54 1032 0 0,'-2'-40'-48'0'0,"5"28"1406"0"0,-1 11-407 0 0,-1 6 72 0 0,-6-5 8129 0 0,5 0-9026 0 0,-9 6 5945 0 0,0 11-4450 0 0,7-4-1561 0 0,0 0 0 0 0,-1 1 0 0 0,-8 19 0 0 0,3-2 31 0 0,1 1 0 0 0,1 0 0 0 0,2 0 0 0 0,1 0 1 0 0,1 0-1 0 0,2 0 0 0 0,2 0 0 0 0,10 63 0 0 0,3-9 94 0 0,-6-38 321 0 0,-2-1 0 0 0,-2 2 0 0 0,0 62 0 0 0,-7-71-486 0 0,1-12 423 0 0,0 1 0 0 0,-8 33 0 0 0,7-42-336 0 0,0 1 0 0 0,1 0 0 0 0,1-1 0 0 0,1 1 0 0 0,5 26 0 0 0,-1 8 34 0 0,-5-52-2874 0 0,2-11-4333 0 0,1-13-5096 0 0,-3 14 8372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05.348"/>
    </inkml:context>
    <inkml:brush xml:id="br0">
      <inkml:brushProperty name="width" value="0.025" units="cm"/>
      <inkml:brushProperty name="height" value="0.025" units="cm"/>
      <inkml:brushProperty name="color" value="#004F8B"/>
    </inkml:brush>
  </inkml:definitions>
  <inkml:trace contextRef="#ctx0" brushRef="#br0">0 0 1408 0 0,'4'10'10349'0'0,"4"5"-6979"0"0,6 15-1820 0 0,-6 1-626 0 0,-2 0 0 0 0,-1 0 1 0 0,2 62-1 0 0,-6-72-384 0 0,0 13 6 0 0,-2 0 0 0 0,-2 0 0 0 0,-8 42 0 0 0,8-42-380 0 0,1 0 0 0 0,2 1 0 0 0,1-1 0 0 0,7 35 0 0 0,-5-35 299 0 0,0 14-223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06.418"/>
    </inkml:context>
    <inkml:brush xml:id="br0">
      <inkml:brushProperty name="width" value="0.025" units="cm"/>
      <inkml:brushProperty name="height" value="0.025" units="cm"/>
      <inkml:brushProperty name="color" value="#004F8B"/>
    </inkml:brush>
  </inkml:definitions>
  <inkml:trace contextRef="#ctx0" brushRef="#br0">31 0 2657 0 0,'0'4'1745'0'0,"1"-1"1"0"0,-1 1 0 0 0,0 0-1 0 0,0 0 1 0 0,0-1 0 0 0,0 1 0 0 0,-1 5-1 0 0,-4 16-1166 0 0,1 0 0 0 0,2 0 0 0 0,0 36 0 0 0,3-33 208 0 0,-3-1 0 0 0,-7 47 0 0 0,8-66-1890 0 0,-5 23 3875 0 0,6-25-6944 0 0,11 0-14176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09.397"/>
    </inkml:context>
    <inkml:brush xml:id="br0">
      <inkml:brushProperty name="width" value="0.025" units="cm"/>
      <inkml:brushProperty name="height" value="0.025" units="cm"/>
      <inkml:brushProperty name="color" value="#004F8B"/>
    </inkml:brush>
  </inkml:definitions>
  <inkml:trace contextRef="#ctx0" brushRef="#br0">1 48 2641 0 0,'0'0'167'0'0,"0"0"0"0"0,-1-1 1 0 0,1 1-1 0 0,0-1 1 0 0,0 1-1 0 0,1 0 1 0 0,-1-1-1 0 0,0 1 0 0 0,0 0 1 0 0,0-1-1 0 0,0 1 1 0 0,0 0-1 0 0,0-1 1 0 0,0 1-1 0 0,1-1 0 0 0,-1 1 1 0 0,0 0-1 0 0,0 0 1 0 0,0-1-1 0 0,1 1 1 0 0,-1 0-1 0 0,0-1 0 0 0,0 1 1 0 0,1 0-1 0 0,-1 0 1 0 0,0-1-1 0 0,1 1 1 0 0,-1 0-1 0 0,0 0 1 0 0,1 0-1 0 0,-1 0 0 0 0,0 0 1 0 0,1-1-1 0 0,-1 1 1 0 0,0 0-1 0 0,1 0 1 0 0,-1 0-1 0 0,1 0 0 0 0,-1 0 1 0 0,0 0-1 0 0,1 0 1 0 0,0 0-1 0 0,22-4 6533 0 0,-14 3-6559 0 0,0 0 0 0 0,0-1 0 0 0,-1 0 0 0 0,1 0 0 0 0,-1 0 0 0 0,9-5 0 0 0,-9 4 8 0 0,1 0 0 0 0,-1 0 0 0 0,1 1 0 0 0,0 0 0 0 0,0 0-1 0 0,10 0 1 0 0,48 2 1044 0 0,1 3-1 0 0,78 14 0 0 0,-117-13-1140 0 0,45 0-1 0 0,-42-3 58 0 0,36 5 0 0 0,-34-2 237 0 0,0-2 0 0 0,62-5 0 0 0,-60 1-146 0 0,1 1-1 0 0,0 2 1 0 0,-1 1-1 0 0,0 2 1 0 0,51 12 0 0 0,-54-9-53 0 0,58 5 1 0 0,-32-6-63 0 0,20 2-106 0 0,157-4-1 0 0,80-29 338 0 0,-199 10-443 0 0,34-3 63 0 0,-93 17 101 0 0,23-3 18 0 0,-3 0-56 0 0,-73 47 661 0 0,0 4-633 0 0,6 32 20 0 0,-8-68-2274 0 0,-7-26-18846 0 0,2 7 18495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11.741"/>
    </inkml:context>
    <inkml:brush xml:id="br0">
      <inkml:brushProperty name="width" value="0.025" units="cm"/>
      <inkml:brushProperty name="height" value="0.025" units="cm"/>
      <inkml:brushProperty name="color" value="#004F8B"/>
    </inkml:brush>
  </inkml:definitions>
  <inkml:trace contextRef="#ctx0" brushRef="#br0">1 33 1792 0 0,'5'0'12373'0'0,"-4"0"-12371"0"0,74-1 2305 0 0,85-13 0 0 0,-10 1-1608 0 0,-81 9 177 0 0,-44 4-760 0 0,-1 1 0 0 0,0 1 0 0 0,1 1 0 0 0,34 9 0 0 0,48 6-61 0 0,-24-10 0 0 0,83 3 522 0 0,-165-11-631 0 0,0 0 74 0 0,-1 0 0 0 0,1 0 0 0 0,0 0 0 0 0,-1-1 0 0 0,1 1 0 0 0,0 0 0 0 0,-1 0 1 0 0,1 0-1 0 0,0 0 0 0 0,-1 1 0 0 0,1-1 0 0 0,0 0 0 0 0,-1 0 0 0 0,1 0 0 0 0,0 0 1 0 0,-1 1-1 0 0,1-1 0 0 0,-1 0 0 0 0,1 0 0 0 0,0 1 0 0 0,-1-1 0 0 0,1 1 0 0 0,-1-1 1 0 0,1 0-1 0 0,-1 1 0 0 0,1-1 0 0 0,-1 1 0 0 0,0-1 0 0 0,1 1 0 0 0,-1 0 0 0 0,0-1 1 0 0,1 1-1 0 0,-1 0 0 0 0,-4 95 463 0 0,4-83-503 0 0,-1 1 0 0 0,0-1 0 0 0,-1 1 1 0 0,-5 15-1 0 0,-18 120 907 0 0,23-149-3739 0 0,-9-7-11561 0 0,8 5 9442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31:09.633"/>
    </inkml:context>
    <inkml:brush xml:id="br0">
      <inkml:brushProperty name="width" value="0.35" units="cm"/>
      <inkml:brushProperty name="height" value="0.35" units="cm"/>
      <inkml:brushProperty name="color" value="#FFFFFF"/>
    </inkml:brush>
  </inkml:definitions>
  <inkml:trace contextRef="#ctx0" brushRef="#br0">3111 324 24575,'0'6'0,"-1"0"0,1 0 0,-1 0 0,0-1 0,-1 1 0,1 0 0,-1-1 0,-1 1 0,1-1 0,-1 1 0,1-1 0,-1 0 0,-6 7 0,1-3 0,1-2 0,-1 1 0,0-1 0,0 0 0,-1-1 0,-18 11 0,3-5 0,-1-1 0,-1-1 0,0-1 0,0-2 0,-28 5 0,-27-2 0,0-3 0,-149-7 0,92-2 0,123 0 0,0 0 0,0 0 0,0-2 0,1 0 0,-1-1 0,1 0 0,0-1 0,1-1 0,-1 0 0,-14-11 0,13 9 0,-1 0 0,0 0 0,-1 2 0,1 0 0,-1 1 0,-34-8 0,-3 7 0,-110-13 0,138 17 0,1-1 0,-39-12 0,38 8 0,1 2 0,-46-5 0,-350 9 0,211 4 0,98-3 0,-123 3 0,217 1 0,1 0 0,-29 9 0,33-8 0,1-1 0,-1 0 0,0 0 0,0-1 0,-23 0 0,34-3 0,0 1 0,-1-1 0,1 0 0,0 0 0,0 0 0,0 0 0,0 0 0,0 0 0,0 0 0,0-1 0,0 1 0,0-1 0,1 1 0,-1-1 0,1 0 0,-1 0 0,1 0 0,0 0 0,-1 0 0,1 0 0,0 0 0,0 0 0,1 0 0,-1 0 0,0-1 0,1 1 0,-1 0 0,1 0 0,0-1 0,0 1 0,0-4 0,-1-10 0,0-1 0,2 1 0,2-19 0,-2 30 0,0-3 0,1 1 0,1-1 0,-1 0 0,1 1 0,0-1 0,1 1 0,0 0 0,0 0 0,0 0 0,1 0 0,0 1 0,0 0 0,1 0 0,0 1 0,0-1 0,0 1 0,1 0 0,-1 1 0,1-1 0,0 2 0,1-1 0,-1 1 0,10-4 0,-9 4 0,1 0 0,-1 1 0,0 0 0,1 0 0,-1 1 0,1 0 0,-1 0 0,1 1 0,0 0 0,-1 1 0,1-1 0,0 2 0,-1-1 0,0 1 0,1 1 0,-1-1 0,0 1 0,0 1 0,0 0 0,-1 0 0,12 7 0,-14-6 0,25 20 0,63 41 0,-81-59 0,-1-1 0,1-1 0,-1 0 0,2-1 0,-1 0 0,0-1 0,1 0 0,-1-1 0,1 0 0,13 0 0,74-2 0,291 17 0,-275-2 0,137 0 0,830-16 0,-1081 1 0,39 3 0,-40-3 0,1 0 0,-1 0 0,0 0 0,0 1 0,0-1 0,0 0 0,1 1 0,-1-1 0,0 1 0,0-1 0,0 1 0,0 0 0,0-1 0,0 1 0,0 0 0,0-1 0,-1 1 0,1 0 0,0 0 0,0 0 0,-1 0 0,1 0 0,0 0 0,-1 0 0,1 0 0,-1 0 0,1 0 0,0 3 0,-2-3 0,1 0 0,0 0 0,0 0 0,-1 0 0,1-1 0,-1 1 0,1 0 0,-1 0 0,1 0 0,-1 0 0,1-1 0,-1 1 0,0 0 0,1 0 0,-1-1 0,0 1 0,0-1 0,0 1 0,1 0 0,-1-1 0,0 0 0,0 1 0,0-1 0,0 0 0,0 1 0,0-1 0,0 0 0,-2 1 0,-36 4 0,29-4 0,-110 22 0,79-14 0,-1-1 0,-62 3 0,-393-11 0,210-2 0,250 0 0,0-2 0,-60-13 0,-30-5 0,-37 19 0,-2-1 0,127-3 0,0-1 0,1-2 0,0-2 0,1-2 0,-46-23 0,4 3 0,-39-24 0,11 3 0,39 25 0,43 17 0,-1 1 0,0 1 0,0 1 0,-1 1 0,-1 2 0,1 1 0,-1 1 0,-31-2 0,44 7 0,1 0 0,-1 1 0,0 0 0,-17 5 0,28-5 0,-1 0 0,1 1 0,0-1 0,0 1 0,0 0 0,0 1 0,0-1 0,0 1 0,1 0 0,-1-1 0,1 1 0,0 1 0,-1-1 0,2 0 0,-1 1 0,0 0 0,1 0 0,-3 4 0,-5 12 0,0 1 0,2 0 0,0 0 0,2 1 0,0 0 0,1 0 0,2 0 0,0 1 0,0 34 0,3 45 0,3 100 0,-1-193 0,0-1 0,0 0 0,1-1 0,0 1 0,0 0 0,1-1 0,0 0 0,0 0 0,1 0 0,-1 0 0,2 0 0,-1-1 0,1 0 0,0-1 0,0 1 0,0-1 0,1 0 0,0 0 0,7 3 0,18 10 0,0-1 0,64 23 0,-61-27 0,0-1 0,0-2 0,1-1 0,1-2 0,-1-2 0,69 2 0,849-9 0,-920 1 0,-1-1 0,1-2 0,-1-2 0,0 0 0,-1-2 0,0-2 0,56-24 0,4 1 0,-73 28 0,0-1 0,-1 0 0,0-2 0,0 0 0,0-1 0,24-17 0,-41 26 0,-1 0 0,1-1 0,-1 1 0,0 0 0,1 0 0,-1 0 0,0 0 0,0-1 0,1 1 0,-1 0 0,0 0 0,1-1 0,-1 1 0,0 0 0,0-1 0,1 1 0,-1 0 0,0-1 0,0 1 0,0 0 0,0-1 0,1 1 0,-1 0 0,0-1 0,0 1 0,0-1 0,0 1 0,0 0 0,0-1 0,0 1 0,0 0 0,0-1 0,0 1 0,0-1 0,0 1 0,0 0 0,-1-1 0,1 1 0,0 0 0,0-1 0,0 1 0,0 0 0,-1-1 0,1 1 0,0 0 0,0-1 0,-1 1 0,-23-8 0,-33 4 0,57 4 0,-500 2 0,476-4 0,-1-1 0,1-1 0,0-2 0,1 0 0,-29-12 0,-10-2 0,37 11 0,0 0 0,-37-21 0,21 9 0,28 16 0,-1 0 0,1 1 0,-1 0 0,0 1 0,1 1 0,-1 0 0,-15 0 0,-104 5 0,51 1 0,-519-4-1365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32.713"/>
    </inkml:context>
    <inkml:brush xml:id="br0">
      <inkml:brushProperty name="width" value="0.025" units="cm"/>
      <inkml:brushProperty name="height" value="0.025" units="cm"/>
      <inkml:brushProperty name="color" value="#004F8B"/>
    </inkml:brush>
  </inkml:definitions>
  <inkml:trace contextRef="#ctx0" brushRef="#br0">0 1 1296 0 0,'1'0'42'0'0,"-1"0"-1"0"0,0 0 0 0 0,0 0 0 0 0,0 0 0 0 0,0 0 1 0 0,0 0-1 0 0,0-1 0 0 0,0 1 0 0 0,1 0 1 0 0,-1 0-1 0 0,0 0 0 0 0,0 0 0 0 0,0 0 1 0 0,0 0-1 0 0,0 0 0 0 0,1 0 0 0 0,-1 0 1 0 0,0 0-1 0 0,0 0 0 0 0,0 0 0 0 0,0 0 1 0 0,0 0-1 0 0,0 0 0 0 0,1 0 0 0 0,-1 0 1 0 0,0 1-1 0 0,0-1 0 0 0,0 0 0 0 0,0 0 1 0 0,0 0-1 0 0,0 0 0 0 0,1 0 0 0 0,-1 0 1 0 0,0 0-1 0 0,0 0 0 0 0,0 0 0 0 0,0 0 1 0 0,0 1-1 0 0,0-1 0 0 0,0 0 0 0 0,0 0 1 0 0,0 0-1 0 0,0 0 0 0 0,0 0 0 0 0,1 0 1 0 0,-1 1-1 0 0,0-1 0 0 0,0 0 0 0 0,0 0 0 0 0,0 0 1 0 0,0 0-1 0 0,0 0 0 0 0,0 0 0 0 0,0 1 1 0 0,0-1-1 0 0,0 0 0 0 0,0 0 0 0 0,0 0 1 0 0,0 0-1 0 0,-1 0 0 0 0,1 1 0 0 0,5-1 5573 0 0,-4 8 1892 0 0,4 20-6918 0 0,0-1 269 0 0,4 22 1038 0 0,3 96-1 0 0,-6 20-715 0 0,15 75 607 0 0,-20-151-1027 0 0,-2-42-718 0 0,-3 75 311 0 0,-8 79-4 0 0,4-43-273 0 0,11-80-302 0 0,-11-88-17579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34.582"/>
    </inkml:context>
    <inkml:brush xml:id="br0">
      <inkml:brushProperty name="width" value="0.025" units="cm"/>
      <inkml:brushProperty name="height" value="0.025" units="cm"/>
      <inkml:brushProperty name="color" value="#004F8B"/>
    </inkml:brush>
  </inkml:definitions>
  <inkml:trace contextRef="#ctx0" brushRef="#br0">0 9 1176 0 0,'29'2'12596'0'0,"10"-1"-8939"0"0,-16-1-2766 0 0,148 3 2395 0 0,-155-3-3097 0 0,-1-1 0 0 0,0 0 0 0 0,17-4 0 0 0,35-2 227 0 0,-39 7-256 0 0,0 2-1 0 0,0 1 0 0 0,37 9 1 0 0,-55-12-774 0 0,9-13-17059 0 0,-18 13 17258 0 0,3-5-3467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36.427"/>
    </inkml:context>
    <inkml:brush xml:id="br0">
      <inkml:brushProperty name="width" value="0.025" units="cm"/>
      <inkml:brushProperty name="height" value="0.025" units="cm"/>
      <inkml:brushProperty name="color" value="#004F8B"/>
    </inkml:brush>
  </inkml:definitions>
  <inkml:trace contextRef="#ctx0" brushRef="#br0">75 0 3585 0 0,'-2'2'695'0'0,"-6"2"8570"0"0,7-3-8026 0 0,-2-1-1190 0 0,1 0 0 0 0,0 0 0 0 0,-1 0-1 0 0,1 0 1 0 0,-1 1 0 0 0,1-1-1 0 0,0 1 1 0 0,-1 0 0 0 0,1 0-1 0 0,0-1 1 0 0,0 1 0 0 0,0 1 0 0 0,-1-1-1 0 0,1 0 1 0 0,0 0 0 0 0,1 1-1 0 0,-1-1 1 0 0,0 1 0 0 0,0 0-1 0 0,1 0 1 0 0,-1-1 0 0 0,1 1 0 0 0,-1 0-1 0 0,1 0 1 0 0,0 0 0 0 0,0 1-1 0 0,0-1 1 0 0,0 0 0 0 0,0 0-1 0 0,-1 4 1 0 0,0 3 161 0 0,1 0 0 0 0,-1 1 0 0 0,2 0 0 0 0,-1-1 0 0 0,1 1 0 0 0,2 13 0 0 0,3 16 458 0 0,12 43 1 0 0,-9-44-434 0 0,-1 0 599 0 0,1 50 0 0 0,-4-37-449 0 0,-4-30-126 0 0,-3 39-1 0 0,0-4-58 0 0,2-41-190 0 0,1-12 11 0 0,-1 0 1 0 0,1 1 0 0 0,-1-1-1 0 0,1 0 1 0 0,0 1-1 0 0,0-1 1 0 0,1 1 0 0 0,-1-1-1 0 0,1 0 1 0 0,-1 0 0 0 0,1 1-1 0 0,2 4 1 0 0,-2-10-1797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38.685"/>
    </inkml:context>
    <inkml:brush xml:id="br0">
      <inkml:brushProperty name="width" value="0.025" units="cm"/>
      <inkml:brushProperty name="height" value="0.025" units="cm"/>
      <inkml:brushProperty name="color" value="#004F8B"/>
    </inkml:brush>
  </inkml:definitions>
  <inkml:trace contextRef="#ctx0" brushRef="#br0">1635 41 1288 0 0,'-2'0'10716'0'0,"-20"-13"-2333"0"0,-9 6-5052 0 0,-42 3-3782 0 0,27 2 1572 0 0,-109-10-420 0 0,113 9-419 0 0,-71 6 0 0 0,24 0-72 0 0,-99 5-200 0 0,102-2 1 0 0,-13 5 48 0 0,68-6-25 0 0,0-2 1 0 0,0-1-1 0 0,-34-2 0 0 0,-81-20 108 0 0,116 17-236 0 0,-89-6 316 0 0,45 7-145 0 0,43-1-65 0 0,0 3 0 0 0,-37 3 0 0 0,52-2-487 0 0,1 0 1690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40.783"/>
    </inkml:context>
    <inkml:brush xml:id="br0">
      <inkml:brushProperty name="width" value="0.025" units="cm"/>
      <inkml:brushProperty name="height" value="0.025" units="cm"/>
      <inkml:brushProperty name="color" value="#004F8B"/>
    </inkml:brush>
  </inkml:definitions>
  <inkml:trace contextRef="#ctx0" brushRef="#br0">5 0 1848 0 0,'-1'3'119'0'0,"-3"6"9332"0"0,6-6-9110 0 0,-1 0 0 0 0,0 0-1 0 0,0 1 1 0 0,0-1 0 0 0,0 0-1 0 0,-1 1 1 0 0,1 5 0 0 0,3 14-133 0 0,1-1 241 0 0,-1-1 0 0 0,0 1-1 0 0,-2 0 1 0 0,-1 0 0 0 0,0 0-1 0 0,-5 34 1 0 0,2 49 170 0 0,2-16 148 0 0,-2-62-484 0 0,2 1-1 0 0,4 35 1 0 0,-1-30 34 0 0,-1 48 0 0 0,2 24 58 0 0,5 60 702 0 0,-3-44-495 0 0,-11-40-240 0 0,4-77 2122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42.502"/>
    </inkml:context>
    <inkml:brush xml:id="br0">
      <inkml:brushProperty name="width" value="0.025" units="cm"/>
      <inkml:brushProperty name="height" value="0.025" units="cm"/>
      <inkml:brushProperty name="color" value="#004F8B"/>
    </inkml:brush>
  </inkml:definitions>
  <inkml:trace contextRef="#ctx0" brushRef="#br0">1 76 2184 0 0,'0'-4'15271'0'0,"5"3"-15105"0"0,-5 1-165 0 0,38-13 110 0 0,-8 6 69 0 0,1 2 1 0 0,46-2-1 0 0,-2 1 1408 0 0,-51 5-1417 0 0,0 0 0 0 0,-1 2 0 0 0,29 4 0 0 0,-41-3 27 0 0,35 0 205 0 0,1-1-1 0 0,64-9 0 0 0,-87 6-358 0 0,20-2 212 0 0,-19 1-112 0 0,0 0 0 0 0,0 3 0 0 0,43 2 1 0 0,-58 0-87 0 0,0-1 1 0 0,-1 0 0 0 0,1-1-1 0 0,0 0 1 0 0,-1 0 0 0 0,12-2-1 0 0,-3-1 291 0 0,-13 1-5400 0 0,-1-12-9049 0 0,-2 7 10448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44.175"/>
    </inkml:context>
    <inkml:brush xml:id="br0">
      <inkml:brushProperty name="width" value="0.025" units="cm"/>
      <inkml:brushProperty name="height" value="0.025" units="cm"/>
      <inkml:brushProperty name="color" value="#004F8B"/>
    </inkml:brush>
  </inkml:definitions>
  <inkml:trace contextRef="#ctx0" brushRef="#br0">44 0 2264 0 0,'4'2'20974'0'0,"-6"2"-21598"0"0,2-4 670 0 0,-8 39 43 0 0,-7 21 386 0 0,10-41-399 0 0,0 0 1 0 0,-3 35-1 0 0,3 29 126 0 0,13 167 0 0 0,-8-245-1582 0 0,1 6 4087 0 0,-1-4-4636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44.809"/>
    </inkml:context>
    <inkml:brush xml:id="br0">
      <inkml:brushProperty name="width" value="0.025" units="cm"/>
      <inkml:brushProperty name="height" value="0.025" units="cm"/>
      <inkml:brushProperty name="color" value="#004F8B"/>
    </inkml:brush>
  </inkml:definitions>
  <inkml:trace contextRef="#ctx0" brushRef="#br0">43 14 1072 0 0,'-29'-10'42'0'0,"18"7"-441"0"0,9 2-284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46.490"/>
    </inkml:context>
    <inkml:brush xml:id="br0">
      <inkml:brushProperty name="width" value="0.025" units="cm"/>
      <inkml:brushProperty name="height" value="0.025" units="cm"/>
      <inkml:brushProperty name="color" value="#004F8B"/>
    </inkml:brush>
  </inkml:definitions>
  <inkml:trace contextRef="#ctx0" brushRef="#br0">18 50 760 0 0,'-2'0'454'0'0,"-10"-1"6109"0"0,11 1-6529 0 0,1-1 1 0 0,0 1 0 0 0,0 0-1 0 0,-1 0 1 0 0,1 0 0 0 0,0-1 0 0 0,0 1-1 0 0,0 0 1 0 0,0 0 0 0 0,0-1 0 0 0,-1 1-1 0 0,1 0 1 0 0,0 0 0 0 0,0-1-1 0 0,0 1 1 0 0,0 0 0 0 0,0-1 0 0 0,0 1-1 0 0,0 0 1 0 0,0 0 0 0 0,0-1-1 0 0,0 1 1 0 0,0 0 0 0 0,0-1 0 0 0,0 1-1 0 0,0 0 1 0 0,0-1 0 0 0,0 1-1 0 0,0 0 1 0 0,0 0 0 0 0,0-1 0 0 0,1 1-1 0 0,-1 0 1 0 0,0 0 0 0 0,0-1 0 0 0,0 1-1 0 0,0 0 1 0 0,1 0 0 0 0,-1 0-1 0 0,0-1 1 0 0,0 1 0 0 0,1 0 0 0 0,-1 0-1 0 0,0 0 1 0 0,0-1 0 0 0,1 1-1 0 0,-1 0 1 0 0,0 0 0 0 0,0 0 0 0 0,1 0-1 0 0,-1 0 1 0 0,8-4 1031 0 0,1 0 1 0 0,-1 0-1 0 0,1 1 0 0 0,0 1 0 0 0,15-4 0 0 0,0 3-103 0 0,0 1-1 0 0,1 2 0 0 0,-1 0 0 0 0,33 4 0 0 0,-23-1 287 0 0,-21-2-1162 0 0,32 3 534 0 0,0-2 1 0 0,78-7-1 0 0,-84 1-390 0 0,41 3-1 0 0,-41 1-13 0 0,41-5 0 0 0,-48 1-81 0 0,1 1 0 0 0,0 2 0 0 0,35 3 0 0 0,69 7 44 0 0,80 28-149 0 0,-209-37-97 0 0,-7 0 71 0 0,0-1 0 0 0,1 1-1 0 0,-1 0 1 0 0,0 0-1 0 0,0 0 1 0 0,0 1-1 0 0,1-1 1 0 0,-1 0-1 0 0,0 0 1 0 0,0 0 0 0 0,0 1-1 0 0,0-1 1 0 0,0 1-1 0 0,2 0 1 0 0,-2-1-24 0 0,2 46-93 0 0,-1-34 116 0 0,31 165-184 0 0,-23-138 155 0 0,-2 1-1 0 0,-2-1 1 0 0,2 56 0 0 0,-6-83-366 0 0,-1 0-2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48.616"/>
    </inkml:context>
    <inkml:brush xml:id="br0">
      <inkml:brushProperty name="width" value="0.025" units="cm"/>
      <inkml:brushProperty name="height" value="0.025" units="cm"/>
      <inkml:brushProperty name="color" value="#004F8B"/>
    </inkml:brush>
  </inkml:definitions>
  <inkml:trace contextRef="#ctx0" brushRef="#br0">1 0 2817 0 0,'2'1'1470'0'0,"0"-1"1"0"0,0 0 0 0 0,0 0 0 0 0,0 1 0 0 0,1-1-1 0 0,-1 1 1 0 0,0 0 0 0 0,0 0 0 0 0,-1-1 0 0 0,4 3-1 0 0,4 1 210 0 0,22 14-1300 0 0,0-2-1 0 0,54 20 1 0 0,-65-29-210 0 0,1-1 0 0 0,0-1-1 0 0,0-1 1 0 0,0-1 0 0 0,33 2 0 0 0,-11-7 126 0 0,-1-2 1 0 0,72-15-1 0 0,-57 8-173 0 0,0 3 0 0 0,92-1-1 0 0,-65 5 16 0 0,-49 1-28 0 0,45 3 1 0 0,70 2 140 0 0,-107-2-151 0 0,-30 2-213 0 0,0-1 133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11:29.849"/>
    </inkml:context>
    <inkml:brush xml:id="br0">
      <inkml:brushProperty name="width" value="0.05" units="cm"/>
      <inkml:brushProperty name="height" value="0.05" units="cm"/>
      <inkml:brushProperty name="color" value="#33CCFF"/>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53.318"/>
    </inkml:context>
    <inkml:brush xml:id="br0">
      <inkml:brushProperty name="width" value="0.025" units="cm"/>
      <inkml:brushProperty name="height" value="0.025" units="cm"/>
      <inkml:brushProperty name="color" value="#004F8B"/>
    </inkml:brush>
  </inkml:definitions>
  <inkml:trace contextRef="#ctx0" brushRef="#br0">0 0 480 0 0,'11'15'14567'0'0,"-5"-8"-10534"0"0,-2-2-5217 0 0,9 21 2122 0 0,-1 0 0 0 0,-2 0 0 0 0,14 49 1 0 0,-8 65 309 0 0,-13-75-573 0 0,-3 0 0 0 0,-14 110-1 0 0,-5 23-110 0 0,17-178-556 0 0,0 9 37 0 0,1-1-1 0 0,3 38 1 0 0,0-39 9 0 0,-2 1 0 0 0,-3 30 0 0 0,1-27 37 0 0,2 44 0 0 0,1-41 29 0 0,-6 61 1 0 0,0-4-9 0 0,5-63-92 0 0,-1 11 9 0 0,1 0-1 0 0,3 1 1 0 0,0-2-1 0 0,3 1 1 0 0,11 42-1 0 0,39 93 61 0 0,-36-123-299 0 0,-14-36 132 0 0,0 0 0 0 0,6 24 0 0 0,-10-25 119 0 0,-1-1-1 0 0,-1 1 0 0 0,0-1 0 0 0,0 1 1 0 0,-2 0-1 0 0,-2 13 0 0 0,-3 43-127 0 0,8-67 63 0 0,-1 0 0 0 0,0 0 1 0 0,1 0-1 0 0,-1-1 0 0 0,1 1 0 0 0,0 0 0 0 0,0 0 1 0 0,0-1-1 0 0,0 1 0 0 0,0-1 0 0 0,1 1 1 0 0,-1-1-1 0 0,1 1 0 0 0,2 2 0 0 0,32 27-46 0 0,-1 0-14 0 0,-33-30 56 0 0,1 1 0 0 0,0 0 0 0 0,0-1 0 0 0,0 1 0 0 0,0-1 0 0 0,0 0 0 0 0,1 0-1 0 0,-1 0 1 0 0,1 0 0 0 0,-1-1 0 0 0,1 1 0 0 0,0-1 0 0 0,-1 0 0 0 0,1 0 0 0 0,0 0 0 0 0,0-1 0 0 0,0 1-1 0 0,-1-1 1 0 0,1 0 0 0 0,5 0 0 0 0,2-2-74 0 0,0 1 1 0 0,0-1-1 0 0,-1-1 0 0 0,1 1 1 0 0,19-10-1 0 0,-24 9-8 0 0,1-1 0 0 0,-1-1 0 0 0,0 1 0 0 0,-1-1 0 0 0,1 0 0 0 0,8-9 0 0 0,10-10 53 0 0,-2 2 65 0 0,-17 16-22 0 0,0 1 0 0 0,0 0 0 0 0,1 0 0 0 0,-1 1 0 0 0,10-6 0 0 0,-7 8 9 0 0,0 0 1 0 0,1 0-1 0 0,-1 1 0 0 0,0 1 0 0 0,1-1 1 0 0,-1 1-1 0 0,0 1 0 0 0,14 1 0 0 0,45 10 32 0 0,42 4-31 0 0,-77-16 18 0 0,0 0 0 0 0,-1-3 0 0 0,53-9 0 0 0,-18 1 19 0 0,115-15 63 0 0,42-11-52 0 0,-194 33 65 0 0,59 1 0 0 0,-77 3-106 0 0,104 8 130 0 0,-108-9-1305 0 0,-11-6-8217 0 0,-5-1 6015 0 0,-8-13-3816 0 0,10 11 4395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55.308"/>
    </inkml:context>
    <inkml:brush xml:id="br0">
      <inkml:brushProperty name="width" value="0.025" units="cm"/>
      <inkml:brushProperty name="height" value="0.025" units="cm"/>
      <inkml:brushProperty name="color" value="#004F8B"/>
    </inkml:brush>
  </inkml:definitions>
  <inkml:trace contextRef="#ctx0" brushRef="#br0">1 0 2529 0 0,'0'1'445'0'0,"0"0"0"0"0,0-1 1 0 0,0 1-1 0 0,0 0 0 0 0,0-1 1 0 0,0 1-1 0 0,0 0 0 0 0,0-1 1 0 0,0 1-1 0 0,0 0 1 0 0,0-1-1 0 0,0 1 0 0 0,0-1 1 0 0,1 1-1 0 0,-1 0 0 0 0,0-1 1 0 0,0 1-1 0 0,1-1 0 0 0,-1 1 1 0 0,1-1-1 0 0,-1 1 1 0 0,0-1-1 0 0,1 1 0 0 0,0 0 1 0 0,2 2 2912 0 0,3 9 740 0 0,16 12-3832 0 0,-10-12 19 0 0,25 34 320 0 0,143 191 882 0 0,-180-236-1487 0 0,4 4 67 0 0,0 1 1 0 0,-1 0-1 0 0,1 0 0 0 0,-1 0 0 0 0,0 0 0 0 0,-1 1 0 0 0,1-1 0 0 0,-1 1 1 0 0,-1-1-1 0 0,1 1 0 0 0,0 8 0 0 0,-8 138 394 0 0,5-58-187 0 0,5 151 402 0 0,-3-233-584 0 0,6 61 349 0 0,-5 83-1 0 0,-11-63-302 0 0,-1 37-421 0 0,2-140-11866 0 0,-2-16 1992 0 0,7 16 6488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56.883"/>
    </inkml:context>
    <inkml:brush xml:id="br0">
      <inkml:brushProperty name="width" value="0.025" units="cm"/>
      <inkml:brushProperty name="height" value="0.025" units="cm"/>
      <inkml:brushProperty name="color" value="#004F8B"/>
    </inkml:brush>
  </inkml:definitions>
  <inkml:trace contextRef="#ctx0" brushRef="#br0">866 149 3457 0 0,'1'4'4236'0'0,"0"-6"-6996"0"0,-3-2 1520 0 0,-4 5 8091 0 0,-5-5-2414 0 0,-12-5-2437 0 0,-1 5-1683 0 0,0 1 0 0 0,0 1 0 0 0,0 1 1 0 0,-42 5-1 0 0,-37-6-281 0 0,87-31-684 0 0,-4 9-195 0 0,17 19 865 0 0,0 1 1 0 0,-1-1-1 0 0,0 0 0 0 0,0 1 1 0 0,0 0-1 0 0,0 0 0 0 0,-1 0 1 0 0,-8-5-1 0 0,5 7 65 0 0,1 1 0 0 0,-1-1 0 0 0,0 2 0 0 0,0-1 0 0 0,1 1 0 0 0,-1 0 0 0 0,0 0 0 0 0,0 1-1 0 0,1 0 1 0 0,-15 4 0 0 0,10-2-121 0 0,0-1 0 0 0,-1-1 0 0 0,-17 1 0 0 0,-58-5 328 0 0,36 3-343 0 0,-73-11 0 0 0,76 5-390 0 0,50-3-14472 0 0,0 4 12332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6:58.202"/>
    </inkml:context>
    <inkml:brush xml:id="br0">
      <inkml:brushProperty name="width" value="0.025" units="cm"/>
      <inkml:brushProperty name="height" value="0.025" units="cm"/>
      <inkml:brushProperty name="color" value="#004F8B"/>
    </inkml:brush>
  </inkml:definitions>
  <inkml:trace contextRef="#ctx0" brushRef="#br0">631 4 2793 0 0,'-2'-1'6147'0'0,"-6"-1"-939"0"0,6 3-4767 0 0,0 0-1 0 0,1 0 1 0 0,-1-1-1 0 0,0 1 1 0 0,0 0-1 0 0,1-1 0 0 0,-1 1 1 0 0,0-1-1 0 0,0 1 1 0 0,0-1-1 0 0,0 0 1 0 0,0 0-1 0 0,0 0 1 0 0,-3 0-1 0 0,-34-4-112 0 0,23 2-197 0 0,-16 1 105 0 0,0 2 0 0 0,0 1 1 0 0,0 1-1 0 0,0 2 0 0 0,-39 10 1 0 0,-42 8 60 0 0,53-12 19 0 0,-70 22 1 0 0,143-43-8254 0 0,-9 6 6256 0 0,0-1 0 0 0,-1 0 1 0 0,1 0-1 0 0,-1-1 0 0 0,0 1 0 0 0,4-10 0 0 0,-3 3-1554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7:00.444"/>
    </inkml:context>
    <inkml:brush xml:id="br0">
      <inkml:brushProperty name="width" value="0.025" units="cm"/>
      <inkml:brushProperty name="height" value="0.025" units="cm"/>
      <inkml:brushProperty name="color" value="#004F8B"/>
    </inkml:brush>
  </inkml:definitions>
  <inkml:trace contextRef="#ctx0" brushRef="#br0">9 10 1112 0 0,'0'-1'779'0'0,"-4"-5"5301"0"0,0 4-142 0 0,3 7-5413 0 0,13 19 2954 0 0,-7 24-1618 0 0,-1 97 0 0 0,1 8 6 0 0,3-85-1626 0 0,-3-24 177 0 0,-1 1 0 0 0,-2 56 0 0 0,-2-71-210 0 0,7 57 1 0 0,-3-56-94 0 0,-1 51 0 0 0,-6 137 367 0 0,3-158-342 0 0,-7 182 213 0 0,4-49-360 0 0,24-45 34 0 0,-13-100-4 0 0,-5-21 45 0 0,-2-1 0 0 0,-1 0 0 0 0,-1 0 0 0 0,-8 45 0 0 0,-1 47-123 0 0,8 46 83 0 0,1-146-60 0 0,0-13-65 0 0,1 0-1 0 0,-1 0 0 0 0,2 0 1 0 0,-1 1-1 0 0,1 5 1 0 0,0-5-3472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7:19.822"/>
    </inkml:context>
    <inkml:brush xml:id="br0">
      <inkml:brushProperty name="width" value="0.025" units="cm"/>
      <inkml:brushProperty name="height" value="0.025" units="cm"/>
      <inkml:brushProperty name="color" value="#004F8B"/>
    </inkml:brush>
  </inkml:definitions>
  <inkml:trace contextRef="#ctx0" brushRef="#br0">0 1 1032 0 0,'5'9'8793'0'0,"0"15"-5613"0"0,4 39-3653 0 0,-5-35 2309 0 0,12 39-1008 0 0,-11-50-210 0 0,0 2-1 0 0,3 28 1 0 0,13 132 789 0 0,-14 51 208 0 0,-8-176-771 0 0,4 127 394 0 0,9 60-459 0 0,-12-155-11 0 0,-1 116 236 0 0,-2-145-753 0 0,12 115 1 0 0,7 53 195 0 0,-3-20-158 0 0,17 129 87 0 0,-26-276-363 0 0,-4 98 0 0 0,-2-58-99 0 0,3-32 51 0 0,1-29 20 0 0,-3-1 0 0 0,-8 68 0 0 0,3-72 18 0 0,-13 38-1 0 0,17-63-1874 0 0,-2 7 3278 0 0,-3 8 152 0 0,5-18-8521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7:06.170"/>
    </inkml:context>
    <inkml:brush xml:id="br0">
      <inkml:brushProperty name="width" value="0.025" units="cm"/>
      <inkml:brushProperty name="height" value="0.025" units="cm"/>
      <inkml:brushProperty name="color" value="#004F8B"/>
    </inkml:brush>
  </inkml:definitions>
  <inkml:trace contextRef="#ctx0" brushRef="#br0">203 5 1312 0 0,'-14'-4'15649'0'0,"14"4"-15574"0"0,6 40 1725 0 0,-22 258 1903 0 0,25-108-2868 0 0,-5-104-271 0 0,-3-56-463 0 0,0 0 1 0 0,13 59 0 0 0,-8-56 218 0 0,-1 0 0 0 0,1 44 0 0 0,-2-17-134 0 0,1 2 195 0 0,22 180-49 0 0,-5-82-238 0 0,-20-148-108 0 0,-1 0 0 0 0,-1 1 0 0 0,0-1 0 0 0,-1 1 0 0 0,0-1-1 0 0,-1 0 1 0 0,0 0 0 0 0,-5 15 0 0 0,-2-1 18 0 0,-2 1-1 0 0,-20 35 1 0 0,19-34 56 0 0,0 1 0 0 0,-13 49-1 0 0,15-42 9 0 0,-19 41 0 0 0,7-21-112 0 0,-24 89 0 0 0,34-106 57 0 0,-9 18 29 0 0,-3 8-16 0 0,18-55 880 0 0,4-6-5395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7:08.181"/>
    </inkml:context>
    <inkml:brush xml:id="br0">
      <inkml:brushProperty name="width" value="0.025" units="cm"/>
      <inkml:brushProperty name="height" value="0.025" units="cm"/>
      <inkml:brushProperty name="color" value="#004F8B"/>
    </inkml:brush>
  </inkml:definitions>
  <inkml:trace contextRef="#ctx0" brushRef="#br0">0 1696 1368 0 0,'0'-3'901'0'0,"1"1"-1"0"0,-1-1 1 0 0,1 1-1 0 0,-1-1 1 0 0,1 1-1 0 0,0 0 1 0 0,0-1-1 0 0,0 1 1 0 0,0 0-1 0 0,0-1 0 0 0,1 1 1 0 0,2-3-1 0 0,30-28 2567 0 0,-13 17-2621 0 0,41-22 0 0 0,-13 6-17 0 0,-37 23-516 0 0,1 0 0 0 0,-1 1 0 0 0,20-8 0 0 0,-24 12-229 0 0,0-1 0 0 0,-1 1 0 0 0,0-1 0 0 0,0 0-1 0 0,0-1 1 0 0,-1 0 0 0 0,0 0 0 0 0,0 0 0 0 0,5-8 0 0 0,46-70 660 0 0,-45 64-756 0 0,4-9 385 0 0,-2-1-1 0 0,-1 0 1 0 0,14-47 0 0 0,-20 54-301 0 0,17-45 132 0 0,40-86 1 0 0,-52 128-53 0 0,10-36-1 0 0,-2 3-123 0 0,-11 33 27 0 0,-1-1 0 0 0,7-50 0 0 0,-10 50-25 0 0,0 0 0 0 0,17-48 0 0 0,-13 48-3 0 0,-1 0 0 0 0,5-30 0 0 0,-7 26 26 0 0,13-37-1 0 0,8-16 92 0 0,-15 43 148 0 0,33-73-1 0 0,-36 97-282 0 0,0 2-69 0 0,-5 4-3108 0 0,0 1-2914 0 0,-2 0-4242 0 0,-2 4 5593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7:13.051"/>
    </inkml:context>
    <inkml:brush xml:id="br0">
      <inkml:brushProperty name="width" value="0.025" units="cm"/>
      <inkml:brushProperty name="height" value="0.025" units="cm"/>
      <inkml:brushProperty name="color" value="#004F8B"/>
    </inkml:brush>
  </inkml:definitions>
  <inkml:trace contextRef="#ctx0" brushRef="#br0">2379 1712 992 0 0,'-2'2'2091'0'0,"-2"-9"8047"0"0,-27-21-7857 0 0,16 14-1739 0 0,-1 0 0 0 0,-33-22 0 0 0,42 31-126 0 0,-17-11 450 0 0,-49-25 0 0 0,49 30-789 0 0,0 2 16 0 0,0-2 0 0 0,0-1 1 0 0,1-1-1 0 0,1-1 0 0 0,0-1 0 0 0,-31-28 1 0 0,19 12 192 0 0,-21-14 479 0 0,33 28-644 0 0,21 17-121 0 0,-138-97 313 0 0,32 24-201 0 0,18 11 394 0 0,-41-38 642 0 0,45 31-693 0 0,45 36-267 0 0,-38-41 0 0 0,-6-4 372 0 0,47 49-464 0 0,-67-39-1 0 0,0 0 1 0 0,-56-40 402 0 0,-28-27-210 0 0,22 32 7 0 0,20 13-355 0 0,37 4 99 0 0,48 29-100 0 0,60 57 427 0 0,-1-2-531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7:15.298"/>
    </inkml:context>
    <inkml:brush xml:id="br0">
      <inkml:brushProperty name="width" value="0.025" units="cm"/>
      <inkml:brushProperty name="height" value="0.025" units="cm"/>
      <inkml:brushProperty name="color" value="#004F8B"/>
    </inkml:brush>
  </inkml:definitions>
  <inkml:trace contextRef="#ctx0" brushRef="#br0">1 32 1112 0 0,'9'-31'16441'0'0,"39"33"-12821"0"0,123 5-1622 0 0,-1 0-778 0 0,-137-4-1116 0 0,94 4 116 0 0,96-22-7 0 0,-211 14-196 0 0,-1 1 0 0 0,1 1 0 0 0,-1 0 0 0 0,1 1-1 0 0,14 3 1 0 0,-23-5-3777 0 0,-12-11-11396 0 0,7 6 10995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11:31.669"/>
    </inkml:context>
    <inkml:brush xml:id="br0">
      <inkml:brushProperty name="width" value="0.05" units="cm"/>
      <inkml:brushProperty name="height" value="0.05" units="cm"/>
      <inkml:brushProperty name="color" value="#33CCFF"/>
    </inkml:brush>
  </inkml:definitions>
  <inkml:trace contextRef="#ctx0" brushRef="#br0">1 188 24575,'52'-2'0,"37"1"0,-81 1 0,0 1 0,0 0 0,0 0 0,0 1 0,0 0 0,-1 0 0,1 1 0,8 4 0,-15-6 0,1-1 0,0 1 0,0 0 0,-1 0 0,1 0 0,0 0 0,-1 1 0,0-1 0,1 0 0,-1 1 0,1-1 0,-1 1 0,0-1 0,0 1 0,0 0 0,0-1 0,0 1 0,0 0 0,-1 0 0,1 0 0,-1-1 0,1 1 0,0 3 0,-2-2 0,1-1 0,-1 1 0,0-1 0,1 0 0,-1 1 0,0-1 0,0 0 0,-1 0 0,1 1 0,0-1 0,-1 0 0,1 0 0,-1-1 0,0 1 0,-3 3 0,-5 2 0,0 1 0,0-1 0,0-1 0,-1 0 0,0-1 0,-15 6 0,21-9 0,0-1 0,0 1 0,0-1 0,0 0 0,0 0 0,0-1 0,0 1 0,0-1 0,-1 0 0,1-1 0,0 1 0,-10-3 0,12 2 0,1-1 0,-1 1 0,1-1 0,-1 1 0,1-1 0,0 0 0,0 0 0,-1 0 0,1 0 0,1 0 0,-1-1 0,0 1 0,0-1 0,1 1 0,0-1 0,-1 0 0,1 1 0,0-1 0,0 0 0,0 0 0,1 0 0,-1 0 0,1 0 0,-1-3 0,-1-12 0,-1-1 0,2 0 0,1 1 0,0-1 0,1 0 0,1 0 0,8-33 0,-9 49 0,1 1 0,-1-1 0,1 1 0,-1 0 0,1-1 0,0 1 0,0 0 0,0 0 0,0 0 0,0 0 0,1 1 0,-1-1 0,1 0 0,-1 1 0,1 0 0,-1-1 0,1 1 0,0 0 0,-1 1 0,1-1 0,0 0 0,0 1 0,0-1 0,0 1 0,0 0 0,-1 0 0,1 0 0,4 1 0,-2 0 0,0-1 0,0 1 0,0 0 0,0 0 0,0 1 0,0 0 0,-1 0 0,1 0 0,0 0 0,-1 1 0,0-1 0,1 1 0,-1 0 0,0 0 0,4 5 0,-1 2 0,-1-1 0,0 1 0,0 0 0,-1 0 0,-1 1 0,1 0 0,-2-1 0,1 1 0,-2 1 0,3 18 0,-2-5 0,-2 1 0,0-1 0,-6 46 0,5-69 0,0-1 0,0 0 0,-1 1 0,1-1 0,0 1 0,0-1 0,-1 0 0,1 1 0,-1-1 0,1 0 0,-1 0 0,1 1 0,-1-1 0,0 0 0,0 0 0,1 0 0,-1 0 0,0 0 0,0 0 0,-2 2 0,0-9 0,10-11 0,15-6 0,-19 21 0,-1 0 0,1 0 0,-1 0 0,1 0 0,-1-1 0,0 1 0,0-1 0,0 1 0,0-1 0,2-5 0,-6 7 0,0-1 0,0 1 0,0 0 0,0 0 0,-1 0 0,1 1 0,0-1 0,-1 0 0,1 1 0,0-1 0,-5 1 0,-4-2 0,8 0 0,0 0 0,-1 0 0,1 0 0,0 0 0,0-1 0,0 1 0,0-1 0,1 0 0,-1 0 0,1 0 0,0 0 0,0 0 0,0 0 0,0-1 0,0 1 0,0-1 0,1 1 0,0-1 0,0 0 0,0 1 0,0-1 0,0-4 0,-2-13 0,2 0 0,0-38 0,2 44 0,-2 10 0,1-1 0,0 1 0,1 0 0,0-1 0,0 1 0,0 0 0,0 0 0,1-1 0,0 1 0,0 0 0,0 0 0,0 1 0,1-1 0,0 0 0,0 1 0,7-7 0,-6 7 0,0 2 0,0-1 0,0 0 0,1 1 0,0 0 0,-1 0 0,1 0 0,0 1 0,0-1 0,0 1 0,0 0 0,0 1 0,0-1 0,0 1 0,0 0 0,0 0 0,0 1 0,5 0 0,0 1 0,-1 1 0,1-1 0,-1 2 0,0-1 0,0 1 0,0 1 0,13 8 0,-2 0 0,36 32 0,-51-39-40,0-1 0,0 1 0,-1 0 0,0 1-1,0-1 1,-1 1 0,1 0 0,-2 0 0,1 0 0,-1 0 0,0 0-1,0 0 1,-1 1 0,0-1 0,0 1 0,-1-1 0,0 1-1,0-1 1,-1 1 0,0-1 0,0 1 0,0-1 0,-1 0 0,-1 0-1,1 0 1,-1 0 0,0 0 0,-1 0 0,1-1 0,-1 1-1,-1-1 1,1 0 0,-9 8 0,-7 4-6786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3T21:07:24.155"/>
    </inkml:context>
    <inkml:brush xml:id="br0">
      <inkml:brushProperty name="width" value="0.025" units="cm"/>
      <inkml:brushProperty name="height" value="0.025" units="cm"/>
      <inkml:brushProperty name="color" value="#004F8B"/>
    </inkml:brush>
  </inkml:definitions>
  <inkml:trace contextRef="#ctx0" brushRef="#br0">11 80 1376 0 0,'-8'-5'3728'0'0,"5"2"-2398"0"0,12-7-505 0 0,-5 7-546 0 0,1-1 1 0 0,0 1 0 0 0,0 0-1 0 0,0 0 1 0 0,0 0-1 0 0,0 1 1 0 0,0 0-1 0 0,9-3 1 0 0,52-10 2213 0 0,-41 9-1853 0 0,-11 4-1 0 0,-1 1-1 0 0,0 0 1 0 0,0 0 0 0 0,1 1-1 0 0,-1 1 1 0 0,25 5-1 0 0,-12-3-572 0 0,42 6 250 0 0,129 13 1393 0 0,-162-21-1296 0 0,53-6 0 0 0,-52 2-15 0 0,51 2 0 0 0,73 6-291 0 0,-114 0 132 0 0,1-3 1 0 0,0-2-1 0 0,0-1 1 0 0,56-10-1 0 0,34-3-100 0 0,-105 12-99 0 0,18 0 1 0 0,0 2 0 0 0,90 10 0 0 0,38 10 143 0 0,-126-13-233 0 0,1-3 0 0 0,79-3 0 0 0,56-25 83 0 0,11 12 119 0 0,133-9 632 0 0,-280 22-373 0 0,96-5 593 0 0,-93 0-826 0 0,63 4 1 0 0,-2 11-101 0 0,-19-4 396 0 0,-17-3-204 0 0,-42-2-142 0 0,62-4-1 0 0,-59 0-28 0 0,44 4-1 0 0,-55-1-3 0 0,47-5 0 0 0,-45 1-128 0 0,23-1 141 0 0,-26 0-73 0 0,54 2 0 0 0,-44 4-39 0 0,-18-1-6 0 0,0 0-1 0 0,0 1 0 0 0,21 5 0 0 0,-19-1-633 0 0,-15-5 17 0 0,1 0 0 0 0,-1 1 0 0 0,1 1 0 0 0,-1-1 1 0 0,0 1-1 0 0,0 1 0 0 0,0 0 0 0 0,0 0 0 0 0,0 0 1 0 0,7 7-1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31:09.633"/>
    </inkml:context>
    <inkml:brush xml:id="br0">
      <inkml:brushProperty name="width" value="0.35" units="cm"/>
      <inkml:brushProperty name="height" value="0.35" units="cm"/>
      <inkml:brushProperty name="color" value="#FFFFFF"/>
    </inkml:brush>
  </inkml:definitions>
  <inkml:trace contextRef="#ctx0" brushRef="#br0">3111 324 24575,'0'6'0,"-1"0"0,1 0 0,-1 0 0,0-1 0,-1 1 0,1 0 0,-1-1 0,-1 1 0,1-1 0,-1 1 0,1-1 0,-1 0 0,-6 7 0,1-3 0,1-2 0,-1 1 0,0-1 0,0 0 0,-1-1 0,-18 11 0,3-5 0,-1-1 0,-1-1 0,0-1 0,0-2 0,-28 5 0,-27-2 0,0-3 0,-149-7 0,92-2 0,123 0 0,0 0 0,0 0 0,0-2 0,1 0 0,-1-1 0,1 0 0,0-1 0,1-1 0,-1 0 0,-14-11 0,13 9 0,-1 0 0,0 0 0,-1 2 0,1 0 0,-1 1 0,-34-8 0,-3 7 0,-110-13 0,138 17 0,1-1 0,-39-12 0,38 8 0,1 2 0,-46-5 0,-350 9 0,211 4 0,98-3 0,-123 3 0,217 1 0,1 0 0,-29 9 0,33-8 0,1-1 0,-1 0 0,0 0 0,0-1 0,-23 0 0,34-3 0,0 1 0,-1-1 0,1 0 0,0 0 0,0 0 0,0 0 0,0 0 0,0 0 0,0 0 0,0-1 0,0 1 0,0-1 0,1 1 0,-1-1 0,1 0 0,-1 0 0,1 0 0,0 0 0,-1 0 0,1 0 0,0 0 0,0 0 0,1 0 0,-1 0 0,0-1 0,1 1 0,-1 0 0,1 0 0,0-1 0,0 1 0,0-4 0,-1-10 0,0-1 0,2 1 0,2-19 0,-2 30 0,0-3 0,1 1 0,1-1 0,-1 0 0,1 1 0,0-1 0,1 1 0,0 0 0,0 0 0,0 0 0,1 0 0,0 1 0,0 0 0,1 0 0,0 1 0,0-1 0,0 1 0,1 0 0,-1 1 0,1-1 0,0 2 0,1-1 0,-1 1 0,10-4 0,-9 4 0,1 0 0,-1 1 0,0 0 0,1 0 0,-1 1 0,1 0 0,-1 0 0,1 1 0,0 0 0,-1 1 0,1-1 0,0 2 0,-1-1 0,0 1 0,1 1 0,-1-1 0,0 1 0,0 1 0,0 0 0,-1 0 0,12 7 0,-14-6 0,25 20 0,63 41 0,-81-59 0,-1-1 0,1-1 0,-1 0 0,2-1 0,-1 0 0,0-1 0,1 0 0,-1-1 0,1 0 0,13 0 0,74-2 0,291 17 0,-275-2 0,137 0 0,830-16 0,-1081 1 0,39 3 0,-40-3 0,1 0 0,-1 0 0,0 0 0,0 1 0,0-1 0,0 0 0,1 1 0,-1-1 0,0 1 0,0-1 0,0 1 0,0 0 0,0-1 0,0 1 0,0 0 0,0-1 0,-1 1 0,1 0 0,0 0 0,0 0 0,-1 0 0,1 0 0,0 0 0,-1 0 0,1 0 0,-1 0 0,1 0 0,0 3 0,-2-3 0,1 0 0,0 0 0,0 0 0,-1 0 0,1-1 0,-1 1 0,1 0 0,-1 0 0,1 0 0,-1 0 0,1-1 0,-1 1 0,0 0 0,1 0 0,-1-1 0,0 1 0,0-1 0,0 1 0,1 0 0,-1-1 0,0 0 0,0 1 0,0-1 0,0 0 0,0 1 0,0-1 0,0 0 0,-2 1 0,-36 4 0,29-4 0,-110 22 0,79-14 0,-1-1 0,-62 3 0,-393-11 0,210-2 0,250 0 0,0-2 0,-60-13 0,-30-5 0,-37 19 0,-2-1 0,127-3 0,0-1 0,1-2 0,0-2 0,1-2 0,-46-23 0,4 3 0,-39-24 0,11 3 0,39 25 0,43 17 0,-1 1 0,0 1 0,0 1 0,-1 1 0,-1 2 0,1 1 0,-1 1 0,-31-2 0,44 7 0,1 0 0,-1 1 0,0 0 0,-17 5 0,28-5 0,-1 0 0,1 1 0,0-1 0,0 1 0,0 0 0,0 1 0,0-1 0,0 1 0,1 0 0,-1-1 0,1 1 0,0 1 0,-1-1 0,2 0 0,-1 1 0,0 0 0,1 0 0,-3 4 0,-5 12 0,0 1 0,2 0 0,0 0 0,2 1 0,0 0 0,1 0 0,2 0 0,0 1 0,0 34 0,3 45 0,3 100 0,-1-193 0,0-1 0,0 0 0,1-1 0,0 1 0,0 0 0,1-1 0,0 0 0,0 0 0,1 0 0,-1 0 0,2 0 0,-1-1 0,1 0 0,0-1 0,0 1 0,0-1 0,1 0 0,0 0 0,7 3 0,18 10 0,0-1 0,64 23 0,-61-27 0,0-1 0,0-2 0,1-1 0,1-2 0,-1-2 0,69 2 0,849-9 0,-920 1 0,-1-1 0,1-2 0,-1-2 0,0 0 0,-1-2 0,0-2 0,56-24 0,4 1 0,-73 28 0,0-1 0,-1 0 0,0-2 0,0 0 0,0-1 0,24-17 0,-41 26 0,-1 0 0,1-1 0,-1 1 0,0 0 0,1 0 0,-1 0 0,0 0 0,0-1 0,1 1 0,-1 0 0,0 0 0,1-1 0,-1 1 0,0 0 0,0-1 0,1 1 0,-1 0 0,0-1 0,0 1 0,0 0 0,0-1 0,1 1 0,-1 0 0,0-1 0,0 1 0,0-1 0,0 1 0,0 0 0,0-1 0,0 1 0,0 0 0,0-1 0,0 1 0,0-1 0,0 1 0,0 0 0,-1-1 0,1 1 0,0 0 0,0-1 0,0 1 0,0 0 0,-1-1 0,1 1 0,0 0 0,0-1 0,-1 1 0,-23-8 0,-33 4 0,57 4 0,-500 2 0,476-4 0,-1-1 0,1-1 0,0-2 0,1 0 0,-29-12 0,-10-2 0,37 11 0,0 0 0,-37-21 0,21 9 0,28 16 0,-1 0 0,1 1 0,-1 0 0,0 1 0,1 1 0,-1 0 0,-15 0 0,-104 5 0,51 1 0,-519-4-1365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31:45.314"/>
    </inkml:context>
    <inkml:brush xml:id="br0">
      <inkml:brushProperty name="width" value="0.35" units="cm"/>
      <inkml:brushProperty name="height" value="0.35" units="cm"/>
      <inkml:brushProperty name="color" value="#FFFFFF"/>
    </inkml:brush>
  </inkml:definitions>
  <inkml:trace contextRef="#ctx0" brushRef="#br0">3116 1146 24575,'-7'-5'0,"0"0"0,0 1 0,0 0 0,-1 0 0,0 0 0,-13-3 0,-14-8 0,-41-18 0,-120-38 0,151 57 0,-88-42 0,92 36 0,-74-24 0,22 10 0,67 23 0,-1 1 0,0 2 0,-46-10 0,2 5 0,-102-33 0,127 32 0,-43-10 0,-160-23 0,124 30 0,-11-2 0,-165-2 0,267 20 0,-51-10 0,50 5 0,-48-1 0,-376 8 0,456 0 0,0-1 0,1 0 0,-1-1 0,0 1 0,0 0 0,0-1 0,0 0 0,0 0 0,0 0 0,1 0 0,-1 0 0,0 0 0,1-1 0,-1 1 0,1-1 0,0 1 0,-1-1 0,1 0 0,0 0 0,0 0 0,0-1 0,0 1 0,0 0 0,1-1 0,-1 1 0,1-1 0,0 0 0,-1 1 0,1-1 0,-1-4 0,-1-9 0,1 1 0,0-1 0,1 0 0,1-30 0,1 31 0,-1 1 0,0 0 0,-1 0 0,-3-16 0,2 25 0,0 1 0,0-1 0,-1 1 0,1 0 0,-1 0 0,0 0 0,0 0 0,0 0 0,0 1 0,-1-1 0,1 1 0,-1 0 0,0 0 0,0 0 0,0 0 0,-1 1 0,1 0 0,-1 0 0,1 0 0,-1 0 0,0 1 0,-7-2 0,9 2 0,0 1 0,0-1 0,-1 1 0,1 0 0,0 0 0,0 0 0,-1 0 0,1 0 0,0 1 0,0-1 0,-1 1 0,1 0 0,0 0 0,0 0 0,0 0 0,0 1 0,0-1 0,0 1 0,1 0 0,-1 0 0,0 0 0,1 0 0,0 0 0,-1 0 0,1 1 0,0-1 0,0 1 0,0 0 0,0-1 0,1 1 0,-1 0 0,1 0 0,-2 6 0,-2 16 0,1 1 0,1 0 0,2-1 0,0 1 0,6 48 0,-1 5 0,-4-18 0,-2-36 0,2-1 0,0 0 0,2 1 0,0-1 0,2 0 0,1 0 0,0 0 0,13 31 0,-14-47 0,11 26 0,1-1 0,2 0 0,29 39 0,-42-64 0,1-1 0,0 0 0,1 0 0,0 0 0,0-1 0,0 0 0,1 0 0,0-1 0,0 0 0,0 0 0,1-1 0,0 0 0,-1 0 0,1-1 0,1 0 0,-1-1 0,0 0 0,14 1 0,300-4 0,-127-2 0,-166 2 0,1-1 0,-1-2 0,0-1 0,0-1 0,0-2 0,-1 0 0,-1-3 0,1 0 0,-2-2 0,34-19 0,-6 0 0,-7 4 0,59-25 0,-89 46 0,0 1 0,0 0 0,1 1 0,0 1 0,0 1 0,0 1 0,22 0 0,118 5 0,134-3 0,-260-5 0,0-1 0,0-1 0,0-2 0,42-17 0,56-14 0,-10 8 0,-81 19 0,1 2 0,0 2 0,1 2 0,60-3 0,-42 11 0,-24 1 0,67-7 0,-94 4 0,0 0 0,1-1 0,-1 0 0,0-1 0,0 0 0,0-1 0,-1 1 0,1-2 0,-1 1 0,0-1 0,15-12 0,-22 16 0,1 0 0,0-1 0,-1 1 0,1-1 0,-1 1 0,1-1 0,-1 0 0,0 0 0,0 0 0,0 0 0,0 1 0,0-1 0,0 0 0,0-1 0,-1 1 0,1 0 0,-1 0 0,1-4 0,-1 4 0,-1 1 0,1-1 0,-1 1 0,1-1 0,-1 0 0,0 1 0,0-1 0,1 1 0,-1 0 0,0-1 0,0 1 0,0 0 0,-1-1 0,1 1 0,0 0 0,0 0 0,-1 0 0,-2-1 0,-7-4 0,0 0 0,-1 1 0,0 1 0,-25-6 0,33 8 0,-36-6 0,0 0 0,-1 3 0,-41 0 0,-127 7 0,82 1 0,-71-5 0,-219 9 0,337 4 0,-141 38 0,142-28 0,29-13 0,1-2 0,0-2 0,-1-2 0,-69-6 0,1 1 0,18 5 0,44 1 0,-1-3 0,-71-9 0,100 2 0,-1 0 0,2-2 0,-1-1 0,-26-15 0,17 9 0,-45-15 0,28 18 0,34 9 0,1-1 0,-1-1 0,1 0 0,0-2 0,-29-15 0,43 19 0,0-1 0,1 1 0,0-1 0,0 0 0,0 0 0,1 0 0,0-1 0,0 1 0,0-1 0,1 0 0,-1 0 0,1 0 0,1 0 0,-1 0 0,1 0 0,0 0 0,1 0 0,-1-10 0,0-8 0,2 0 0,0 0 0,7-35 0,-6 51 0,0 0 0,1 0 0,0 0 0,0 1 0,1-1 0,0 1 0,0-1 0,1 1 0,-1 1 0,2-1 0,-1 1 0,1 0 0,0 0 0,0 0 0,1 1 0,-1 0 0,1 0 0,0 1 0,15-7 0,-6 4 0,1 0 0,0 1 0,0 1 0,0 1 0,0 0 0,1 1 0,0 1 0,23 0 0,20 2 0,142 4 0,-191-2 0,-1 0 0,0 1 0,0 0 0,0 1 0,0 0 0,0 1 0,-1 0 0,1 1 0,-1 0 0,-1 0 0,1 1 0,-1 1 0,-1-1 0,15 17 0,0 2 0,0 2 0,-2 1 0,28 49 0,-29-45 0,-8-15 0,-1 1 0,12 30 0,-20-44 0,-2 0 0,1 0 0,-1 1 0,1-1 0,-1 1 0,-1-1 0,1 1 0,-1-1 0,0 1 0,0-1 0,-1 1 0,0-1 0,0 0 0,-3 11 0,2-13 0,0 1 0,0-1 0,0 1 0,-1-1 0,0 0 0,0 0 0,0 0 0,0 0 0,0 0 0,0-1 0,-1 1 0,0-1 0,1 0 0,-1 0 0,0-1 0,0 1 0,0-1 0,0 1 0,0-1 0,0-1 0,-6 2 0,-13 1 0,1-1 0,-39-1 0,51-2 0,-44 0 0,25-1 0,-1 2 0,0 1 0,-51 8 0,72-8 0,0 2 0,0-1 0,1 1 0,-1 1 0,1-1 0,0 2 0,0-1 0,0 1 0,1 0 0,0 0 0,0 1 0,0 0 0,0 1 0,1-1 0,0 1 0,-8 13 0,8-10 0,1 0 0,0 0 0,1 0 0,0 0 0,1 1 0,0-1 0,1 1 0,-2 14 0,8-89 0,-5-77 0,-1 41 0,1-36 0,3-152 0,-2 285 0,0 0 0,0 0 0,0 1 0,1-1 0,0 0 0,-1 0 0,1 0 0,0 1 0,0-1 0,0 1 0,1-1 0,-1 1 0,1-1 0,-1 1 0,1-1 0,0 1 0,0 0 0,0 0 0,0 0 0,0 0 0,3-1 0,-3 2 0,0 1 0,0-1 0,0 1 0,0-1 0,-1 1 0,1 0 0,0 0 0,0 0 0,0 0 0,0 0 0,0 1 0,0-1 0,0 1 0,0-1 0,0 1 0,-1-1 0,1 1 0,0 0 0,0 0 0,-1 0 0,1 0 0,-1 0 0,1 0 0,-1 1 0,1-1 0,-1 0 0,0 1 0,1-1 0,-1 1 0,0 0 0,0-1 0,1 3 0,8 13 0,-1 1 0,0 0 0,-2 0 0,0 1 0,-1 0 0,7 35 0,1 1 0,113 470 0,-118-391 0,-8-378 0,-4-110 0,1 342 17,0 1 0,-1-1 0,0 1 0,-1 0 0,-6-13 0,-6-21-1484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31:45.314"/>
    </inkml:context>
    <inkml:brush xml:id="br0">
      <inkml:brushProperty name="width" value="0.35" units="cm"/>
      <inkml:brushProperty name="height" value="0.35" units="cm"/>
      <inkml:brushProperty name="color" value="#FFFFFF"/>
    </inkml:brush>
  </inkml:definitions>
  <inkml:trace contextRef="#ctx0" brushRef="#br0">3116 1146 24575,'-7'-5'0,"0"0"0,0 1 0,0 0 0,-1 0 0,0 0 0,-13-3 0,-14-8 0,-41-18 0,-120-38 0,151 57 0,-88-42 0,92 36 0,-74-24 0,22 10 0,67 23 0,-1 1 0,0 2 0,-46-10 0,2 5 0,-102-33 0,127 32 0,-43-10 0,-160-23 0,124 30 0,-11-2 0,-165-2 0,267 20 0,-51-10 0,50 5 0,-48-1 0,-376 8 0,456 0 0,0-1 0,1 0 0,-1-1 0,0 1 0,0 0 0,0-1 0,0 0 0,0 0 0,0 0 0,1 0 0,-1 0 0,0 0 0,1-1 0,-1 1 0,1-1 0,0 1 0,-1-1 0,1 0 0,0 0 0,0 0 0,0-1 0,0 1 0,0 0 0,1-1 0,-1 1 0,1-1 0,0 0 0,-1 1 0,1-1 0,-1-4 0,-1-9 0,1 1 0,0-1 0,1 0 0,1-30 0,1 31 0,-1 1 0,0 0 0,-1 0 0,-3-16 0,2 25 0,0 1 0,0-1 0,-1 1 0,1 0 0,-1 0 0,0 0 0,0 0 0,0 0 0,0 1 0,-1-1 0,1 1 0,-1 0 0,0 0 0,0 0 0,0 0 0,-1 1 0,1 0 0,-1 0 0,1 0 0,-1 0 0,0 1 0,-7-2 0,9 2 0,0 1 0,0-1 0,-1 1 0,1 0 0,0 0 0,0 0 0,-1 0 0,1 0 0,0 1 0,0-1 0,-1 1 0,1 0 0,0 0 0,0 0 0,0 0 0,0 1 0,0-1 0,0 1 0,1 0 0,-1 0 0,0 0 0,1 0 0,0 0 0,-1 0 0,1 1 0,0-1 0,0 1 0,0 0 0,0-1 0,1 1 0,-1 0 0,1 0 0,-2 6 0,-2 16 0,1 1 0,1 0 0,2-1 0,0 1 0,6 48 0,-1 5 0,-4-18 0,-2-36 0,2-1 0,0 0 0,2 1 0,0-1 0,2 0 0,1 0 0,0 0 0,13 31 0,-14-47 0,11 26 0,1-1 0,2 0 0,29 39 0,-42-64 0,1-1 0,0 0 0,1 0 0,0 0 0,0-1 0,0 0 0,1 0 0,0-1 0,0 0 0,0 0 0,1-1 0,0 0 0,-1 0 0,1-1 0,1 0 0,-1-1 0,0 0 0,14 1 0,300-4 0,-127-2 0,-166 2 0,1-1 0,-1-2 0,0-1 0,0-1 0,0-2 0,-1 0 0,-1-3 0,1 0 0,-2-2 0,34-19 0,-6 0 0,-7 4 0,59-25 0,-89 46 0,0 1 0,0 0 0,1 1 0,0 1 0,0 1 0,0 1 0,22 0 0,118 5 0,134-3 0,-260-5 0,0-1 0,0-1 0,0-2 0,42-17 0,56-14 0,-10 8 0,-81 19 0,1 2 0,0 2 0,1 2 0,60-3 0,-42 11 0,-24 1 0,67-7 0,-94 4 0,0 0 0,1-1 0,-1 0 0,0-1 0,0 0 0,0-1 0,-1 1 0,1-2 0,-1 1 0,0-1 0,15-12 0,-22 16 0,1 0 0,0-1 0,-1 1 0,1-1 0,-1 1 0,1-1 0,-1 0 0,0 0 0,0 0 0,0 0 0,0 1 0,0-1 0,0 0 0,0-1 0,-1 1 0,1 0 0,-1 0 0,1-4 0,-1 4 0,-1 1 0,1-1 0,-1 1 0,1-1 0,-1 0 0,0 1 0,0-1 0,1 1 0,-1 0 0,0-1 0,0 1 0,0 0 0,-1-1 0,1 1 0,0 0 0,0 0 0,-1 0 0,-2-1 0,-7-4 0,0 0 0,-1 1 0,0 1 0,-25-6 0,33 8 0,-36-6 0,0 0 0,-1 3 0,-41 0 0,-127 7 0,82 1 0,-71-5 0,-219 9 0,337 4 0,-141 38 0,142-28 0,29-13 0,1-2 0,0-2 0,-1-2 0,-69-6 0,1 1 0,18 5 0,44 1 0,-1-3 0,-71-9 0,100 2 0,-1 0 0,2-2 0,-1-1 0,-26-15 0,17 9 0,-45-15 0,28 18 0,34 9 0,1-1 0,-1-1 0,1 0 0,0-2 0,-29-15 0,43 19 0,0-1 0,1 1 0,0-1 0,0 0 0,0 0 0,1 0 0,0-1 0,0 1 0,0-1 0,1 0 0,-1 0 0,1 0 0,1 0 0,-1 0 0,1 0 0,0 0 0,1 0 0,-1-10 0,0-8 0,2 0 0,0 0 0,7-35 0,-6 51 0,0 0 0,1 0 0,0 0 0,0 1 0,1-1 0,0 1 0,0-1 0,1 1 0,-1 1 0,2-1 0,-1 1 0,1 0 0,0 0 0,0 0 0,1 1 0,-1 0 0,1 0 0,0 1 0,15-7 0,-6 4 0,1 0 0,0 1 0,0 1 0,0 1 0,0 0 0,1 1 0,0 1 0,23 0 0,20 2 0,142 4 0,-191-2 0,-1 0 0,0 1 0,0 0 0,0 1 0,0 0 0,0 1 0,-1 0 0,1 1 0,-1 0 0,-1 0 0,1 1 0,-1 1 0,-1-1 0,15 17 0,0 2 0,0 2 0,-2 1 0,28 49 0,-29-45 0,-8-15 0,-1 1 0,12 30 0,-20-44 0,-2 0 0,1 0 0,-1 1 0,1-1 0,-1 1 0,-1-1 0,1 1 0,-1-1 0,0 1 0,0-1 0,-1 1 0,0-1 0,0 0 0,-3 11 0,2-13 0,0 1 0,0-1 0,0 1 0,-1-1 0,0 0 0,0 0 0,0 0 0,0 0 0,0 0 0,0-1 0,-1 1 0,0-1 0,1 0 0,-1 0 0,0-1 0,0 1 0,0-1 0,0 1 0,0-1 0,0-1 0,-6 2 0,-13 1 0,1-1 0,-39-1 0,51-2 0,-44 0 0,25-1 0,-1 2 0,0 1 0,-51 8 0,72-8 0,0 2 0,0-1 0,1 1 0,-1 1 0,1-1 0,0 2 0,0-1 0,0 1 0,1 0 0,0 0 0,0 1 0,0 0 0,0 1 0,1-1 0,0 1 0,-8 13 0,8-10 0,1 0 0,0 0 0,1 0 0,0 0 0,1 1 0,0-1 0,1 1 0,-2 14 0,8-89 0,-5-77 0,-1 41 0,1-36 0,3-152 0,-2 285 0,0 0 0,0 0 0,0 1 0,1-1 0,0 0 0,-1 0 0,1 0 0,0 1 0,0-1 0,0 1 0,1-1 0,-1 1 0,1-1 0,-1 1 0,1-1 0,0 1 0,0 0 0,0 0 0,0 0 0,0 0 0,3-1 0,-3 2 0,0 1 0,0-1 0,0 1 0,0-1 0,-1 1 0,1 0 0,0 0 0,0 0 0,0 0 0,0 0 0,0 1 0,0-1 0,0 1 0,0-1 0,0 1 0,-1-1 0,1 1 0,0 0 0,0 0 0,-1 0 0,1 0 0,-1 0 0,1 0 0,-1 1 0,1-1 0,-1 0 0,0 1 0,1-1 0,-1 1 0,0 0 0,0-1 0,1 3 0,8 13 0,-1 1 0,0 0 0,-2 0 0,0 1 0,-1 0 0,7 35 0,1 1 0,113 470 0,-118-391 0,-8-378 0,-4-110 0,1 342 17,0 1 0,-1-1 0,0 1 0,-1 0 0,-6-13 0,-6-21-1484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31:45.314"/>
    </inkml:context>
    <inkml:brush xml:id="br0">
      <inkml:brushProperty name="width" value="0.35" units="cm"/>
      <inkml:brushProperty name="height" value="0.35" units="cm"/>
      <inkml:brushProperty name="color" value="#FFFFFF"/>
    </inkml:brush>
  </inkml:definitions>
  <inkml:trace contextRef="#ctx0" brushRef="#br0">3116 1146 24575,'-7'-5'0,"0"0"0,0 1 0,0 0 0,-1 0 0,0 0 0,-13-3 0,-14-8 0,-41-18 0,-120-38 0,151 57 0,-88-42 0,92 36 0,-74-24 0,22 10 0,67 23 0,-1 1 0,0 2 0,-46-10 0,2 5 0,-102-33 0,127 32 0,-43-10 0,-160-23 0,124 30 0,-11-2 0,-165-2 0,267 20 0,-51-10 0,50 5 0,-48-1 0,-376 8 0,456 0 0,0-1 0,1 0 0,-1-1 0,0 1 0,0 0 0,0-1 0,0 0 0,0 0 0,0 0 0,1 0 0,-1 0 0,0 0 0,1-1 0,-1 1 0,1-1 0,0 1 0,-1-1 0,1 0 0,0 0 0,0 0 0,0-1 0,0 1 0,0 0 0,1-1 0,-1 1 0,1-1 0,0 0 0,-1 1 0,1-1 0,-1-4 0,-1-9 0,1 1 0,0-1 0,1 0 0,1-30 0,1 31 0,-1 1 0,0 0 0,-1 0 0,-3-16 0,2 25 0,0 1 0,0-1 0,-1 1 0,1 0 0,-1 0 0,0 0 0,0 0 0,0 0 0,0 1 0,-1-1 0,1 1 0,-1 0 0,0 0 0,0 0 0,0 0 0,-1 1 0,1 0 0,-1 0 0,1 0 0,-1 0 0,0 1 0,-7-2 0,9 2 0,0 1 0,0-1 0,-1 1 0,1 0 0,0 0 0,0 0 0,-1 0 0,1 0 0,0 1 0,0-1 0,-1 1 0,1 0 0,0 0 0,0 0 0,0 0 0,0 1 0,0-1 0,0 1 0,1 0 0,-1 0 0,0 0 0,1 0 0,0 0 0,-1 0 0,1 1 0,0-1 0,0 1 0,0 0 0,0-1 0,1 1 0,-1 0 0,1 0 0,-2 6 0,-2 16 0,1 1 0,1 0 0,2-1 0,0 1 0,6 48 0,-1 5 0,-4-18 0,-2-36 0,2-1 0,0 0 0,2 1 0,0-1 0,2 0 0,1 0 0,0 0 0,13 31 0,-14-47 0,11 26 0,1-1 0,2 0 0,29 39 0,-42-64 0,1-1 0,0 0 0,1 0 0,0 0 0,0-1 0,0 0 0,1 0 0,0-1 0,0 0 0,0 0 0,1-1 0,0 0 0,-1 0 0,1-1 0,1 0 0,-1-1 0,0 0 0,14 1 0,300-4 0,-127-2 0,-166 2 0,1-1 0,-1-2 0,0-1 0,0-1 0,0-2 0,-1 0 0,-1-3 0,1 0 0,-2-2 0,34-19 0,-6 0 0,-7 4 0,59-25 0,-89 46 0,0 1 0,0 0 0,1 1 0,0 1 0,0 1 0,0 1 0,22 0 0,118 5 0,134-3 0,-260-5 0,0-1 0,0-1 0,0-2 0,42-17 0,56-14 0,-10 8 0,-81 19 0,1 2 0,0 2 0,1 2 0,60-3 0,-42 11 0,-24 1 0,67-7 0,-94 4 0,0 0 0,1-1 0,-1 0 0,0-1 0,0 0 0,0-1 0,-1 1 0,1-2 0,-1 1 0,0-1 0,15-12 0,-22 16 0,1 0 0,0-1 0,-1 1 0,1-1 0,-1 1 0,1-1 0,-1 0 0,0 0 0,0 0 0,0 0 0,0 1 0,0-1 0,0 0 0,0-1 0,-1 1 0,1 0 0,-1 0 0,1-4 0,-1 4 0,-1 1 0,1-1 0,-1 1 0,1-1 0,-1 0 0,0 1 0,0-1 0,1 1 0,-1 0 0,0-1 0,0 1 0,0 0 0,-1-1 0,1 1 0,0 0 0,0 0 0,-1 0 0,-2-1 0,-7-4 0,0 0 0,-1 1 0,0 1 0,-25-6 0,33 8 0,-36-6 0,0 0 0,-1 3 0,-41 0 0,-127 7 0,82 1 0,-71-5 0,-219 9 0,337 4 0,-141 38 0,142-28 0,29-13 0,1-2 0,0-2 0,-1-2 0,-69-6 0,1 1 0,18 5 0,44 1 0,-1-3 0,-71-9 0,100 2 0,-1 0 0,2-2 0,-1-1 0,-26-15 0,17 9 0,-45-15 0,28 18 0,34 9 0,1-1 0,-1-1 0,1 0 0,0-2 0,-29-15 0,43 19 0,0-1 0,1 1 0,0-1 0,0 0 0,0 0 0,1 0 0,0-1 0,0 1 0,0-1 0,1 0 0,-1 0 0,1 0 0,1 0 0,-1 0 0,1 0 0,0 0 0,1 0 0,-1-10 0,0-8 0,2 0 0,0 0 0,7-35 0,-6 51 0,0 0 0,1 0 0,0 0 0,0 1 0,1-1 0,0 1 0,0-1 0,1 1 0,-1 1 0,2-1 0,-1 1 0,1 0 0,0 0 0,0 0 0,1 1 0,-1 0 0,1 0 0,0 1 0,15-7 0,-6 4 0,1 0 0,0 1 0,0 1 0,0 1 0,0 0 0,1 1 0,0 1 0,23 0 0,20 2 0,142 4 0,-191-2 0,-1 0 0,0 1 0,0 0 0,0 1 0,0 0 0,0 1 0,-1 0 0,1 1 0,-1 0 0,-1 0 0,1 1 0,-1 1 0,-1-1 0,15 17 0,0 2 0,0 2 0,-2 1 0,28 49 0,-29-45 0,-8-15 0,-1 1 0,12 30 0,-20-44 0,-2 0 0,1 0 0,-1 1 0,1-1 0,-1 1 0,-1-1 0,1 1 0,-1-1 0,0 1 0,0-1 0,-1 1 0,0-1 0,0 0 0,-3 11 0,2-13 0,0 1 0,0-1 0,0 1 0,-1-1 0,0 0 0,0 0 0,0 0 0,0 0 0,0 0 0,0-1 0,-1 1 0,0-1 0,1 0 0,-1 0 0,0-1 0,0 1 0,0-1 0,0 1 0,0-1 0,0-1 0,-6 2 0,-13 1 0,1-1 0,-39-1 0,51-2 0,-44 0 0,25-1 0,-1 2 0,0 1 0,-51 8 0,72-8 0,0 2 0,0-1 0,1 1 0,-1 1 0,1-1 0,0 2 0,0-1 0,0 1 0,1 0 0,0 0 0,0 1 0,0 0 0,0 1 0,1-1 0,0 1 0,-8 13 0,8-10 0,1 0 0,0 0 0,1 0 0,0 0 0,1 1 0,0-1 0,1 1 0,-2 14 0,8-89 0,-5-77 0,-1 41 0,1-36 0,3-152 0,-2 285 0,0 0 0,0 0 0,0 1 0,1-1 0,0 0 0,-1 0 0,1 0 0,0 1 0,0-1 0,0 1 0,1-1 0,-1 1 0,1-1 0,-1 1 0,1-1 0,0 1 0,0 0 0,0 0 0,0 0 0,0 0 0,3-1 0,-3 2 0,0 1 0,0-1 0,0 1 0,0-1 0,-1 1 0,1 0 0,0 0 0,0 0 0,0 0 0,0 0 0,0 1 0,0-1 0,0 1 0,0-1 0,0 1 0,-1-1 0,1 1 0,0 0 0,0 0 0,-1 0 0,1 0 0,-1 0 0,1 0 0,-1 1 0,1-1 0,-1 0 0,0 1 0,1-1 0,-1 1 0,0 0 0,0-1 0,1 3 0,8 13 0,-1 1 0,0 0 0,-2 0 0,0 1 0,-1 0 0,7 35 0,1 1 0,113 470 0,-118-391 0,-8-378 0,-4-110 0,1 342 17,0 1 0,-1-1 0,0 1 0,-1 0 0,-6-13 0,-6-21-1484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19:00:39.128"/>
    </inkml:context>
    <inkml:brush xml:id="br0">
      <inkml:brushProperty name="width" value="0.35" units="cm"/>
      <inkml:brushProperty name="height" value="0.35" units="cm"/>
      <inkml:brushProperty name="color" value="#FFFFFF"/>
    </inkml:brush>
  </inkml:definitions>
  <inkml:trace contextRef="#ctx0" brushRef="#br0">2728 542 24575,'1'-1'0,"-1"0"0,0 0 0,1 0 0,-1 0 0,1 0 0,-1 0 0,1 0 0,0 0 0,-1 0 0,1 1 0,0-1 0,0 0 0,-1 0 0,1 1 0,0-1 0,0 0 0,0 1 0,0-1 0,0 1 0,0-1 0,0 1 0,0 0 0,0-1 0,0 1 0,0 0 0,0 0 0,0 0 0,2 0 0,36-5 0,-32 5 0,41-3 0,135-13 0,-161 13 0,-9 0 0,1 1 0,-1 0 0,1 1 0,0 1 0,-1 0 0,1 0 0,25 6 0,-37-6 0,-1 0 0,1 1 0,-1-1 0,0 0 0,0 1 0,1 0 0,-1-1 0,0 1 0,0 0 0,0-1 0,0 1 0,1 0 0,-1 0 0,0 0 0,0 0 0,-1 0 0,1 0 0,0 0 0,0 0 0,0 0 0,-1 1 0,1-1 0,-1 0 0,1 0 0,-1 1 0,1-1 0,-1 3 0,0-2 0,0 0 0,-1 1 0,0-1 0,1 0 0,-1 0 0,0 0 0,0 0 0,0 0 0,-1 0 0,1 0 0,0 0 0,-1 0 0,1 0 0,-4 2 0,-3 4 0,0-1 0,0-1 0,-1 0 0,0 0 0,0 0 0,-13 5 0,-14-1 0,-1-2 0,0-1 0,0-2 0,-70 0 0,70-3 0,-398 0 0,431-2 0,0 0 0,1 0 0,-1 0 0,1-1 0,-1 0 0,0 1 0,1-1 0,-1-1 0,1 1 0,0 0 0,-1-1 0,1 0 0,0 0 0,0 0 0,0 0 0,0 0 0,0-1 0,1 1 0,-5-6 0,4 3 0,1 0 0,-1 0 0,1-1 0,1 1 0,-1-1 0,1 1 0,0-1 0,0 0 0,1 0 0,-1 1 0,2-12 0,-1-12 0,2 1 0,0-1 0,8-30 0,-7 47 0,0 2 0,1-1 0,0 0 0,1 1 0,0-1 0,1 1 0,0 1 0,0-1 0,1 1 0,15-15 0,5-1 0,2 1 0,1 2 0,0 0 0,2 3 0,0 0 0,1 2 0,1 2 0,0 1 0,53-14 0,-23 11 0,0 4 0,1 2 0,0 3 0,100 0 0,-158 8 0,-1 0 0,0 0 0,1 0 0,-1 1 0,1 0 0,-1 0 0,0 1 0,1 0 0,-1 0 0,0 0 0,0 1 0,-1 0 0,1 0 0,0 0 0,-1 1 0,0-1 0,0 1 0,0 1 0,0-1 0,-1 1 0,0 0 0,0 0 0,0 0 0,0 0 0,-1 1 0,0 0 0,0-1 0,0 1 0,-1 0 0,0 1 0,0-1 0,-1 0 0,1 0 0,-1 1 0,0 12 0,2 51 0,-9 129 0,5-191 0,0-1 0,0 1 0,-1-1 0,0 0 0,-1 1 0,0-1 0,0 0 0,0-1 0,-1 1 0,0-1 0,0 1 0,-1-1 0,0 0 0,0-1 0,0 1 0,0-1 0,-1 0 0,0 0 0,0-1 0,-1 0 0,1 0 0,-1 0 0,-8 3 0,2-1 0,0-1 0,0 0 0,-1 0 0,0-2 0,0 1 0,0-2 0,0 0 0,0-1 0,-1 0 0,1-1 0,-15-1 0,29 1 0,0 0 0,0 0 0,0 0 0,0 0 0,-1 0 0,1 0 0,0 0 0,0 0 0,0 0 0,0 0 0,0 0 0,-1 0 0,1 0 0,0 0 0,0 0 0,0 0 0,0 0 0,-1 0 0,1 0 0,0 0 0,0 0 0,0 0 0,0 0 0,-1-1 0,1 1 0,0 0 0,0 0 0,0 0 0,0 0 0,0 0 0,0 0 0,0 0 0,-1-1 0,1 1 0,0 0 0,0 0 0,0 0 0,0 0 0,0 0 0,0-1 0,0 1 0,0 0 0,0 0 0,0 0 0,0 0 0,0-1 0,0 1 0,0 0 0,0 0 0,0 0 0,0 0 0,0-1 0,0 1 0,0 0 0,0 0 0,0 0 0,0 0 0,0 0 0,0-1 0,0 1 0,0 0 0,1 0 0,-1 0 0,0 0 0,15-10 0,25-7 0,-5 9 0,1 1 0,-1 1 0,55-1 0,113 9 0,-91 1 0,-107-3 0,0 0 0,0 0 0,0 0 0,-1 1 0,1 0 0,0 0 0,0 0 0,0 0 0,-1 1 0,1 0 0,-1 0 0,1 0 0,-1 0 0,5 4 0,-7-3 0,1-1 0,-1 1 0,0 0 0,0 0 0,0 0 0,-1 1 0,1-1 0,-1 0 0,0 1 0,0-1 0,0 0 0,0 1 0,0 0 0,-1-1 0,0 1 0,0-1 0,0 1 0,0-1 0,0 1 0,-1 4 0,-1-3 0,1-1 0,0 1 0,-1 0 0,0 0 0,0-1 0,-1 1 0,1-1 0,-1 0 0,0 0 0,0 0 0,0 0 0,-1 0 0,1 0 0,-1-1 0,0 0 0,0 0 0,0 0 0,0 0 0,-7 3 0,-7 3 0,0 0 0,-1-1 0,-27 8 0,28-12 0,1-1 0,-29 2 0,35-4 0,0-1 0,1 1 0,-1 1 0,0 0 0,1 1 0,0 0 0,-1 0 0,1 1 0,-12 6 0,21-10 0,1 1 0,0-1 0,0 0 0,-1 0 0,1 0 0,0 0 0,0 0 0,-1 0 0,1 1 0,0-1 0,0 0 0,0 0 0,-1 0 0,1 0 0,0 1 0,0-1 0,0 0 0,0 0 0,-1 1 0,1-1 0,0 0 0,0 0 0,0 1 0,0-1 0,0 0 0,0 0 0,0 1 0,0-1 0,0 0 0,0 1 0,0-1 0,0 0 0,0 0 0,0 1 0,0-1 0,0 0 0,0 0 0,0 1 0,0-1 0,0 0 0,0 0 0,0 1 0,1-1 0,-1 0 0,0 0 0,0 1 0,17 6 0,22-2 0,-24-4 0,14 1 0,45-2 0,-68 0 0,1-1 0,-1 0 0,0 0 0,0 0 0,0-1 0,1 1 0,-1-2 0,-1 1 0,1-1 0,0 0 0,-1 0 0,1 0 0,5-5 0,-10 7 0,-1 1 0,1-1 0,0 1 0,0-1 0,-1 1 0,1-1 0,0 1 0,-1-1 0,1 0 0,-1 1 0,1-1 0,-1 0 0,1 1 0,-1-1 0,1 0 0,-1 0 0,0 0 0,1 1 0,-1-1 0,0 0 0,0 0 0,0 0 0,0 0 0,0 1 0,1-1 0,-2 0 0,1 0 0,0 0 0,0 0 0,0 0 0,0 1 0,0-1 0,-1 0 0,1 0 0,0 0 0,-1 0 0,1 1 0,-1-1 0,1 0 0,0 1 0,-1-1 0,0 0 0,1 1 0,-1-1 0,1 0 0,-1 1 0,0-1 0,0 1 0,1-1 0,-1 1 0,0 0 0,0-1 0,1 1 0,-1 0 0,0-1 0,-1 1 0,-5-3 0,-1 1 0,1 0 0,-1 1 0,1 0 0,-9-1 0,-93-1 0,55 2 0,-104-15 0,-989-159-2077,887 141 2216,116 18 830,-221 5 0,-570 13-969,559-4 0,649 1-392,348-47 0,41-37 180,-262 22 1208,-389 60-996,-1 0 0,1-1 0,0 0 0,-1-1 0,0 0 0,11-8 0,-19 12 0,0-1 0,0 1 0,0-1 0,0 0 0,0 0 0,0 0 0,0 0 0,-1 0 0,1 0 0,-1 0 0,1-1 0,-1 1 0,2-5 0,-3 5 0,0 0 0,0 1 0,0-1 0,0 0 0,0 0 0,0 0 0,-1 1 0,1-1 0,0 0 0,-1 0 0,0 1 0,1-1 0,-1 1 0,0-1 0,0 0 0,0 1 0,0-1 0,0 1 0,0 0 0,0-1 0,0 1 0,-1 0 0,-1-2 0,-1 0 0,-1-1 0,0 1 0,-1 0 0,1 0 0,-1 0 0,1 1 0,-1 0 0,0 0 0,0 0 0,0 1 0,0 0 0,-11-1 0,-83 2 0,68 1 0,-439 2 0,452-4 0,1-1 0,-35-8 0,33 6 0,-1 0 0,-24-1 0,29 4 0,-1 1 0,0 0 0,1 2 0,-1 0 0,-30 7 0,43-8 0,0 1 0,-1 0 0,1 0 0,0 0 0,0 0 0,0 1 0,0-1 0,0 1 0,1 0 0,-1 1 0,1-1 0,0 0 0,0 1 0,0 0 0,1-1 0,-1 1 0,1 0 0,0 0 0,0 1 0,0-1 0,0 0 0,1 1 0,0-1 0,0 1 0,-1 7 0,-2 26 0,2-1 0,1 0 0,3 0 0,9 68 0,-10-99 0,1 0 0,-1 1 0,1-1 0,0 0 0,1 0 0,-1-1 0,1 1 0,0-1 0,0 1 0,1-1 0,0 0 0,0 0 0,0 0 0,0-1 0,11 9 0,-7-8 0,1 0 0,0-1 0,1 0 0,-1 0 0,1-1 0,0 0 0,-1 0 0,1-1 0,13 1 0,140 11 0,176-6 0,-289-8 0,1 2 0,88 17 0,-137-19 0,0 0 0,1 1 0,-1-1 0,0 1 0,0 0 0,0 0 0,0-1 0,0 1 0,0 1 0,0-1 0,0 0 0,0 0 0,0 1 0,-1-1 0,1 1 0,0-1 0,-1 1 0,3 3 0,-4-4 0,0-1 0,0 1 0,0-1 0,0 1 0,0-1 0,0 1 0,0-1 0,0 1 0,0 0 0,0-1 0,0 1 0,0-1 0,0 1 0,0-1 0,0 1 0,-1-1 0,1 1 0,0-1 0,0 1 0,-1-1 0,1 1 0,0-1 0,-1 1 0,1-1 0,0 1 0,-1-1 0,-26 12 0,-17-5 0,-1-3 0,1-1 0,-86-6 0,39 0 0,-9 1 0,-83 0 0,151 4 0,1 1 0,0 1 0,-52 14 0,64-10 0,-1 0 0,2 2 0,-1 0 0,-32 24 0,-4 2 0,35-25 0,11-6 0,1-1 0,-1 1 0,1 0 0,0 0 0,1 1 0,-1 0 0,1 1 0,0 0 0,-9 12 0,16-19 0,0 1 0,0 0 0,0 0 0,0-1 0,0 1 0,0 0 0,0 0 0,0-1 0,0 1 0,0 0 0,1 0 0,-1-1 0,0 1 0,1 0 0,-1-1 0,0 1 0,1 0 0,-1-1 0,1 1 0,-1-1 0,1 1 0,-1-1 0,1 1 0,0-1 0,-1 1 0,1-1 0,-1 1 0,1-1 0,0 0 0,-1 1 0,1-1 0,0 0 0,0 0 0,-1 0 0,1 1 0,0-1 0,0 0 0,-1 0 0,1 0 0,0 0 0,0 0 0,0 0 0,41 4 0,-39-4 0,36 0 0,1-1 0,-1-2 0,1-1 0,-1-2 0,61-19 0,-58 17 0,0 2 0,1 1 0,-1 2 0,1 2 0,49 6 0,14-2 0,115-3-1365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31:09.633"/>
    </inkml:context>
    <inkml:brush xml:id="br0">
      <inkml:brushProperty name="width" value="0.35" units="cm"/>
      <inkml:brushProperty name="height" value="0.35" units="cm"/>
      <inkml:brushProperty name="color" value="#FFFFFF"/>
    </inkml:brush>
  </inkml:definitions>
  <inkml:trace contextRef="#ctx0" brushRef="#br0">3111 324 24575,'0'6'0,"-1"0"0,1 0 0,-1 0 0,0-1 0,-1 1 0,1 0 0,-1-1 0,-1 1 0,1-1 0,-1 1 0,1-1 0,-1 0 0,-6 7 0,1-3 0,1-2 0,-1 1 0,0-1 0,0 0 0,-1-1 0,-18 11 0,3-5 0,-1-1 0,-1-1 0,0-1 0,0-2 0,-28 5 0,-27-2 0,0-3 0,-149-7 0,92-2 0,123 0 0,0 0 0,0 0 0,0-2 0,1 0 0,-1-1 0,1 0 0,0-1 0,1-1 0,-1 0 0,-14-11 0,13 9 0,-1 0 0,0 0 0,-1 2 0,1 0 0,-1 1 0,-34-8 0,-3 7 0,-110-13 0,138 17 0,1-1 0,-39-12 0,38 8 0,1 2 0,-46-5 0,-350 9 0,211 4 0,98-3 0,-123 3 0,217 1 0,1 0 0,-29 9 0,33-8 0,1-1 0,-1 0 0,0 0 0,0-1 0,-23 0 0,34-3 0,0 1 0,-1-1 0,1 0 0,0 0 0,0 0 0,0 0 0,0 0 0,0 0 0,0 0 0,0-1 0,0 1 0,0-1 0,1 1 0,-1-1 0,1 0 0,-1 0 0,1 0 0,0 0 0,-1 0 0,1 0 0,0 0 0,0 0 0,1 0 0,-1 0 0,0-1 0,1 1 0,-1 0 0,1 0 0,0-1 0,0 1 0,0-4 0,-1-10 0,0-1 0,2 1 0,2-19 0,-2 30 0,0-3 0,1 1 0,1-1 0,-1 0 0,1 1 0,0-1 0,1 1 0,0 0 0,0 0 0,0 0 0,1 0 0,0 1 0,0 0 0,1 0 0,0 1 0,0-1 0,0 1 0,1 0 0,-1 1 0,1-1 0,0 2 0,1-1 0,-1 1 0,10-4 0,-9 4 0,1 0 0,-1 1 0,0 0 0,1 0 0,-1 1 0,1 0 0,-1 0 0,1 1 0,0 0 0,-1 1 0,1-1 0,0 2 0,-1-1 0,0 1 0,1 1 0,-1-1 0,0 1 0,0 1 0,0 0 0,-1 0 0,12 7 0,-14-6 0,25 20 0,63 41 0,-81-59 0,-1-1 0,1-1 0,-1 0 0,2-1 0,-1 0 0,0-1 0,1 0 0,-1-1 0,1 0 0,13 0 0,74-2 0,291 17 0,-275-2 0,137 0 0,830-16 0,-1081 1 0,39 3 0,-40-3 0,1 0 0,-1 0 0,0 0 0,0 1 0,0-1 0,0 0 0,1 1 0,-1-1 0,0 1 0,0-1 0,0 1 0,0 0 0,0-1 0,0 1 0,0 0 0,0-1 0,-1 1 0,1 0 0,0 0 0,0 0 0,-1 0 0,1 0 0,0 0 0,-1 0 0,1 0 0,-1 0 0,1 0 0,0 3 0,-2-3 0,1 0 0,0 0 0,0 0 0,-1 0 0,1-1 0,-1 1 0,1 0 0,-1 0 0,1 0 0,-1 0 0,1-1 0,-1 1 0,0 0 0,1 0 0,-1-1 0,0 1 0,0-1 0,0 1 0,1 0 0,-1-1 0,0 0 0,0 1 0,0-1 0,0 0 0,0 1 0,0-1 0,0 0 0,-2 1 0,-36 4 0,29-4 0,-110 22 0,79-14 0,-1-1 0,-62 3 0,-393-11 0,210-2 0,250 0 0,0-2 0,-60-13 0,-30-5 0,-37 19 0,-2-1 0,127-3 0,0-1 0,1-2 0,0-2 0,1-2 0,-46-23 0,4 3 0,-39-24 0,11 3 0,39 25 0,43 17 0,-1 1 0,0 1 0,0 1 0,-1 1 0,-1 2 0,1 1 0,-1 1 0,-31-2 0,44 7 0,1 0 0,-1 1 0,0 0 0,-17 5 0,28-5 0,-1 0 0,1 1 0,0-1 0,0 1 0,0 0 0,0 1 0,0-1 0,0 1 0,1 0 0,-1-1 0,1 1 0,0 1 0,-1-1 0,2 0 0,-1 1 0,0 0 0,1 0 0,-3 4 0,-5 12 0,0 1 0,2 0 0,0 0 0,2 1 0,0 0 0,1 0 0,2 0 0,0 1 0,0 34 0,3 45 0,3 100 0,-1-193 0,0-1 0,0 0 0,1-1 0,0 1 0,0 0 0,1-1 0,0 0 0,0 0 0,1 0 0,-1 0 0,2 0 0,-1-1 0,1 0 0,0-1 0,0 1 0,0-1 0,1 0 0,0 0 0,7 3 0,18 10 0,0-1 0,64 23 0,-61-27 0,0-1 0,0-2 0,1-1 0,1-2 0,-1-2 0,69 2 0,849-9 0,-920 1 0,-1-1 0,1-2 0,-1-2 0,0 0 0,-1-2 0,0-2 0,56-24 0,4 1 0,-73 28 0,0-1 0,-1 0 0,0-2 0,0 0 0,0-1 0,24-17 0,-41 26 0,-1 0 0,1-1 0,-1 1 0,0 0 0,1 0 0,-1 0 0,0 0 0,0-1 0,1 1 0,-1 0 0,0 0 0,1-1 0,-1 1 0,0 0 0,0-1 0,1 1 0,-1 0 0,0-1 0,0 1 0,0 0 0,0-1 0,1 1 0,-1 0 0,0-1 0,0 1 0,0-1 0,0 1 0,0 0 0,0-1 0,0 1 0,0 0 0,0-1 0,0 1 0,0-1 0,0 1 0,0 0 0,-1-1 0,1 1 0,0 0 0,0-1 0,0 1 0,0 0 0,-1-1 0,1 1 0,0 0 0,0-1 0,-1 1 0,-23-8 0,-33 4 0,57 4 0,-500 2 0,476-4 0,-1-1 0,1-1 0,0-2 0,1 0 0,-29-12 0,-10-2 0,37 11 0,0 0 0,-37-21 0,21 9 0,28 16 0,-1 0 0,1 1 0,-1 0 0,0 1 0,1 1 0,-1 0 0,-15 0 0,-104 5 0,51 1 0,-519-4-1365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31:09.633"/>
    </inkml:context>
    <inkml:brush xml:id="br0">
      <inkml:brushProperty name="width" value="0.35" units="cm"/>
      <inkml:brushProperty name="height" value="0.35" units="cm"/>
      <inkml:brushProperty name="color" value="#FFFFFF"/>
    </inkml:brush>
  </inkml:definitions>
  <inkml:trace contextRef="#ctx0" brushRef="#br0">3111 324 24575,'0'6'0,"-1"0"0,1 0 0,-1 0 0,0-1 0,-1 1 0,1 0 0,-1-1 0,-1 1 0,1-1 0,-1 1 0,1-1 0,-1 0 0,-6 7 0,1-3 0,1-2 0,-1 1 0,0-1 0,0 0 0,-1-1 0,-18 11 0,3-5 0,-1-1 0,-1-1 0,0-1 0,0-2 0,-28 5 0,-27-2 0,0-3 0,-149-7 0,92-2 0,123 0 0,0 0 0,0 0 0,0-2 0,1 0 0,-1-1 0,1 0 0,0-1 0,1-1 0,-1 0 0,-14-11 0,13 9 0,-1 0 0,0 0 0,-1 2 0,1 0 0,-1 1 0,-34-8 0,-3 7 0,-110-13 0,138 17 0,1-1 0,-39-12 0,38 8 0,1 2 0,-46-5 0,-350 9 0,211 4 0,98-3 0,-123 3 0,217 1 0,1 0 0,-29 9 0,33-8 0,1-1 0,-1 0 0,0 0 0,0-1 0,-23 0 0,34-3 0,0 1 0,-1-1 0,1 0 0,0 0 0,0 0 0,0 0 0,0 0 0,0 0 0,0 0 0,0-1 0,0 1 0,0-1 0,1 1 0,-1-1 0,1 0 0,-1 0 0,1 0 0,0 0 0,-1 0 0,1 0 0,0 0 0,0 0 0,1 0 0,-1 0 0,0-1 0,1 1 0,-1 0 0,1 0 0,0-1 0,0 1 0,0-4 0,-1-10 0,0-1 0,2 1 0,2-19 0,-2 30 0,0-3 0,1 1 0,1-1 0,-1 0 0,1 1 0,0-1 0,1 1 0,0 0 0,0 0 0,0 0 0,1 0 0,0 1 0,0 0 0,1 0 0,0 1 0,0-1 0,0 1 0,1 0 0,-1 1 0,1-1 0,0 2 0,1-1 0,-1 1 0,10-4 0,-9 4 0,1 0 0,-1 1 0,0 0 0,1 0 0,-1 1 0,1 0 0,-1 0 0,1 1 0,0 0 0,-1 1 0,1-1 0,0 2 0,-1-1 0,0 1 0,1 1 0,-1-1 0,0 1 0,0 1 0,0 0 0,-1 0 0,12 7 0,-14-6 0,25 20 0,63 41 0,-81-59 0,-1-1 0,1-1 0,-1 0 0,2-1 0,-1 0 0,0-1 0,1 0 0,-1-1 0,1 0 0,13 0 0,74-2 0,291 17 0,-275-2 0,137 0 0,830-16 0,-1081 1 0,39 3 0,-40-3 0,1 0 0,-1 0 0,0 0 0,0 1 0,0-1 0,0 0 0,1 1 0,-1-1 0,0 1 0,0-1 0,0 1 0,0 0 0,0-1 0,0 1 0,0 0 0,0-1 0,-1 1 0,1 0 0,0 0 0,0 0 0,-1 0 0,1 0 0,0 0 0,-1 0 0,1 0 0,-1 0 0,1 0 0,0 3 0,-2-3 0,1 0 0,0 0 0,0 0 0,-1 0 0,1-1 0,-1 1 0,1 0 0,-1 0 0,1 0 0,-1 0 0,1-1 0,-1 1 0,0 0 0,1 0 0,-1-1 0,0 1 0,0-1 0,0 1 0,1 0 0,-1-1 0,0 0 0,0 1 0,0-1 0,0 0 0,0 1 0,0-1 0,0 0 0,-2 1 0,-36 4 0,29-4 0,-110 22 0,79-14 0,-1-1 0,-62 3 0,-393-11 0,210-2 0,250 0 0,0-2 0,-60-13 0,-30-5 0,-37 19 0,-2-1 0,127-3 0,0-1 0,1-2 0,0-2 0,1-2 0,-46-23 0,4 3 0,-39-24 0,11 3 0,39 25 0,43 17 0,-1 1 0,0 1 0,0 1 0,-1 1 0,-1 2 0,1 1 0,-1 1 0,-31-2 0,44 7 0,1 0 0,-1 1 0,0 0 0,-17 5 0,28-5 0,-1 0 0,1 1 0,0-1 0,0 1 0,0 0 0,0 1 0,0-1 0,0 1 0,1 0 0,-1-1 0,1 1 0,0 1 0,-1-1 0,2 0 0,-1 1 0,0 0 0,1 0 0,-3 4 0,-5 12 0,0 1 0,2 0 0,0 0 0,2 1 0,0 0 0,1 0 0,2 0 0,0 1 0,0 34 0,3 45 0,3 100 0,-1-193 0,0-1 0,0 0 0,1-1 0,0 1 0,0 0 0,1-1 0,0 0 0,0 0 0,1 0 0,-1 0 0,2 0 0,-1-1 0,1 0 0,0-1 0,0 1 0,0-1 0,1 0 0,0 0 0,7 3 0,18 10 0,0-1 0,64 23 0,-61-27 0,0-1 0,0-2 0,1-1 0,1-2 0,-1-2 0,69 2 0,849-9 0,-920 1 0,-1-1 0,1-2 0,-1-2 0,0 0 0,-1-2 0,0-2 0,56-24 0,4 1 0,-73 28 0,0-1 0,-1 0 0,0-2 0,0 0 0,0-1 0,24-17 0,-41 26 0,-1 0 0,1-1 0,-1 1 0,0 0 0,1 0 0,-1 0 0,0 0 0,0-1 0,1 1 0,-1 0 0,0 0 0,1-1 0,-1 1 0,0 0 0,0-1 0,1 1 0,-1 0 0,0-1 0,0 1 0,0 0 0,0-1 0,1 1 0,-1 0 0,0-1 0,0 1 0,0-1 0,0 1 0,0 0 0,0-1 0,0 1 0,0 0 0,0-1 0,0 1 0,0-1 0,0 1 0,0 0 0,-1-1 0,1 1 0,0 0 0,0-1 0,0 1 0,0 0 0,-1-1 0,1 1 0,0 0 0,0-1 0,-1 1 0,-23-8 0,-33 4 0,57 4 0,-500 2 0,476-4 0,-1-1 0,1-1 0,0-2 0,1 0 0,-29-12 0,-10-2 0,37 11 0,0 0 0,-37-21 0,21 9 0,28 16 0,-1 0 0,1 1 0,-1 0 0,0 1 0,1 1 0,-1 0 0,-15 0 0,-104 5 0,51 1 0,-519-4-1365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19:32:28.722"/>
    </inkml:context>
    <inkml:brush xml:id="br0">
      <inkml:brushProperty name="width" value="0.35" units="cm"/>
      <inkml:brushProperty name="height" value="0.35" units="cm"/>
      <inkml:brushProperty name="color" value="#62B2E0"/>
    </inkml:brush>
  </inkml:definitions>
  <inkml:trace contextRef="#ctx0" brushRef="#br0">545 750 24575,'1'17'0,"1"1"0,7 29 0,3 20 0,-9-22 0,-1 1 0,-8 80 0,3-109 0,0 1 0,-1-1 0,0-1 0,-2 1 0,0-1 0,0 0 0,-2 0 0,0 0 0,-1-1 0,-14 18 0,22-31 0,0-1 0,0 1 0,0-1 0,0 1 0,-1-1 0,1 1 0,0-1 0,-1 0 0,1 0 0,-1 0 0,1 0 0,-1 0 0,0 0 0,1 0 0,-1 0 0,0-1 0,-2 2 0,3-3 0,0 1 0,0 0 0,1 0 0,-1-1 0,0 1 0,0-1 0,1 1 0,-1 0 0,0-1 0,1 0 0,-1 1 0,0-1 0,1 1 0,-1-1 0,1 0 0,-1 1 0,1-1 0,-1 0 0,1 1 0,0-1 0,-1 0 0,1 0 0,0 0 0,0 1 0,-1-1 0,1-1 0,-2-10 0,0 0 0,1 0 0,0-23 0,1 29 0,-1-13 0,1 1 0,1 0 0,1-1 0,1 1 0,0 0 0,1 0 0,1 1 0,1-1 0,0 1 0,10-17 0,5-7 0,2 2 0,2 0 0,2 2 0,1 1 0,1 1 0,2 2 0,2 1 0,1 1 0,1 2 0,2 1 0,0 2 0,2 2 0,62-29 0,123-35 0,-191 77 0,1 2 0,-1 2 0,1 1 0,67-2 0,-100 7 0,0 1 0,0 0 0,1 0 0,-1 0 0,0 0 0,1 0 0,-1 0 0,0 0 0,0 0 0,1 1 0,-1-1 0,0 1 0,0-1 0,0 0 0,0 1 0,1 0 0,-1-1 0,0 1 0,0 0 0,0-1 0,0 1 0,0 0 0,-1 0 0,1 0 0,0 0 0,0 0 0,0 0 0,-1 0 0,1 0 0,-1 0 0,1 0 0,-1 1 0,1-1 0,-1 0 0,1 0 0,-1 0 0,0 1 0,0-1 0,0 0 0,0 0 0,0 1 0,0-1 0,0 0 0,0 0 0,0 1 0,-1-1 0,1 0 0,0 0 0,-1 1 0,1-1 0,-1 0 0,1 0 0,-1 0 0,-1 1 0,-4 13 0,-1-2 0,-1 1 0,-15 19 0,16-24 0,-27 38 0,-2-3 0,-2-1 0,-66 57 0,34-41 0,-113 72 0,154-114 0,0 0 0,-1-2 0,-1-1 0,0-2 0,-1-1 0,0-1 0,0-2 0,-1-1 0,0-1 0,-1-2 0,1-2 0,-1-1 0,1-1 0,-1-2 0,1-1 0,-1-2 0,-51-15 0,79 19 0,1 0 0,-1-1 0,0 0 0,1 0 0,0-1 0,-1 0 0,1 0 0,0 0 0,1 0 0,-1-1 0,0 0 0,1 0 0,-8-8 0,9 6 0,0 0 0,0 1 0,1-1 0,-1-1 0,1 1 0,1 0 0,-1 0 0,1-1 0,0 1 0,1 0 0,-1-1 0,2-9 0,14-383 0,-13 377 0,1-1 0,1 1 0,1-1 0,1 1 0,1 1 0,1-1 0,0 1 0,2 1 0,1-1 0,0 2 0,1 0 0,1 0 0,30-32 0,-24 31 0,1 1 0,1 1 0,0 0 0,1 2 0,1 1 0,0 1 0,1 0 0,0 2 0,1 1 0,1 1 0,36-9 0,12 6 0,-70 12 0,0 1 0,1 0 0,-1 0 0,1 0 0,-1 0 0,0 1 0,1 0 0,-1 0 0,0 0 0,0 0 0,0 1 0,0-1 0,0 1 0,6 3 0,-9-3 0,0-1 0,0 1 0,0-1 0,0 1 0,0-1 0,0 1 0,0 0 0,0-1 0,0 1 0,-1 0 0,1 0 0,-1-1 0,0 1 0,1 0 0,-1 0 0,0 0 0,0 0 0,0 0 0,0-1 0,0 1 0,-1 0 0,1 0 0,0 0 0,-1 0 0,0-1 0,1 1 0,-1 0 0,0 0 0,0-1 0,0 1 0,-1 1 0,-39 53 0,39-54 0,-36 40 0,-2-2 0,-2-1 0,-85 58 0,-156 77 0,275-169 0,0 0 0,-1-1 0,0-1 0,-13 5 0,21-8 0,0 0 0,0 1 0,0-1 0,0 0 0,0 1 0,0-1 0,0 0 0,0 0 0,0 0 0,-1 0 0,1 0 0,0 0 0,0 0 0,0 0 0,0-1 0,0 1 0,0 0 0,0-1 0,0 1 0,0 0 0,1-1 0,-1 1 0,0-1 0,0 0 0,0 1 0,0-1 0,1 0 0,-1 1 0,0-1 0,0 0 0,1 0 0,-1 0 0,1 0 0,-1 1 0,1-1 0,-1 0 0,1 0 0,-1 0 0,1 0 0,0 0 0,0 0 0,0 0 0,-1 0 0,1 0 0,0 0 0,0 0 0,0-1 0,0 1 0,1 0 0,-1 0 0,0 0 0,0 0 0,1-1 0,1-7 0,1 1 0,0-1 0,0 1 0,0 0 0,1 0 0,1 1 0,-1-1 0,1 1 0,0 0 0,1 0 0,0 0 0,13-11 0,2-1 0,2 1 0,41-26 0,-42 31 0,0 1 0,46-16 0,-60 25 0,1 0 0,-1 0 0,1 1 0,0 1 0,0-1 0,0 1 0,0 1 0,0 0 0,0 0 0,0 1 0,13 2 0,-20-2 0,0-1 0,0 1 0,0 0 0,0-1 0,0 1 0,0 0 0,-1 1 0,1-1 0,0 0 0,-1 0 0,1 1 0,-1-1 0,0 1 0,1-1 0,-1 1 0,0-1 0,0 1 0,0 0 0,0 0 0,0 0 0,1 3 0,-1 0 0,0-1 0,0 1 0,-1-1 0,0 1 0,0-1 0,0 1 0,0-1 0,-1 1 0,-2 6 0,-1 5 0,-1 0 0,-1-1 0,-1 0 0,-12 21 0,-2-4 0,-2-1 0,-2 0 0,-1-2 0,-1-1 0,-1-1 0,-53 39 0,61-53 0,-2-2 0,1 0 0,-1-1 0,-1-1 0,0-2 0,0 0 0,0-1 0,-40 4 0,33-4 0,27-5 0,-1 0 0,0 0 0,1 0 0,-1 1 0,1-1 0,0 1 0,-1 0 0,1 0 0,0 0 0,0 1 0,0-1 0,0 1 0,1 0 0,-1-1 0,1 1 0,0 0 0,-1 1 0,1-1 0,1 0 0,-1 0 0,0 1 0,1-1 0,0 1 0,0 0 0,0-1 0,-1 8 0,-1 8 0,1 1 0,1 1 0,3 37 0,-1-27 0,2 242 0,-4-367 0,3-118 0,-2 209 0,0 0 0,1 0 0,-1-1 0,1 1 0,0 0 0,0 0 0,0 0 0,0 0 0,0 0 0,1 0 0,-1 0 0,4-4 0,-4 6 0,-1 1 0,0 0 0,1-1 0,-1 1 0,1 0 0,-1 0 0,1-1 0,-1 1 0,0 0 0,1 0 0,-1-1 0,1 1 0,-1 0 0,1 0 0,-1 0 0,1 0 0,-1 0 0,1 0 0,0 0 0,-1 0 0,1 0 0,-1 0 0,1 0 0,-1 0 0,1 0 0,-1 1 0,1-1 0,0 0 0,1 2 0,-1-1 0,1 0 0,-1 1 0,1-1 0,-1 1 0,0-1 0,1 1 0,-1 0 0,0 0 0,0-1 0,1 4 0,13 29 0,12 45 0,3 8 0,56 148 0,-46-120 0,-35-100 0,1-1 0,0 0 0,1 0 0,1 0 0,0-1 0,1 0 0,0-1 0,1 0 0,0 0 0,1-1 0,0-1 0,1 1 0,0-2 0,1 0 0,0 0 0,0-1 0,1-1 0,0 0 0,28 9 0,30 4 0,-45-11 0,1-2 0,1-1 0,47 5 0,238-10 0,-145-3 0,-157 2 0,0-1 0,1 0 0,-1-1 0,0 0 0,0-1 0,0 0 0,0-1 0,-1 0 0,1-1 0,-1-1 0,13-7 0,3-7 0,-1 0 0,43-43 0,-41 36 0,-11 12 0,1 1 0,0 1 0,0 1 0,1 0 0,1 2 0,26-11 0,131-38 0,-122 44 0,97-42 0,-54 7 0,-49 23 0,1 2 0,79-26 0,13 25 0,-102 15 0,0 2 0,1 1 0,79-3 0,128 12 0,-96 3 0,30-7 0,191 6 0,-205 22 0,-119-15 0,1-2 0,53 1 0,87-10 0,-522-2 0,-357 7 0,506 8 0,-66 1 0,-1344-14 0,1549 7 0,37-5 0,0 1 0,-1-1 0,1 0 0,0-1 0,-11-1 0,17 1 0,0 0 0,1 0 0,-1 0 0,0 0 0,1-1 0,-1 1 0,0 0 0,1-1 0,-1 1 0,1-1 0,-1 1 0,1 0 0,-1-1 0,1 1 0,-1-1 0,1 1 0,0-1 0,-1 0 0,1 1 0,-1-1 0,1 1 0,0-1 0,0 0 0,-1 1 0,1-1 0,0 0 0,0 1 0,0-1 0,0 0 0,0 1 0,0-1 0,0 0 0,0 1 0,0-1 0,0 0 0,0 1 0,0-1 0,1 0 0,-1 1 0,0-1 0,0 0 0,1 1 0,-1-1 0,0 1 0,1-1 0,-1 0 0,1 0 0,20-29 0,-9 20 0,2 0 0,0 1 0,0 1 0,0 1 0,1 0 0,0 0 0,0 2 0,1 0 0,16-3 0,0-2 0,10 0 0,0 2 0,0 1 0,64-1 0,-22 2 0,5 0 0,-53 5 0,-1-2 0,0-1 0,67-16 0,-50 6 0,0 4 0,95-8 0,-105 14 0,360-4 0,-228 11 0,625-3 0,-780 1 0,0 2 0,-1 0 0,1 0 0,33 13 0,-31-9 0,0-1 0,1-1 0,26 3 0,180-7 0,-117-3 0,-83-1 0,-28 2 0,0 1 0,0 0 0,1 0 0,-1 0 0,0 0 0,0-1 0,0 1 0,0 0 0,0 0 0,0 0 0,0-1 0,0 1 0,1 0 0,-1 0 0,0-1 0,0 1 0,0 0 0,0 0 0,0-1 0,0 1 0,0 0 0,0 0 0,-1 0 0,1-1 0,0 1 0,0 0 0,0 0 0,0-1 0,0 1 0,0 0 0,0 0 0,0 0 0,-1-1 0,1 1 0,0 0 0,0 0 0,0 0 0,0 0 0,-1 0 0,1-1 0,0 1 0,0 0 0,0 0 0,-1 0 0,1 0 0,0 0 0,0 0 0,0 0 0,-1 0 0,-48-23 0,-323-77 0,330 90 0,-23-2 0,-73-5 0,47 8 0,-17-14 0,81 15 0,0 2 0,-1 1 0,-30-2 0,-508 6 0,265 4 0,-873-3 0,1168 0 0,1 1 0,0-1 0,0-1 0,-1 1 0,1 0 0,0-1 0,0 0 0,-1-1 0,1 1 0,0-1 0,0 0 0,1 0 0,-1 0 0,0-1 0,1 0 0,-1 0 0,1 0 0,0 0 0,0-1 0,0 1 0,1-1 0,-1 0 0,1 0 0,0-1 0,0 1 0,0-1 0,1 1 0,-1-1 0,1 0 0,0 0 0,1 0 0,-1 0 0,1 0 0,0 0 0,0 0 0,1-1 0,-1 1 0,1-6 0,-1-271 0,4 128 0,-1 107 0,0 33 0,-1 0 0,-1 0 0,0 0 0,0 0 0,-2 0 0,0 0 0,-4-14 0,6 28 0,0 0 0,0-1 0,0 1 0,0 0 0,0 0 0,0 0 0,0 0 0,0-1 0,0 1 0,0 0 0,0 0 0,0 0 0,0 0 0,0 0 0,0 0 0,0-1 0,-1 1 0,1 0 0,0 0 0,0 0 0,0 0 0,0 0 0,0 0 0,0 0 0,-1-1 0,1 1 0,0 0 0,0 0 0,0 0 0,0 0 0,0 0 0,-1 0 0,1 0 0,0 0 0,0 0 0,0 0 0,0 0 0,0 0 0,-1 0 0,1 0 0,0 0 0,0 0 0,0 0 0,0 0 0,-1 0 0,1 0 0,0 0 0,0 0 0,0 1 0,0-1 0,0 0 0,-1 0 0,1 0 0,0 0 0,-7 12 0,-3 21 0,10-31 0,-17 60 0,-3-1 0,-3-1 0,-2-1 0,-51 86 0,62-119 0,1 1 0,1 1 0,1 0 0,2 0 0,0 1 0,2 0 0,-6 56 0,7 12 0,5 105 0,3-97 0,-1-93 0,0 1 0,1-1 0,1 0 0,0 0 0,1 0 0,8 18 0,-7-17 0,0 0 0,-1 0 0,0 1 0,3 26 0,-5-20 0,0-4 0,-1 0 0,-1 0 0,0 0 0,-4 28 0,3-40 0,0-1 0,1 1 0,-1-1 0,-1 0 0,1 0 0,0 1 0,-1-1 0,0 0 0,0 0 0,0 0 0,0 0 0,0-1 0,0 1 0,-1-1 0,0 1 0,1-1 0,-1 0 0,0 0 0,0 0 0,0 0 0,0-1 0,0 1 0,0-1 0,-1 1 0,1-1 0,-7 1 0,-30 1 0,34-3 0,1 0 0,-1 0 0,0 0 0,0 1 0,1 0 0,-1 0 0,1 0 0,-1 1 0,1 0 0,-1 0 0,1 0 0,-6 4 0,11-6 0,0 1 0,0-1 0,-1 0 0,1 0 0,0 1 0,0-1 0,0 0 0,-1 1 0,1-1 0,0 1 0,0-1 0,0 0 0,0 1 0,0-1 0,0 0 0,0 1 0,0-1 0,0 1 0,0-1 0,0 0 0,0 1 0,0-1 0,0 0 0,0 1 0,0-1 0,0 1 0,0-1 0,0 0 0,1 1 0,-1-1 0,0 0 0,0 1 0,0-1 0,1 0 0,-1 1 0,0-1 0,0 0 0,1 0 0,-1 1 0,0-1 0,1 0 0,-1 0 0,0 0 0,1 1 0,-1-1 0,0 0 0,1 0 0,-1 0 0,1 0 0,-1 0 0,0 0 0,1 0 0,-1 0 0,0 0 0,2 0 0,23 7 0,34 0 0,-1-3 0,96-6 0,-43 0 0,135 2-314,599-27-1803,-792 21 2325,0-2 1,-1-2-1,0-3 1,-1-2-1,0-2 1,-2-2-1,90-48 1,-72 30-2,1 3 1,2 3 0,76-22-1,-32 19-240,145-23-1,-132 30 34,49-8 0,-100 25 0,-34 3 0,62-1 0,495 9 0,-593-1 0,-1 0 0,1 0 0,0 0 0,-1-1 0,1 0 0,-1 0 0,1-1 0,6-2 0,-11 3 0,0 0 0,0 1 0,0-1 0,0 0 0,0 0 0,0 0 0,0 0 0,0 0 0,0-1 0,0 1 0,-1 0 0,1 0 0,-1 0 0,1-1 0,-1 1 0,1 0 0,-1-1 0,1 1 0,-1 0 0,0-1 0,0 1 0,0-1 0,0 1 0,0 0 0,0-1 0,0 1 0,-1 0 0,1-1 0,0 1 0,-1-1 0,1 1 0,-1 0 0,1 0 0,-1-1 0,0 1 0,1 0 0,-1 0 0,0 0 0,-1-1 0,1-1 0,0 1 0,0 0 0,-1-1 0,1 1 0,-1 0 0,1 0 0,-1 0 0,0 0 0,0 0 0,0 0 0,0 1 0,0-1 0,0 1 0,0-1 0,0 1 0,-1 0 0,-2-1 0,4 2 0,-1 0 0,0 0 0,0 0 0,1 0 0,-1 0 0,1 1 0,-1-1 0,0 1 0,1-1 0,-1 1 0,1 0 0,-1-1 0,1 1 0,-1 0 0,1 0 0,-1 0 0,1 0 0,0 0 0,0 0 0,0 1 0,-1-1 0,1 0 0,0 1 0,0-1 0,1 0 0,-1 1 0,-1 2 0,-40 85 36,25-50-1437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5.645"/>
    </inkml:context>
    <inkml:brush xml:id="br0">
      <inkml:brushProperty name="width" value="0.35" units="cm"/>
      <inkml:brushProperty name="height" value="0.35" units="cm"/>
      <inkml:brushProperty name="color" value="#FFFFFF"/>
    </inkml:brush>
  </inkml:definitions>
  <inkml:trace contextRef="#ctx0" brushRef="#br0">3753 1 24575,'-10'6'0,"0"-1"0,0 0 0,0-1 0,0 0 0,-1 0 0,1-1 0,-1 0 0,0-1 0,-14 1 0,18-1 0,-51 5 0,-111-1 0,127-7 0,-1 1 0,1 3 0,0 1 0,0 2 0,-61 17 0,-29 23 0,-51 17 0,-196 42 0,69-18 0,40-9 0,150-49 0,45-8 0,-2-4 0,0-3 0,-105 5 0,-371-20 0,261-1 0,635 0 0,356 5 0,-637 3 0,-1 2 0,105 29 0,-79-16 0,157 35-710,718 177-1085,-771-188 1764,-165-40 454,1-2-1,-1-1 1,0-1 0,1-1 0,32-4-1,-129 2-422,26 0 0,-1368 2 0,1390 0 0,-9 1 0,0-2 0,-46-7 0,70 7 0,1 0 0,0 0 0,0 0 0,0-1 0,0 0 0,0-1 0,1 1 0,-1-1 0,0 0 0,1 0 0,0-1 0,0 0 0,0 0 0,0 0 0,1 0 0,0-1 0,-1 0 0,-5-9 0,9 11 0,-1 0 0,1 0 0,0 0 0,0 0 0,0 0 0,1 0 0,-1 0 0,1 0 0,-1 0 0,1-1 0,0 1 0,0 0 0,1 0 0,-1 0 0,1 0 0,-1 0 0,1 0 0,2-6 0,0 3 0,0 0 0,1 1 0,0-1 0,0 1 0,0-1 0,0 1 0,1 0 0,7-6 0,8-3 0,0 0 0,0 1 0,42-20 0,4 2 0,77-25 0,-116 48 0,2 0 0,-1 2 0,1 1 0,-1 2 0,54-1 0,215 7 0,-345 0 0,0 2 0,-91 22 0,-12 2 0,-9-6 0,34-3 0,-163 3 0,229-21 0,21 0 0,0-2 0,0-2 0,-40-6 0,12-13 0,54 15 0,0 2 0,-1-1 0,1 2 0,-20-3 0,-339 1 0,195 8 0,134-3 0,3-2 0,0 3 0,0 1 0,-56 11 0,83-10 0,1 1 0,-1 0 0,1 1 0,0 0 0,0 0 0,1 2 0,-1-1 0,1 2 0,1-1 0,-1 1 0,1 1 0,1 0 0,0 0 0,-13 17 0,16-18 0,1 0 0,-1 1 0,1 0 0,1 0 0,0 0 0,0 0 0,1 1 0,-4 13 0,4-2 0,1-1 0,1 0 0,1 24 0,0-20 0,-1-14 0,1 0 0,0 0 0,1 0 0,0 0 0,3 11 0,-3-19 0,0 1 0,0-1 0,0 0 0,0 0 0,0 1 0,0-1 0,0 0 0,1 0 0,-1 0 0,1 0 0,0-1 0,0 1 0,-1 0 0,1-1 0,0 1 0,0-1 0,0 1 0,1-1 0,-1 0 0,0 0 0,0 0 0,1 0 0,-1-1 0,1 1 0,3 0 0,23 2 0,0-1 0,0-2 0,39-4 0,6 1 0,-68 3 0,-1 0 0,0-1 0,1 1 0,-1-1 0,0 0 0,0 0 0,0-1 0,0 0 0,0 1 0,0-2 0,0 1 0,0 0 0,-1-1 0,0 0 0,1 0 0,4-5 0,-2 0 0,0-1 0,0 0 0,-1-1 0,0 1 0,-1-1 0,8-18 0,-12 25 0,1-3 0,0 1 0,0-1 0,0 1 0,1-1 0,0 1 0,0 0 0,0 0 0,1 1 0,0-1 0,0 1 0,0 0 0,0 0 0,0 0 0,1 0 0,0 1 0,8-5 0,-9 5 0,0 1 0,0-1 0,0 0 0,0 0 0,-1 0 0,0 0 0,1-1 0,-1 0 0,-1 1 0,1-1 0,0 0 0,-1 0 0,0 0 0,0-1 0,0 1 0,0 0 0,-1-1 0,0 1 0,0-1 0,0 0 0,0-5 0,1-14 0,-1 0 0,-1 0 0,-4-26 0,1 0 0,3-118 0,-2-80 0,1 233 0,-1 0 0,0 0 0,-1 0 0,-1 0 0,-1 0 0,-10-23 0,13 33 0,0 0 0,0 1 0,-1-1 0,0 1 0,0-1 0,0 1 0,-1 0 0,0 0 0,1 0 0,-1 1 0,0-1 0,-1 1 0,1 0 0,-1 0 0,1 0 0,-1 1 0,0 0 0,0 0 0,0 0 0,0 0 0,0 1 0,-7-1 0,2 1 0,-1 1 0,1 1 0,0 0 0,0 0 0,0 1 0,0 0 0,0 1 0,0 0 0,1 0 0,-1 1 0,1 1 0,0-1 0,0 1 0,0 1 0,1 0 0,0 0 0,-12 12 0,-8 11 0,2 1 0,0 1 0,-25 42 0,3-6 0,-103 151 0,146-209 12,0 1 0,1 0 0,0 0 0,1 0 0,0 0 0,1 1 0,0-1 0,1 1 0,-1 11 0,1-2-309,2-1 0,0 0 0,0 0 0,7 23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12:18.448"/>
    </inkml:context>
    <inkml:brush xml:id="br0">
      <inkml:brushProperty name="width" value="0.35" units="cm"/>
      <inkml:brushProperty name="height" value="0.35" units="cm"/>
      <inkml:brushProperty name="color" value="#A8D3F0"/>
    </inkml:brush>
  </inkml:definitions>
  <inkml:trace contextRef="#ctx0" brushRef="#br0">1369 439 24575,'954'0'0,"-925"-2"0,-1-1 0,0-1 0,47-14 0,-46 10 0,0 2 0,1 1 0,36-2 0,-23 7 0,-39 0 0,-28 1 0,-123-2 0,-95 3 0,217 1 0,1 1 0,0 1 0,-27 9 0,-38 8 0,41-11 0,-90 32 0,89-25 0,-75 16 0,87-22 0,33-5 0,24-2 0,394-1 0,-213-7 0,611 3 0,-804 0 0,0-1 0,0 0 0,1 0 0,-1 0 0,0-1 0,0 0 0,0-1 0,-1 0 0,14-6 0,-4-2 0,1-1 0,23-21 0,-29 23 0,12-6 0,1 0 0,1 1 0,0 2 0,1 0 0,39-12 0,29-13 0,26-21 0,-106 52 0,1 1 0,0 0 0,0 1 0,1 1 0,0 1 0,-1 0 0,22 0 0,2-2 0,4 0 0,0 1 0,0 2 0,47 5 0,-89-3 0,1 1 0,-1-1 0,1 1 0,-1-1 0,1 1 0,-1 0 0,0 0 0,1 0 0,-1 0 0,0 0 0,0 1 0,0-1 0,0 1 0,0-1 0,0 1 0,0 0 0,-1-1 0,1 1 0,1 3 0,0 0 0,0 0 0,-1 0 0,0 0 0,0 0 0,0 1 0,-1-1 0,0 1 0,1 7 0,0 9 0,-2 0 0,-1 0 0,-4 29 0,5-48 0,-1 1 0,1-1 0,-1 0 0,0 0 0,0 0 0,-1 0 0,1-1 0,0 1 0,-1 0 0,0 0 0,0-1 0,1 1 0,-1-1 0,-1 0 0,1 1 0,0-1 0,-1 0 0,1 0 0,-1 0 0,1-1 0,-1 1 0,0-1 0,0 1 0,0-1 0,0 0 0,0 0 0,0 0 0,0-1 0,-5 1 0,-10 1 0,0 0 0,0-2 0,0 0 0,-21-4 0,3 2 0,-186 1 0,-47-2 0,257 2 0,0-1 0,0-1 0,1 0 0,0-1 0,-16-7 0,15 6 0,-1 0 0,0 1 0,-23-5 0,-77 0 0,74 7 0,-1-2 0,-43-9 0,19 2 0,0 2 0,0 3 0,-109 5 0,140 1 0,9-2 0,1-1 0,0-1 0,0-1 0,1-2 0,-1 0 0,-23-11 0,-31-9 0,-13-5 0,65 21 0,0 2 0,0 1 0,-1 1 0,-1 1 0,-40-4 0,-67-1 0,-67-2 0,-1410 14 0,1603-1 0,1 0 0,-1 0 0,0 1 0,0 0 0,1 0 0,-1 1 0,1 0 0,-1 0 0,1 1 0,-11 5 0,14-6 0,1 1 0,0 0 0,0 0 0,0 0 0,0 0 0,0 0 0,1 1 0,-1-1 0,1 1 0,0-1 0,0 1 0,0 0 0,1 0 0,-1 0 0,1 0 0,0 0 0,0 0 0,0 0 0,1 1 0,-1-1 0,1 5 0,0-6 0,-2 40 0,3 53 0,0-86 0,-1 0 0,2-1 0,-1 1 0,1 0 0,1-1 0,0 0 0,0 1 0,1-1 0,0 0 0,1-1 0,9 16 0,-5-17 0,-1-1 0,1 0 0,0 0 0,1-1 0,-1 0 0,1 0 0,0-1 0,0-1 0,1 1 0,17 2 0,8 4 0,-11-3 0,1-1 0,0-1 0,0-1 0,30 0 0,110-6 0,-58-1 0,-86 3 0,0-1 0,1 1 0,-1 1 0,1 1 0,-1 1 0,0 1 0,1 1 0,21 7 0,-15-3 0,1-2 0,0-1 0,1-2 0,-1-1 0,1-1 0,0-1 0,42-6 0,81 5 0,-134 2 0,0 2 0,0 0 0,24 10 0,-22-7 0,0-1 0,30 4 0,40-3 0,119-8 0,-73-2 0,-124 2 0,-1 0 0,-1-1 0,1-1 0,0 0 0,0-1 0,17-8 0,-16 7 0,1 0 0,0 0 0,0 1 0,19-2 0,-23 5 0,-1 0 0,1-1 0,-1 0 0,0 0 0,0-1 0,0-1 0,0 0 0,0 0 0,-1 0 0,0-2 0,0 1 0,0-1 0,0 0 0,9-9 0,-7 5 0,2 0 0,0 1 0,0 1 0,0 1 0,1 0 0,0 0 0,17-5 0,106-23 0,-97 26 0,-56 11 0,-1-2 0,-28-1 0,-3-1 0,-1415 2 0,1442-1 0,0-1 0,0-1 0,0-2 0,-33-10 0,33 8 0,0 2 0,0 0 0,0 1 0,-36-2 0,36 5 0,1-1 0,0-1 0,0-1 0,0 0 0,1-2 0,-1 0 0,1-2 0,1 0 0,-30-17 0,-13-13 0,-76-62 0,135 99 0,-11-9 0,0-1 0,0 0 0,1 0 0,0-2 0,-11-16 0,20 27 0,1-1 0,0 0 0,0 0 0,1-1 0,-1 1 0,1 0 0,0 0 0,-1-1 0,2 1 0,-1-1 0,0 1 0,1-1 0,-1 1 0,1-1 0,0 0 0,0 1 0,0-1 0,1 1 0,-1-1 0,1 1 0,0-1 0,0 1 0,0-1 0,1 1 0,-1 0 0,1 0 0,-1 0 0,1 0 0,0 0 0,1 0 0,2-3 0,3-2 0,2 0 0,-1 1 0,1 0 0,0 0 0,0 1 0,1 0 0,-1 1 0,1 1 0,1-1 0,-1 2 0,1 0 0,19-3 0,8 0 0,1 1 0,59 2 0,478 5 0,-553 0 0,0 1 0,0 1 0,0 1 0,-1 1 0,35 13 0,-33-10 0,0-1 0,0-1 0,1-1 0,39 4 0,-31-7 0,-1 2 0,48 12 0,-47-8 0,1-2 0,36 2 0,-25-3 0,0 2 0,0 2 0,0 1 0,48 21 0,-69-24 0,7 1 0,42 7 0,-52-13 0,0 1 0,0 2 0,-1 0 0,0 1 0,24 11 0,8 8 0,-34-18 0,-1 0 0,-1 2 0,0 0 0,0 0 0,24 21 0,-10-9 0,-28-20 0,1-1 0,-1 1 0,0 0 0,1 0 0,-1 0 0,0 1 0,0-1 0,0 1 0,-1-1 0,1 1 0,0 0 0,-1 0 0,0 0 0,0 0 0,0 1 0,0-1 0,0 1 0,-1-1 0,1 1 0,0 4 0,-3-7 0,1 1 0,-1-1 0,1 1 0,-1-1 0,0 1 0,0-1 0,0 0 0,0 1 0,0-1 0,0 0 0,0 0 0,0 1 0,0-1 0,-1 0 0,1 0 0,0-1 0,-1 1 0,1 0 0,-1 0 0,1-1 0,-1 1 0,1 0 0,-1-1 0,1 0 0,-1 1 0,0-1 0,1 0 0,-1 0 0,-1 0 0,-57 4 0,53-4 0,-29-1 0,0-2 0,-37-7 0,35 3 0,-60-1 0,-456 9 0,540 0 0,0 2 0,0-1 0,0 2 0,1 0 0,-1 0 0,1 1 0,0 1 0,1 0 0,-1 1 0,1 0 0,-17 14 0,-58 30 0,-25 4 0,64-29 0,-2-2 0,-68 22 0,-47-2 0,-67 22 0,194-57 0,0-1 0,-1-1 0,0-3 0,0-1 0,0-2 0,-51-5 0,-84 5 0,169-1 0,1 1 0,0 0 0,0 0 0,0 0 0,0 0 0,0 1 0,0-1 0,1 1 0,-1 0 0,-6 5 0,10-7 0,-1 1 0,0-1 0,1 1 0,-1-1 0,1 1 0,-1 0 0,1-1 0,-1 1 0,1 0 0,-1-1 0,1 1 0,0 0 0,-1 0 0,1-1 0,0 1 0,0 0 0,-1 0 0,1 0 0,0-1 0,0 1 0,0 0 0,0 0 0,0 1 0,1-1 0,0 1 0,-1-1 0,1 0 0,0 1 0,0-1 0,0 0 0,0 1 0,0-1 0,0 0 0,0 0 0,1 0 0,-1 0 0,0 0 0,1 0 0,-1-1 0,1 1 0,1 0 0,15 6 0,0-1 0,1-1 0,-1 0 0,1-2 0,1 0 0,20 0 0,8 2 0,58 4 0,170-8 0,-123-3 0,50 4 0,224-5 0,-381-2 0,0-3 0,-1-1 0,79-28 0,-4 1 0,196-59 0,-241 76 0,-51 14 0,-1 0 0,0-2 0,0-1 0,-1-1 0,35-18 0,60-35 0,12-6 0,-119 62 0,1-1 0,-1-1 0,0 0 0,-1 0 0,0 0 0,9-12 0,-15 15 0,0 1 0,0 0 0,-1-1 0,0 1 0,0-1 0,0 1 0,-1-1 0,1 0 0,-1 0 0,0 0 0,-1 0 0,1 0 0,-1 0 0,0 0 0,0 0 0,0 0 0,-1 0 0,-1-6 0,1 8 0,-1-1 0,1 1 0,0 0 0,-1 0 0,0 0 0,0 0 0,0 1 0,0-1 0,0 0 0,0 1 0,-1-1 0,1 1 0,-1 0 0,1 0 0,-1 0 0,0 0 0,0 0 0,0 1 0,0 0 0,0-1 0,-1 1 0,1 0 0,0 0 0,-1 1 0,1-1 0,-6 0 0,-13-1 0,0 0 0,0 2 0,-24 2 0,19 0 0,1-2 0,1 2 0,0 0 0,0 2 0,0 1 0,1 0 0,0 2 0,0 1 0,0 1 0,1 1 0,0 1 0,1 1 0,0 1 0,1 1 0,1 1 0,0 0 0,-28 30 0,47-44 0,-1 0 0,1 0 0,0 0 0,0 0 0,0 0 0,0 0 0,0 1 0,0-1 0,0 0 0,0 1 0,0-1 0,0 1 0,1-1 0,-1 1 0,1-1 0,-1 1 0,1 0 0,0-1 0,-1 1 0,1 0 0,0-1 0,0 1 0,1 3 0,-1-4 0,1 1 0,1-1 0,-1 0 0,0 0 0,0 1 0,0-1 0,1 0 0,-1 0 0,1 0 0,-1 0 0,0 0 0,1-1 0,0 1 0,-1 0 0,1-1 0,-1 1 0,1-1 0,3 1 0,12 2 0,1-1 0,0-1 0,24-1 0,-33 0 0,232-4-1365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29:33.241"/>
    </inkml:context>
    <inkml:brush xml:id="br0">
      <inkml:brushProperty name="width" value="0.35" units="cm"/>
      <inkml:brushProperty name="height" value="0.35" units="cm"/>
      <inkml:brushProperty name="color" value="#FFFFFF"/>
    </inkml:brush>
  </inkml:definitions>
  <inkml:trace contextRef="#ctx0" brushRef="#br0">2913 1 24575,'1'0'0,"0"0"0,0-1 0,0 1 0,0 0 0,0 0 0,0 0 0,0 0 0,-1 1 0,1-1 0,0 0 0,0 0 0,0 0 0,0 1 0,0-1 0,-1 0 0,1 1 0,0-1 0,0 1 0,0-1 0,0 2 0,-9 9 0,-32 9 0,-262 56 0,39-13 0,88-3 0,102-32 0,-148 34 0,190-57 0,10 0 0,55-5 0,795-2 0,-797 4 0,0 2 0,0 0 0,0 2 0,-1 2 0,0 0 0,56 25 0,-83-32 0,-1 1 0,1 0 0,0 0 0,-1 0 0,0 0 0,1 0 0,-1 1 0,0 0 0,0-1 0,3 5 0,-5-6 0,-1-1 0,0 1 0,1-1 0,-1 1 0,0 0 0,1-1 0,-1 1 0,0 0 0,0-1 0,0 1 0,1-1 0,-1 1 0,0 0 0,0-1 0,0 1 0,0 0 0,0-1 0,0 1 0,-1 0 0,1-1 0,0 1 0,0 0 0,0-1 0,-1 2 0,0-1 0,0 0 0,0 1 0,-1-1 0,1 0 0,0 0 0,-1 0 0,1 0 0,0-1 0,-1 1 0,1 0 0,-1 0 0,1-1 0,-1 1 0,-3 0 0,-100 24 0,-2-4 0,-213 12 0,-227-28 0,297-8 0,-1103 3 0,1347 0 0,1 0 0,-1 0 0,1 0 0,-1-1 0,1 0 0,-1 0 0,1-1 0,0 1 0,-1-1 0,1 0 0,0-1 0,0 1 0,1-1 0,-1 0 0,0 0 0,1-1 0,0 1 0,-4-5 0,3 2 0,1 0 0,0 0 0,0-1 0,1 1 0,0-1 0,0 0 0,1 0 0,0 0 0,0 0 0,0 0 0,1 0 0,0-1 0,0-9 0,-1-39 0,3 0 0,10-80 0,-10 130 0,0 0 0,0 0 0,1 0 0,-1 1 0,1-1 0,1 0 0,-1 1 0,1-1 0,0 1 0,0 0 0,0 0 0,1 0 0,0 0 0,0 1 0,0 0 0,0-1 0,10-5 0,-7 6 0,1 0 0,0 0 0,0 1 0,0 0 0,0 0 0,1 1 0,-1 1 0,1-1 0,-1 1 0,1 1 0,16 0 0,757 6 0,-735-6 0,-35 1 0,0 0 0,0 0 0,1 1 0,-2 1 0,1 0 0,0 0 0,0 1 0,-1 1 0,20 11 0,2 4 0,53 45 0,-55-41 0,57 37 0,-57-46 0,0 0 0,0-2 0,2-2 0,-1-1 0,1-1 0,1-2 0,35 4 0,31-4 0,109-5 0,-194-2 0,43 2 0,-42-1 0,-1 0 0,1 0 0,-1-2 0,1 0 0,0 0 0,-1-2 0,0 0 0,27-8 0,-24 3 0,1 1 0,0 1 0,0 1 0,0 0 0,0 2 0,29-2 0,1 3 0,70 6 0,-107-2 0,1 0 0,0 1 0,-1 0 0,0 1 0,0 1 0,0 0 0,0 0 0,15 11 0,-21-14 0,-1 1 0,0 1 0,-1-1 0,1 1 0,0 0 0,-1 0 0,0 0 0,0 1 0,0-1 0,-1 1 0,1 0 0,-1 0 0,0 0 0,-1 0 0,1 1 0,-1-1 0,0 1 0,0 0 0,-1-1 0,2 11 0,-4-15 0,1 1 0,-1-1 0,1 0 0,-1 1 0,1-1 0,-1 0 0,0 1 0,0-1 0,0 0 0,0 0 0,0 0 0,0 1 0,0-1 0,0 0 0,0-1 0,0 1 0,0 0 0,-1 0 0,1 0 0,0-1 0,-1 1 0,1-1 0,-1 1 0,1-1 0,0 1 0,-1-1 0,1 0 0,-1 0 0,-2 0 0,-53 5 0,48-5 0,-523 1 0,228-5 0,210 6 0,25 0 0,0-3 0,-83-12 0,126 7 0,1-2 0,-1 0 0,2-1 0,-25-14 0,20 10 0,0 0 0,-40-10 0,17 14 0,1 3 0,-2 2 0,1 2 0,-67 6 0,1-1 0,-403-4 0,499 0 0,0-1 0,1-2 0,-1 0 0,-29-11 0,32 9 0,-1 1 0,-1 0 0,1 1 0,-42-1 0,60 4 0,1 1 0,-1 0 0,0 0 0,0 0 0,0 0 0,0 0 0,0 0 0,0 1 0,1-1 0,-1 0 0,0 1 0,0 0 0,0-1 0,1 1 0,-1 0 0,0 0 0,1 0 0,-1 0 0,1 0 0,-1 0 0,1 1 0,-1-1 0,1 0 0,0 1 0,0-1 0,0 1 0,0 0 0,0-1 0,0 1 0,0 0 0,0-1 0,1 1 0,-1 0 0,1 0 0,-1 0 0,1-1 0,0 1 0,-1 0 0,1 0 0,0 0 0,0 0 0,0 0 0,1 2 0,1 4 0,0 0 0,0-1 0,1 1 0,0-1 0,0 0 0,1 0 0,-1 0 0,2 0 0,5 8 0,9 6 0,0 0 0,1-1 0,2-1 0,0-1 0,0-2 0,2 0 0,0-1 0,1-1 0,0-1 0,1-1 0,44 13 0,-32-13 0,0-3 0,1 0 0,0-3 0,0-1 0,49-1 0,1498-6 0,-1570 1 0,0 0 0,1-1 0,-1-1 0,-1-1 0,1 0 0,0-1 0,28-13 0,4-7 0,48-33 0,-8 4 0,-78 49 0,42-27 0,-50 30 0,0 1 0,0-1 0,0 1 0,0-1 0,0 0 0,0 0 0,-1 0 0,1 0 0,-1 0 0,1-1 0,-1 1 0,0 0 0,0-1 0,0 1 0,0 0 0,0-1 0,0 0 0,0-3 0,-1 5 0,-1 0 0,1 0 0,0-1 0,-1 1 0,1 0 0,-1 0 0,1 0 0,-1 0 0,0 0 0,1 0 0,-1 0 0,0 0 0,1 0 0,-1 0 0,0 0 0,0 1 0,0-1 0,0 0 0,0 0 0,0 1 0,0-1 0,0 1 0,0-1 0,-1 1 0,1 0 0,0-1 0,0 1 0,-2-1 0,-39-3 0,37 3 0,-351 1 0,157 3 0,-882-3 0,1065 0-341,-1-1 0,1-1-1,-23-5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1T00:31:09.633"/>
    </inkml:context>
    <inkml:brush xml:id="br0">
      <inkml:brushProperty name="width" value="0.35" units="cm"/>
      <inkml:brushProperty name="height" value="0.35" units="cm"/>
      <inkml:brushProperty name="color" value="#FFFFFF"/>
    </inkml:brush>
  </inkml:definitions>
  <inkml:trace contextRef="#ctx0" brushRef="#br0">3111 324 24575,'0'6'0,"-1"0"0,1 0 0,-1 0 0,0-1 0,-1 1 0,1 0 0,-1-1 0,-1 1 0,1-1 0,-1 1 0,1-1 0,-1 0 0,-6 7 0,1-3 0,1-2 0,-1 1 0,0-1 0,0 0 0,-1-1 0,-18 11 0,3-5 0,-1-1 0,-1-1 0,0-1 0,0-2 0,-28 5 0,-27-2 0,0-3 0,-149-7 0,92-2 0,123 0 0,0 0 0,0 0 0,0-2 0,1 0 0,-1-1 0,1 0 0,0-1 0,1-1 0,-1 0 0,-14-11 0,13 9 0,-1 0 0,0 0 0,-1 2 0,1 0 0,-1 1 0,-34-8 0,-3 7 0,-110-13 0,138 17 0,1-1 0,-39-12 0,38 8 0,1 2 0,-46-5 0,-350 9 0,211 4 0,98-3 0,-123 3 0,217 1 0,1 0 0,-29 9 0,33-8 0,1-1 0,-1 0 0,0 0 0,0-1 0,-23 0 0,34-3 0,0 1 0,-1-1 0,1 0 0,0 0 0,0 0 0,0 0 0,0 0 0,0 0 0,0 0 0,0-1 0,0 1 0,0-1 0,1 1 0,-1-1 0,1 0 0,-1 0 0,1 0 0,0 0 0,-1 0 0,1 0 0,0 0 0,0 0 0,1 0 0,-1 0 0,0-1 0,1 1 0,-1 0 0,1 0 0,0-1 0,0 1 0,0-4 0,-1-10 0,0-1 0,2 1 0,2-19 0,-2 30 0,0-3 0,1 1 0,1-1 0,-1 0 0,1 1 0,0-1 0,1 1 0,0 0 0,0 0 0,0 0 0,1 0 0,0 1 0,0 0 0,1 0 0,0 1 0,0-1 0,0 1 0,1 0 0,-1 1 0,1-1 0,0 2 0,1-1 0,-1 1 0,10-4 0,-9 4 0,1 0 0,-1 1 0,0 0 0,1 0 0,-1 1 0,1 0 0,-1 0 0,1 1 0,0 0 0,-1 1 0,1-1 0,0 2 0,-1-1 0,0 1 0,1 1 0,-1-1 0,0 1 0,0 1 0,0 0 0,-1 0 0,12 7 0,-14-6 0,25 20 0,63 41 0,-81-59 0,-1-1 0,1-1 0,-1 0 0,2-1 0,-1 0 0,0-1 0,1 0 0,-1-1 0,1 0 0,13 0 0,74-2 0,291 17 0,-275-2 0,137 0 0,830-16 0,-1081 1 0,39 3 0,-40-3 0,1 0 0,-1 0 0,0 0 0,0 1 0,0-1 0,0 0 0,1 1 0,-1-1 0,0 1 0,0-1 0,0 1 0,0 0 0,0-1 0,0 1 0,0 0 0,0-1 0,-1 1 0,1 0 0,0 0 0,0 0 0,-1 0 0,1 0 0,0 0 0,-1 0 0,1 0 0,-1 0 0,1 0 0,0 3 0,-2-3 0,1 0 0,0 0 0,0 0 0,-1 0 0,1-1 0,-1 1 0,1 0 0,-1 0 0,1 0 0,-1 0 0,1-1 0,-1 1 0,0 0 0,1 0 0,-1-1 0,0 1 0,0-1 0,0 1 0,1 0 0,-1-1 0,0 0 0,0 1 0,0-1 0,0 0 0,0 1 0,0-1 0,0 0 0,-2 1 0,-36 4 0,29-4 0,-110 22 0,79-14 0,-1-1 0,-62 3 0,-393-11 0,210-2 0,250 0 0,0-2 0,-60-13 0,-30-5 0,-37 19 0,-2-1 0,127-3 0,0-1 0,1-2 0,0-2 0,1-2 0,-46-23 0,4 3 0,-39-24 0,11 3 0,39 25 0,43 17 0,-1 1 0,0 1 0,0 1 0,-1 1 0,-1 2 0,1 1 0,-1 1 0,-31-2 0,44 7 0,1 0 0,-1 1 0,0 0 0,-17 5 0,28-5 0,-1 0 0,1 1 0,0-1 0,0 1 0,0 0 0,0 1 0,0-1 0,0 1 0,1 0 0,-1-1 0,1 1 0,0 1 0,-1-1 0,2 0 0,-1 1 0,0 0 0,1 0 0,-3 4 0,-5 12 0,0 1 0,2 0 0,0 0 0,2 1 0,0 0 0,1 0 0,2 0 0,0 1 0,0 34 0,3 45 0,3 100 0,-1-193 0,0-1 0,0 0 0,1-1 0,0 1 0,0 0 0,1-1 0,0 0 0,0 0 0,1 0 0,-1 0 0,2 0 0,-1-1 0,1 0 0,0-1 0,0 1 0,0-1 0,1 0 0,0 0 0,7 3 0,18 10 0,0-1 0,64 23 0,-61-27 0,0-1 0,0-2 0,1-1 0,1-2 0,-1-2 0,69 2 0,849-9 0,-920 1 0,-1-1 0,1-2 0,-1-2 0,0 0 0,-1-2 0,0-2 0,56-24 0,4 1 0,-73 28 0,0-1 0,-1 0 0,0-2 0,0 0 0,0-1 0,24-17 0,-41 26 0,-1 0 0,1-1 0,-1 1 0,0 0 0,1 0 0,-1 0 0,0 0 0,0-1 0,1 1 0,-1 0 0,0 0 0,1-1 0,-1 1 0,0 0 0,0-1 0,1 1 0,-1 0 0,0-1 0,0 1 0,0 0 0,0-1 0,1 1 0,-1 0 0,0-1 0,0 1 0,0-1 0,0 1 0,0 0 0,0-1 0,0 1 0,0 0 0,0-1 0,0 1 0,0-1 0,0 1 0,0 0 0,-1-1 0,1 1 0,0 0 0,0-1 0,0 1 0,0 0 0,-1-1 0,1 1 0,0 0 0,0-1 0,-1 1 0,-23-8 0,-33 4 0,57 4 0,-500 2 0,476-4 0,-1-1 0,1-1 0,0-2 0,1 0 0,-29-12 0,-10-2 0,37 11 0,0 0 0,-37-21 0,21 9 0,28 16 0,-1 0 0,1 1 0,-1 0 0,0 1 0,1 1 0,-1 0 0,-15 0 0,-104 5 0,51 1 0,-519-4-1365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21:04:21.881"/>
    </inkml:context>
    <inkml:brush xml:id="br0">
      <inkml:brushProperty name="width" value="0.1" units="cm"/>
      <inkml:brushProperty name="height" value="0.6" units="cm"/>
      <inkml:brushProperty name="color" value="#004F8B"/>
      <inkml:brushProperty name="ignorePressure" value="1"/>
      <inkml:brushProperty name="inkEffects" value="pencil"/>
    </inkml:brush>
  </inkml:definitions>
  <inkml:trace contextRef="#ctx0" brushRef="#br0">0 0,'0'2,"3"4,2 2,3 0,2-1,2 0,1-1,1-1,0-2,-3 1,0 0,0-1,0-1,1-1,0 2,1 0,-3 2,1 3,-3 1,0 3,1-2,-2 0,-1 1,-2 0,1 1,-1 1,-1 0,-1 0,0 0,-2 0,3 1,0 1,-1 2,3-3,1-2,1 0,-1 0,-2 0,-2 1,2-1,0 1,-1 0,-1 1,2-3,-1 1,0 2,0 0,-2-1,0 1,-1 0,3-1,0 1,-1-1,0 1,0-1,-1 0,-1 0,0 3,0 0,0 0,0-1,0 2,0 1,0-2,0 0,0-1,0 1,0 1,0-3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8/17/2022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1184708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18</a:t>
            </a:fld>
            <a:endParaRPr lang="en-US" noProof="0" dirty="0"/>
          </a:p>
        </p:txBody>
      </p:sp>
    </p:spTree>
    <p:extLst>
      <p:ext uri="{BB962C8B-B14F-4D97-AF65-F5344CB8AC3E}">
        <p14:creationId xmlns:p14="http://schemas.microsoft.com/office/powerpoint/2010/main" val="406004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1873229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268072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rgbClr val="62B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err="1"/>
              <a:t>Cyclistic</a:t>
            </a:r>
            <a:r>
              <a:rPr lang="en-US" noProof="0" dirty="0"/>
              <a:t> </a:t>
            </a:r>
            <a:br>
              <a:rPr lang="en-US" noProof="0" dirty="0"/>
            </a:br>
            <a:r>
              <a:rPr lang="en-US" noProof="0" dirty="0"/>
              <a:t>Data Analysis</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Slogan comes here</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04850" y="728545"/>
            <a:ext cx="5311623" cy="5305661"/>
          </a:xfrm>
          <a:prstGeom prst="ellipse">
            <a:avLst/>
          </a:prstGeom>
          <a:blipFill>
            <a:blip r:embed="rId2"/>
            <a:stretch>
              <a:fillRect/>
            </a:stretch>
          </a:blipFill>
        </p:spPr>
        <p:txBody>
          <a:bodyPr anchor="ctr"/>
          <a:lstStyle>
            <a:lvl1pPr marL="0" indent="0" algn="ctr">
              <a:buNone/>
              <a:defRPr/>
            </a:lvl1pPr>
          </a:lstStyle>
          <a:p>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6350" y="-5753"/>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hasCustomPrompt="1"/>
          </p:nvPr>
        </p:nvSpPr>
        <p:spPr>
          <a:xfrm>
            <a:off x="831850" y="182563"/>
            <a:ext cx="10515600" cy="940181"/>
          </a:xfrm>
        </p:spPr>
        <p:txBody>
          <a:bodyPr anchor="b">
            <a:noAutofit/>
          </a:bodyPr>
          <a:lstStyle>
            <a:lvl1pPr algn="ctr">
              <a:defRPr sz="1800" b="1" cap="all" baseline="0">
                <a:solidFill>
                  <a:schemeClr val="bg1"/>
                </a:solidFill>
              </a:defRPr>
            </a:lvl1pPr>
          </a:lstStyle>
          <a:p>
            <a:r>
              <a:rPr lang="en-US" noProof="0" dirty="0"/>
              <a:t>Our main question for today</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40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dirty="0"/>
              <a:t>How does Members use our bicycle differently from our casual users ?</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dirty="0"/>
              <a:t>Click icon to add picture</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8/17/2022</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customXml" Target="../ink/ink5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 Id="rId9" Type="http://schemas.openxmlformats.org/officeDocument/2006/relationships/image" Target="../media/image73.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customXml" Target="../ink/ink53.xml"/><Relationship Id="rId4" Type="http://schemas.openxmlformats.org/officeDocument/2006/relationships/image" Target="../media/image72.svg"/></Relationships>
</file>

<file path=ppt/slides/_rels/slide12.xml.rels><?xml version="1.0" encoding="UTF-8" standalone="yes"?>
<Relationships xmlns="http://schemas.openxmlformats.org/package/2006/relationships"><Relationship Id="rId3" Type="http://schemas.openxmlformats.org/officeDocument/2006/relationships/customXml" Target="../ink/ink54.xm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jpg"/><Relationship Id="rId7" Type="http://schemas.openxmlformats.org/officeDocument/2006/relationships/customXml" Target="../ink/ink55.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80.png"/><Relationship Id="rId5" Type="http://schemas.openxmlformats.org/officeDocument/2006/relationships/image" Target="../media/image79.jpg"/><Relationship Id="rId4" Type="http://schemas.openxmlformats.org/officeDocument/2006/relationships/image" Target="../media/image78.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5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5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www.linkedin.com/in/shaharmazur/" TargetMode="External"/><Relationship Id="rId7"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mailto:mazorshachar@gmail.com" TargetMode="External"/><Relationship Id="rId5" Type="http://schemas.openxmlformats.org/officeDocument/2006/relationships/image" Target="../media/image83.png"/><Relationship Id="rId4" Type="http://schemas.openxmlformats.org/officeDocument/2006/relationships/customXml" Target="../ink/ink58.xml"/></Relationships>
</file>

<file path=ppt/slides/_rels/slide18.xml.rels><?xml version="1.0" encoding="UTF-8" standalone="yes"?>
<Relationships xmlns="http://schemas.openxmlformats.org/package/2006/relationships"><Relationship Id="rId3" Type="http://schemas.openxmlformats.org/officeDocument/2006/relationships/customXml" Target="../ink/ink59.xm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8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customXml" Target="../ink/ink1.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8.xml"/><Relationship Id="rId11" Type="http://schemas.openxmlformats.org/officeDocument/2006/relationships/slide" Target="slide18.xml"/><Relationship Id="rId5" Type="http://schemas.openxmlformats.org/officeDocument/2006/relationships/slide" Target="slide7.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customXml" Target="../ink/ink3.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customXml" Target="../ink/ink4.xml"/><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customXml" Target="../ink/ink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6" Type="http://schemas.openxmlformats.org/officeDocument/2006/relationships/customXml" Target="../ink/ink19.xml"/><Relationship Id="rId21" Type="http://schemas.openxmlformats.org/officeDocument/2006/relationships/image" Target="../media/image33.png"/><Relationship Id="rId42" Type="http://schemas.openxmlformats.org/officeDocument/2006/relationships/customXml" Target="../ink/ink27.xml"/><Relationship Id="rId47" Type="http://schemas.openxmlformats.org/officeDocument/2006/relationships/image" Target="../media/image46.png"/><Relationship Id="rId63" Type="http://schemas.openxmlformats.org/officeDocument/2006/relationships/image" Target="../media/image54.png"/><Relationship Id="rId68" Type="http://schemas.openxmlformats.org/officeDocument/2006/relationships/customXml" Target="../ink/ink40.xml"/><Relationship Id="rId84" Type="http://schemas.openxmlformats.org/officeDocument/2006/relationships/customXml" Target="../ink/ink48.xml"/><Relationship Id="rId89" Type="http://schemas.openxmlformats.org/officeDocument/2006/relationships/image" Target="../media/image67.png"/><Relationship Id="rId16" Type="http://schemas.openxmlformats.org/officeDocument/2006/relationships/customXml" Target="../ink/ink14.xml"/><Relationship Id="rId11" Type="http://schemas.openxmlformats.org/officeDocument/2006/relationships/image" Target="../media/image28.png"/><Relationship Id="rId32" Type="http://schemas.openxmlformats.org/officeDocument/2006/relationships/customXml" Target="../ink/ink22.xml"/><Relationship Id="rId37" Type="http://schemas.openxmlformats.org/officeDocument/2006/relationships/image" Target="../media/image41.png"/><Relationship Id="rId53" Type="http://schemas.openxmlformats.org/officeDocument/2006/relationships/image" Target="../media/image49.png"/><Relationship Id="rId58" Type="http://schemas.openxmlformats.org/officeDocument/2006/relationships/customXml" Target="../ink/ink35.xml"/><Relationship Id="rId74" Type="http://schemas.openxmlformats.org/officeDocument/2006/relationships/customXml" Target="../ink/ink43.xml"/><Relationship Id="rId79" Type="http://schemas.openxmlformats.org/officeDocument/2006/relationships/image" Target="../media/image62.png"/><Relationship Id="rId5" Type="http://schemas.openxmlformats.org/officeDocument/2006/relationships/image" Target="../media/image24.png"/><Relationship Id="rId14" Type="http://schemas.openxmlformats.org/officeDocument/2006/relationships/customXml" Target="../ink/ink13.xml"/><Relationship Id="rId22" Type="http://schemas.openxmlformats.org/officeDocument/2006/relationships/customXml" Target="../ink/ink17.xml"/><Relationship Id="rId27" Type="http://schemas.openxmlformats.org/officeDocument/2006/relationships/image" Target="../media/image36.png"/><Relationship Id="rId30" Type="http://schemas.openxmlformats.org/officeDocument/2006/relationships/customXml" Target="../ink/ink21.xml"/><Relationship Id="rId35" Type="http://schemas.openxmlformats.org/officeDocument/2006/relationships/image" Target="../media/image40.png"/><Relationship Id="rId43" Type="http://schemas.openxmlformats.org/officeDocument/2006/relationships/image" Target="../media/image44.png"/><Relationship Id="rId48" Type="http://schemas.openxmlformats.org/officeDocument/2006/relationships/customXml" Target="../ink/ink30.xml"/><Relationship Id="rId56" Type="http://schemas.openxmlformats.org/officeDocument/2006/relationships/customXml" Target="../ink/ink34.xml"/><Relationship Id="rId64" Type="http://schemas.openxmlformats.org/officeDocument/2006/relationships/customXml" Target="../ink/ink38.xml"/><Relationship Id="rId69" Type="http://schemas.openxmlformats.org/officeDocument/2006/relationships/image" Target="../media/image57.png"/><Relationship Id="rId77" Type="http://schemas.openxmlformats.org/officeDocument/2006/relationships/image" Target="../media/image61.png"/><Relationship Id="rId8" Type="http://schemas.openxmlformats.org/officeDocument/2006/relationships/customXml" Target="../ink/ink10.xml"/><Relationship Id="rId51" Type="http://schemas.openxmlformats.org/officeDocument/2006/relationships/image" Target="../media/image48.png"/><Relationship Id="rId72" Type="http://schemas.openxmlformats.org/officeDocument/2006/relationships/customXml" Target="../ink/ink42.xml"/><Relationship Id="rId80" Type="http://schemas.openxmlformats.org/officeDocument/2006/relationships/customXml" Target="../ink/ink46.xml"/><Relationship Id="rId85" Type="http://schemas.openxmlformats.org/officeDocument/2006/relationships/image" Target="../media/image65.png"/><Relationship Id="rId3" Type="http://schemas.openxmlformats.org/officeDocument/2006/relationships/image" Target="../media/image15.png"/><Relationship Id="rId12" Type="http://schemas.openxmlformats.org/officeDocument/2006/relationships/customXml" Target="../ink/ink12.xml"/><Relationship Id="rId17" Type="http://schemas.openxmlformats.org/officeDocument/2006/relationships/image" Target="../media/image31.png"/><Relationship Id="rId25" Type="http://schemas.openxmlformats.org/officeDocument/2006/relationships/image" Target="../media/image35.png"/><Relationship Id="rId33" Type="http://schemas.openxmlformats.org/officeDocument/2006/relationships/image" Target="../media/image39.png"/><Relationship Id="rId38" Type="http://schemas.openxmlformats.org/officeDocument/2006/relationships/customXml" Target="../ink/ink25.xml"/><Relationship Id="rId46" Type="http://schemas.openxmlformats.org/officeDocument/2006/relationships/customXml" Target="../ink/ink29.xml"/><Relationship Id="rId59" Type="http://schemas.openxmlformats.org/officeDocument/2006/relationships/image" Target="../media/image52.png"/><Relationship Id="rId67" Type="http://schemas.openxmlformats.org/officeDocument/2006/relationships/image" Target="../media/image56.png"/><Relationship Id="rId20" Type="http://schemas.openxmlformats.org/officeDocument/2006/relationships/customXml" Target="../ink/ink16.xml"/><Relationship Id="rId41" Type="http://schemas.openxmlformats.org/officeDocument/2006/relationships/image" Target="../media/image43.png"/><Relationship Id="rId54" Type="http://schemas.openxmlformats.org/officeDocument/2006/relationships/customXml" Target="../ink/ink33.xml"/><Relationship Id="rId62" Type="http://schemas.openxmlformats.org/officeDocument/2006/relationships/customXml" Target="../ink/ink37.xml"/><Relationship Id="rId70" Type="http://schemas.openxmlformats.org/officeDocument/2006/relationships/customXml" Target="../ink/ink41.xml"/><Relationship Id="rId75" Type="http://schemas.openxmlformats.org/officeDocument/2006/relationships/image" Target="../media/image60.png"/><Relationship Id="rId83" Type="http://schemas.openxmlformats.org/officeDocument/2006/relationships/image" Target="../media/image64.png"/><Relationship Id="rId88" Type="http://schemas.openxmlformats.org/officeDocument/2006/relationships/customXml" Target="../ink/ink50.xml"/><Relationship Id="rId1" Type="http://schemas.openxmlformats.org/officeDocument/2006/relationships/slideLayout" Target="../slideLayouts/slideLayout4.xml"/><Relationship Id="rId6" Type="http://schemas.openxmlformats.org/officeDocument/2006/relationships/customXml" Target="../ink/ink9.xml"/><Relationship Id="rId15" Type="http://schemas.openxmlformats.org/officeDocument/2006/relationships/image" Target="../media/image30.png"/><Relationship Id="rId23" Type="http://schemas.openxmlformats.org/officeDocument/2006/relationships/image" Target="../media/image34.png"/><Relationship Id="rId28" Type="http://schemas.openxmlformats.org/officeDocument/2006/relationships/customXml" Target="../ink/ink20.xml"/><Relationship Id="rId36" Type="http://schemas.openxmlformats.org/officeDocument/2006/relationships/customXml" Target="../ink/ink24.xml"/><Relationship Id="rId49" Type="http://schemas.openxmlformats.org/officeDocument/2006/relationships/image" Target="../media/image47.png"/><Relationship Id="rId57" Type="http://schemas.openxmlformats.org/officeDocument/2006/relationships/image" Target="../media/image51.png"/><Relationship Id="rId10" Type="http://schemas.openxmlformats.org/officeDocument/2006/relationships/customXml" Target="../ink/ink11.xml"/><Relationship Id="rId31" Type="http://schemas.openxmlformats.org/officeDocument/2006/relationships/image" Target="../media/image38.png"/><Relationship Id="rId44" Type="http://schemas.openxmlformats.org/officeDocument/2006/relationships/customXml" Target="../ink/ink28.xml"/><Relationship Id="rId52" Type="http://schemas.openxmlformats.org/officeDocument/2006/relationships/customXml" Target="../ink/ink32.xml"/><Relationship Id="rId60" Type="http://schemas.openxmlformats.org/officeDocument/2006/relationships/customXml" Target="../ink/ink36.xml"/><Relationship Id="rId65" Type="http://schemas.openxmlformats.org/officeDocument/2006/relationships/image" Target="../media/image55.png"/><Relationship Id="rId73" Type="http://schemas.openxmlformats.org/officeDocument/2006/relationships/image" Target="../media/image59.png"/><Relationship Id="rId78" Type="http://schemas.openxmlformats.org/officeDocument/2006/relationships/customXml" Target="../ink/ink45.xml"/><Relationship Id="rId81" Type="http://schemas.openxmlformats.org/officeDocument/2006/relationships/image" Target="../media/image63.png"/><Relationship Id="rId86" Type="http://schemas.openxmlformats.org/officeDocument/2006/relationships/customXml" Target="../ink/ink49.xml"/><Relationship Id="rId4" Type="http://schemas.openxmlformats.org/officeDocument/2006/relationships/image" Target="../media/image22.png"/><Relationship Id="rId9" Type="http://schemas.openxmlformats.org/officeDocument/2006/relationships/image" Target="../media/image27.png"/><Relationship Id="rId13" Type="http://schemas.openxmlformats.org/officeDocument/2006/relationships/image" Target="../media/image29.png"/><Relationship Id="rId18" Type="http://schemas.openxmlformats.org/officeDocument/2006/relationships/customXml" Target="../ink/ink15.xml"/><Relationship Id="rId39" Type="http://schemas.openxmlformats.org/officeDocument/2006/relationships/image" Target="../media/image42.png"/><Relationship Id="rId34" Type="http://schemas.openxmlformats.org/officeDocument/2006/relationships/customXml" Target="../ink/ink23.xml"/><Relationship Id="rId50" Type="http://schemas.openxmlformats.org/officeDocument/2006/relationships/customXml" Target="../ink/ink31.xml"/><Relationship Id="rId55" Type="http://schemas.openxmlformats.org/officeDocument/2006/relationships/image" Target="../media/image50.png"/><Relationship Id="rId76" Type="http://schemas.openxmlformats.org/officeDocument/2006/relationships/customXml" Target="../ink/ink44.xml"/><Relationship Id="rId7" Type="http://schemas.openxmlformats.org/officeDocument/2006/relationships/image" Target="../media/image26.png"/><Relationship Id="rId71" Type="http://schemas.openxmlformats.org/officeDocument/2006/relationships/image" Target="../media/image58.png"/><Relationship Id="rId2" Type="http://schemas.openxmlformats.org/officeDocument/2006/relationships/customXml" Target="../ink/ink8.xml"/><Relationship Id="rId29" Type="http://schemas.openxmlformats.org/officeDocument/2006/relationships/image" Target="../media/image37.png"/><Relationship Id="rId24" Type="http://schemas.openxmlformats.org/officeDocument/2006/relationships/customXml" Target="../ink/ink18.xml"/><Relationship Id="rId40" Type="http://schemas.openxmlformats.org/officeDocument/2006/relationships/customXml" Target="../ink/ink26.xml"/><Relationship Id="rId45" Type="http://schemas.openxmlformats.org/officeDocument/2006/relationships/image" Target="../media/image45.png"/><Relationship Id="rId66" Type="http://schemas.openxmlformats.org/officeDocument/2006/relationships/customXml" Target="../ink/ink39.xml"/><Relationship Id="rId87" Type="http://schemas.openxmlformats.org/officeDocument/2006/relationships/image" Target="../media/image66.png"/><Relationship Id="rId61" Type="http://schemas.openxmlformats.org/officeDocument/2006/relationships/image" Target="../media/image53.png"/><Relationship Id="rId82" Type="http://schemas.openxmlformats.org/officeDocument/2006/relationships/customXml" Target="../ink/ink47.xml"/><Relationship Id="rId1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51.xml"/><Relationship Id="rId1" Type="http://schemas.openxmlformats.org/officeDocument/2006/relationships/slideLayout" Target="../slideLayouts/slideLayout4.xml"/><Relationship Id="rId5" Type="http://schemas.openxmlformats.org/officeDocument/2006/relationships/image" Target="../media/image68.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50" y="2173288"/>
            <a:ext cx="5143500" cy="2090808"/>
          </a:xfrm>
        </p:spPr>
        <p:txBody>
          <a:bodyPr anchor="b">
            <a:normAutofit/>
          </a:bodyPr>
          <a:lstStyle/>
          <a:p>
            <a:r>
              <a:rPr lang="en-US" dirty="0" err="1"/>
              <a:t>Cyclistic</a:t>
            </a:r>
            <a:r>
              <a:rPr lang="en-US" dirty="0"/>
              <a:t> data analysis</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279971"/>
            <a:ext cx="5143500" cy="910865"/>
          </a:xfrm>
        </p:spPr>
        <p:txBody>
          <a:bodyPr>
            <a:normAutofit/>
          </a:bodyPr>
          <a:lstStyle/>
          <a:p>
            <a:r>
              <a:rPr lang="en-US" dirty="0"/>
              <a:t>Presented by : Shahar </a:t>
            </a:r>
            <a:r>
              <a:rPr lang="en-US" dirty="0" err="1"/>
              <a:t>mazur</a:t>
            </a:r>
            <a:r>
              <a:rPr lang="en-US" dirty="0"/>
              <a:t> - analyst</a:t>
            </a:r>
          </a:p>
          <a:p>
            <a:r>
              <a:rPr lang="en-US" dirty="0"/>
              <a:t>Date : August 10</a:t>
            </a:r>
            <a:r>
              <a:rPr lang="en-US" baseline="30000" dirty="0"/>
              <a:t>th</a:t>
            </a:r>
            <a:r>
              <a:rPr lang="en-US" dirty="0"/>
              <a:t>, 2022</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rotWithShape="1">
          <a:blip r:embed="rId3"/>
          <a:srcRect l="14969" r="18956" b="-1"/>
          <a:stretch/>
        </p:blipFill>
        <p:spPr>
          <a:xfrm>
            <a:off x="704850" y="728545"/>
            <a:ext cx="5311623" cy="5305661"/>
          </a:xfrm>
          <a:no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199834" y="1693833"/>
            <a:ext cx="3445566" cy="495389"/>
          </a:xfrm>
        </p:spPr>
        <p:txBody>
          <a:bodyPr/>
          <a:lstStyle/>
          <a:p>
            <a:r>
              <a:rPr lang="en-US" dirty="0"/>
              <a:t>Divvy numbers by month</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35652" y="3010720"/>
            <a:ext cx="3342689" cy="2448120"/>
          </a:xfrm>
        </p:spPr>
        <p:txBody>
          <a:bodyPr/>
          <a:lstStyle/>
          <a:p>
            <a:pPr algn="l"/>
            <a:r>
              <a:rPr lang="en-US" sz="1800" dirty="0"/>
              <a:t>Looking at the usage per each month of the year we can see:</a:t>
            </a:r>
          </a:p>
          <a:p>
            <a:pPr marL="342900" indent="-342900" algn="l">
              <a:buFont typeface="Arial" panose="020B0604020202020204" pitchFamily="34" charset="0"/>
              <a:buChar char="•"/>
            </a:pPr>
            <a:r>
              <a:rPr lang="en-US" sz="1800" dirty="0"/>
              <a:t>During the winter/holiday times, the ratio between the </a:t>
            </a:r>
            <a:r>
              <a:rPr lang="en-US" sz="1800" dirty="0">
                <a:solidFill>
                  <a:srgbClr val="62B2E0"/>
                </a:solidFill>
              </a:rPr>
              <a:t>members</a:t>
            </a:r>
            <a:r>
              <a:rPr lang="en-US" sz="1800" dirty="0"/>
              <a:t> and </a:t>
            </a:r>
            <a:r>
              <a:rPr lang="en-US" sz="1800" dirty="0">
                <a:solidFill>
                  <a:srgbClr val="E35778"/>
                </a:solidFill>
              </a:rPr>
              <a:t>casual</a:t>
            </a:r>
            <a:r>
              <a:rPr lang="en-US" sz="1800" dirty="0"/>
              <a:t> riders is greatly increased.</a:t>
            </a:r>
          </a:p>
          <a:p>
            <a:pPr marL="857250" lvl="1" indent="-400050" algn="l">
              <a:buFont typeface="Arial" panose="020B0604020202020204" pitchFamily="34" charset="0"/>
              <a:buChar char="•"/>
            </a:pPr>
            <a:r>
              <a:rPr lang="en-US" sz="1800" dirty="0"/>
              <a:t>That correlation suggests both tourist and students are part of the dataset.</a:t>
            </a:r>
          </a:p>
          <a:p>
            <a:pPr marL="400050" indent="-400050" algn="l">
              <a:buFont typeface="+mj-lt"/>
              <a:buAutoNum type="arabicPeriod"/>
            </a:pPr>
            <a:endParaRPr lang="en-US" sz="1000" dirty="0"/>
          </a:p>
          <a:p>
            <a:pPr lvl="1" algn="l"/>
            <a:endParaRPr lang="en-US" sz="1400" dirty="0"/>
          </a:p>
          <a:p>
            <a:pPr marL="342900" indent="-342900" algn="l">
              <a:buAutoNum type="arabicPeriod"/>
            </a:pPr>
            <a:endParaRPr lang="en-US" sz="1600" dirty="0">
              <a:solidFill>
                <a:schemeClr val="accent3">
                  <a:lumMod val="75000"/>
                </a:schemeClr>
              </a:solidFill>
            </a:endParaRP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r>
              <a:rPr lang="en-US" sz="1600" dirty="0"/>
              <a:t>Lorem ipsum dolor sit amet, consectetuer adipiscing elit. Maecenas porttitor congue massa. Fusce posuere, magna sed pulvinar ultricies, purus lectus malesuada libero, sit amet commodo magna eros quis urna.</a:t>
            </a:r>
          </a:p>
          <a:p>
            <a:r>
              <a:rPr lang="en-US" sz="1600" dirty="0"/>
              <a:t>Nunc viverra imperdiet enim. Fusce est. Vivamus a tellus.</a:t>
            </a:r>
          </a:p>
          <a:p>
            <a:r>
              <a:rPr lang="en-US" sz="1600" dirty="0"/>
              <a:t>Pellentesque habitant morbi tristique senectus et netus et males</a:t>
            </a:r>
          </a:p>
          <a:p>
            <a:r>
              <a:rPr lang="en-US" sz="1600" dirty="0"/>
              <a:t>Pellentesque habitant morbi tristique senectus et netus et malesuada fames ac</a:t>
            </a:r>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Topic 02 comes here</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10</a:t>
            </a:fld>
            <a:endParaRPr lang="en-US" dirty="0"/>
          </a:p>
        </p:txBody>
      </p:sp>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3CEF053-7099-0E35-B826-40ED8E077735}"/>
                  </a:ext>
                </a:extLst>
              </p14:cNvPr>
              <p14:cNvContentPartPr/>
              <p14:nvPr/>
            </p14:nvContentPartPr>
            <p14:xfrm>
              <a:off x="555997" y="6236682"/>
              <a:ext cx="1122120" cy="414360"/>
            </p14:xfrm>
          </p:contentPart>
        </mc:Choice>
        <mc:Fallback xmlns="">
          <p:pic>
            <p:nvPicPr>
              <p:cNvPr id="7" name="Ink 6">
                <a:extLst>
                  <a:ext uri="{FF2B5EF4-FFF2-40B4-BE49-F238E27FC236}">
                    <a16:creationId xmlns:a16="http://schemas.microsoft.com/office/drawing/2014/main" id="{83CEF053-7099-0E35-B826-40ED8E077735}"/>
                  </a:ext>
                </a:extLst>
              </p:cNvPr>
              <p:cNvPicPr/>
              <p:nvPr/>
            </p:nvPicPr>
            <p:blipFill>
              <a:blip r:embed="rId8"/>
              <a:stretch>
                <a:fillRect/>
              </a:stretch>
            </p:blipFill>
            <p:spPr>
              <a:xfrm>
                <a:off x="492997" y="6173682"/>
                <a:ext cx="1247760" cy="540000"/>
              </a:xfrm>
              <a:prstGeom prst="rect">
                <a:avLst/>
              </a:prstGeom>
            </p:spPr>
          </p:pic>
        </mc:Fallback>
      </mc:AlternateContent>
      <p:pic>
        <p:nvPicPr>
          <p:cNvPr id="16" name="Picture 15" descr="Chart, bar chart&#10;&#10;Description automatically generated">
            <a:extLst>
              <a:ext uri="{FF2B5EF4-FFF2-40B4-BE49-F238E27FC236}">
                <a16:creationId xmlns:a16="http://schemas.microsoft.com/office/drawing/2014/main" id="{6510F888-6EA1-22FA-34C7-ECD121FC9046}"/>
              </a:ext>
            </a:extLst>
          </p:cNvPr>
          <p:cNvPicPr>
            <a:picLocks noChangeAspect="1"/>
          </p:cNvPicPr>
          <p:nvPr/>
        </p:nvPicPr>
        <p:blipFill>
          <a:blip r:embed="rId9"/>
          <a:stretch>
            <a:fillRect/>
          </a:stretch>
        </p:blipFill>
        <p:spPr>
          <a:xfrm>
            <a:off x="3510951" y="837838"/>
            <a:ext cx="8681049" cy="5182323"/>
          </a:xfrm>
          <a:prstGeom prst="rect">
            <a:avLst/>
          </a:prstGeom>
        </p:spPr>
      </p:pic>
    </p:spTree>
    <p:extLst>
      <p:ext uri="{BB962C8B-B14F-4D97-AF65-F5344CB8AC3E}">
        <p14:creationId xmlns:p14="http://schemas.microsoft.com/office/powerpoint/2010/main" val="26940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159026" y="4714318"/>
            <a:ext cx="6139756" cy="1289991"/>
          </a:xfrm>
        </p:spPr>
        <p:txBody>
          <a:bodyPr anchor="t"/>
          <a:lstStyle/>
          <a:p>
            <a:r>
              <a:rPr lang="en-US" sz="1800" dirty="0"/>
              <a:t>Looking at the graph we can see:</a:t>
            </a:r>
          </a:p>
          <a:p>
            <a:pPr marL="342900" indent="-342900">
              <a:buFont typeface="Arial" panose="020B0604020202020204" pitchFamily="34" charset="0"/>
              <a:buChar char="•"/>
            </a:pPr>
            <a:r>
              <a:rPr lang="en-US" sz="1800" dirty="0"/>
              <a:t>During the weekdays, our </a:t>
            </a:r>
            <a:r>
              <a:rPr lang="en-US" sz="1800" dirty="0">
                <a:solidFill>
                  <a:srgbClr val="62B2E0"/>
                </a:solidFill>
              </a:rPr>
              <a:t>members</a:t>
            </a:r>
            <a:r>
              <a:rPr lang="en-US" sz="1800" dirty="0"/>
              <a:t> are on the 9 - 5 usage.</a:t>
            </a:r>
          </a:p>
          <a:p>
            <a:pPr marL="342900" indent="-342900">
              <a:buFont typeface="Arial" panose="020B0604020202020204" pitchFamily="34" charset="0"/>
              <a:buChar char="•"/>
            </a:pPr>
            <a:r>
              <a:rPr lang="en-US" sz="1800" dirty="0"/>
              <a:t> </a:t>
            </a:r>
            <a:r>
              <a:rPr lang="en-US" sz="1800" dirty="0">
                <a:solidFill>
                  <a:srgbClr val="E35778"/>
                </a:solidFill>
              </a:rPr>
              <a:t>Casuals</a:t>
            </a:r>
            <a:r>
              <a:rPr lang="en-US" sz="1800" dirty="0"/>
              <a:t> are consistent riders throughout the year as well suggesting there are more riders to target.</a:t>
            </a:r>
            <a:endParaRPr lang="en-US" dirty="0"/>
          </a:p>
          <a:p>
            <a:pPr marL="342900" indent="-342900">
              <a:buAutoNum type="arabicPeriod"/>
            </a:pPr>
            <a:endParaRPr lang="en-US"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DIVVY numbers by hour of the day for each weekday</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11</a:t>
            </a:fld>
            <a:endParaRPr lang="en-US" dirty="0"/>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3CEF053-7099-0E35-B826-40ED8E077735}"/>
                  </a:ext>
                </a:extLst>
              </p14:cNvPr>
              <p14:cNvContentPartPr/>
              <p14:nvPr/>
            </p14:nvContentPartPr>
            <p14:xfrm>
              <a:off x="555997" y="6236682"/>
              <a:ext cx="1122120" cy="414360"/>
            </p14:xfrm>
          </p:contentPart>
        </mc:Choice>
        <mc:Fallback xmlns="">
          <p:pic>
            <p:nvPicPr>
              <p:cNvPr id="7" name="Ink 6">
                <a:extLst>
                  <a:ext uri="{FF2B5EF4-FFF2-40B4-BE49-F238E27FC236}">
                    <a16:creationId xmlns:a16="http://schemas.microsoft.com/office/drawing/2014/main" id="{83CEF053-7099-0E35-B826-40ED8E077735}"/>
                  </a:ext>
                </a:extLst>
              </p:cNvPr>
              <p:cNvPicPr/>
              <p:nvPr/>
            </p:nvPicPr>
            <p:blipFill>
              <a:blip r:embed="rId6"/>
              <a:stretch>
                <a:fillRect/>
              </a:stretch>
            </p:blipFill>
            <p:spPr>
              <a:xfrm>
                <a:off x="492997" y="6173682"/>
                <a:ext cx="1247760" cy="540000"/>
              </a:xfrm>
              <a:prstGeom prst="rect">
                <a:avLst/>
              </a:prstGeom>
            </p:spPr>
          </p:pic>
        </mc:Fallback>
      </mc:AlternateContent>
      <p:pic>
        <p:nvPicPr>
          <p:cNvPr id="6" name="Picture 5" descr="Chart, histogram&#10;&#10;Description automatically generated">
            <a:extLst>
              <a:ext uri="{FF2B5EF4-FFF2-40B4-BE49-F238E27FC236}">
                <a16:creationId xmlns:a16="http://schemas.microsoft.com/office/drawing/2014/main" id="{3A0002AB-D448-F961-6141-7D10EA6F3B4C}"/>
              </a:ext>
            </a:extLst>
          </p:cNvPr>
          <p:cNvPicPr>
            <a:picLocks noChangeAspect="1"/>
          </p:cNvPicPr>
          <p:nvPr/>
        </p:nvPicPr>
        <p:blipFill>
          <a:blip r:embed="rId7"/>
          <a:stretch>
            <a:fillRect/>
          </a:stretch>
        </p:blipFill>
        <p:spPr>
          <a:xfrm>
            <a:off x="0" y="170234"/>
            <a:ext cx="12192000" cy="4572541"/>
          </a:xfrm>
          <a:prstGeom prst="rect">
            <a:avLst/>
          </a:prstGeom>
        </p:spPr>
      </p:pic>
      <p:sp>
        <p:nvSpPr>
          <p:cNvPr id="11" name="TextBox 10">
            <a:extLst>
              <a:ext uri="{FF2B5EF4-FFF2-40B4-BE49-F238E27FC236}">
                <a16:creationId xmlns:a16="http://schemas.microsoft.com/office/drawing/2014/main" id="{BC19E3A7-B60C-8D11-AD5F-1CDF69300978}"/>
              </a:ext>
            </a:extLst>
          </p:cNvPr>
          <p:cNvSpPr txBox="1"/>
          <p:nvPr/>
        </p:nvSpPr>
        <p:spPr>
          <a:xfrm>
            <a:off x="7112703" y="5696533"/>
            <a:ext cx="5079297" cy="307777"/>
          </a:xfrm>
          <a:prstGeom prst="rect">
            <a:avLst/>
          </a:prstGeom>
          <a:noFill/>
        </p:spPr>
        <p:txBody>
          <a:bodyPr wrap="square">
            <a:spAutoFit/>
          </a:bodyPr>
          <a:lstStyle/>
          <a:p>
            <a:r>
              <a:rPr lang="en-US" sz="1400" dirty="0"/>
              <a:t>*This chart shows the yearly average for every: M,T, W, Th, F, S, </a:t>
            </a:r>
            <a:r>
              <a:rPr lang="en-US" sz="1400" dirty="0" err="1"/>
              <a:t>Su</a:t>
            </a:r>
            <a:r>
              <a:rPr lang="en-US" sz="1400" dirty="0"/>
              <a:t>. </a:t>
            </a:r>
          </a:p>
        </p:txBody>
      </p:sp>
    </p:spTree>
    <p:extLst>
      <p:ext uri="{BB962C8B-B14F-4D97-AF65-F5344CB8AC3E}">
        <p14:creationId xmlns:p14="http://schemas.microsoft.com/office/powerpoint/2010/main" val="217141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0" y="1879913"/>
            <a:ext cx="4080294" cy="495389"/>
          </a:xfrm>
        </p:spPr>
        <p:txBody>
          <a:bodyPr/>
          <a:lstStyle/>
          <a:p>
            <a:r>
              <a:rPr lang="en-US" dirty="0"/>
              <a:t>DIVVY numbers On the weekend</a:t>
            </a:r>
          </a:p>
        </p:txBody>
      </p:sp>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647403" y="310815"/>
            <a:ext cx="5010753" cy="2220350"/>
          </a:xfrm>
        </p:spPr>
        <p:txBody>
          <a:bodyPr/>
          <a:lstStyle/>
          <a:p>
            <a:pPr algn="l"/>
            <a:r>
              <a:rPr lang="en-US" sz="1800" dirty="0"/>
              <a:t>Examining the weekend:</a:t>
            </a:r>
          </a:p>
          <a:p>
            <a:pPr marL="342900" indent="-342900" algn="l">
              <a:buFont typeface="Arial" panose="020B0604020202020204" pitchFamily="34" charset="0"/>
              <a:buChar char="•"/>
            </a:pPr>
            <a:r>
              <a:rPr lang="en-US" sz="1800" dirty="0"/>
              <a:t>We can notice a consistent higher usage by </a:t>
            </a:r>
            <a:r>
              <a:rPr lang="en-US" sz="1800" dirty="0">
                <a:solidFill>
                  <a:srgbClr val="E35778"/>
                </a:solidFill>
              </a:rPr>
              <a:t>casual</a:t>
            </a:r>
            <a:r>
              <a:rPr lang="en-US" sz="1800" dirty="0"/>
              <a:t> riders during the late-night hours.</a:t>
            </a:r>
          </a:p>
          <a:p>
            <a:pPr marL="971550" lvl="1" indent="-514350" algn="l">
              <a:buFont typeface="Arial" panose="020B0604020202020204" pitchFamily="34" charset="0"/>
              <a:buChar char="•"/>
            </a:pPr>
            <a:r>
              <a:rPr lang="en-US" sz="1800" dirty="0"/>
              <a:t>May suggest towards a student/younger audience.</a:t>
            </a:r>
          </a:p>
          <a:p>
            <a:pPr marL="514350" indent="-514350" algn="l">
              <a:buFont typeface="Arial" panose="020B0604020202020204" pitchFamily="34" charset="0"/>
              <a:buChar char="•"/>
            </a:pPr>
            <a:r>
              <a:rPr lang="en-US" sz="1800" dirty="0"/>
              <a:t>The rest of the days there is almost complete correlation.</a:t>
            </a:r>
          </a:p>
          <a:p>
            <a:pPr marL="400050" indent="-400050" algn="l">
              <a:buFont typeface="+mj-lt"/>
              <a:buAutoNum type="arabicPeriod"/>
            </a:pPr>
            <a:endParaRPr lang="en-US" dirty="0"/>
          </a:p>
          <a:p>
            <a:pPr lvl="1" algn="l"/>
            <a:endParaRPr lang="en-US" sz="1400" dirty="0"/>
          </a:p>
          <a:p>
            <a:pPr marL="342900" indent="-342900" algn="l">
              <a:buAutoNum type="arabicPeriod"/>
            </a:pPr>
            <a:endParaRPr lang="en-US" sz="1600" dirty="0">
              <a:solidFill>
                <a:schemeClr val="accent3">
                  <a:lumMod val="75000"/>
                </a:schemeClr>
              </a:solidFill>
            </a:endParaRP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12</a:t>
            </a:fld>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3CEF053-7099-0E35-B826-40ED8E077735}"/>
                  </a:ext>
                </a:extLst>
              </p14:cNvPr>
              <p14:cNvContentPartPr/>
              <p14:nvPr/>
            </p14:nvContentPartPr>
            <p14:xfrm>
              <a:off x="555997" y="6236682"/>
              <a:ext cx="1122120" cy="414360"/>
            </p14:xfrm>
          </p:contentPart>
        </mc:Choice>
        <mc:Fallback xmlns="">
          <p:pic>
            <p:nvPicPr>
              <p:cNvPr id="7" name="Ink 6">
                <a:extLst>
                  <a:ext uri="{FF2B5EF4-FFF2-40B4-BE49-F238E27FC236}">
                    <a16:creationId xmlns:a16="http://schemas.microsoft.com/office/drawing/2014/main" id="{83CEF053-7099-0E35-B826-40ED8E077735}"/>
                  </a:ext>
                </a:extLst>
              </p:cNvPr>
              <p:cNvPicPr/>
              <p:nvPr/>
            </p:nvPicPr>
            <p:blipFill>
              <a:blip r:embed="rId4"/>
              <a:stretch>
                <a:fillRect/>
              </a:stretch>
            </p:blipFill>
            <p:spPr>
              <a:xfrm>
                <a:off x="492997" y="6173682"/>
                <a:ext cx="1247760" cy="540000"/>
              </a:xfrm>
              <a:prstGeom prst="rect">
                <a:avLst/>
              </a:prstGeom>
            </p:spPr>
          </p:pic>
        </mc:Fallback>
      </mc:AlternateContent>
      <p:pic>
        <p:nvPicPr>
          <p:cNvPr id="18" name="Picture 17" descr="Chart, histogram&#10;&#10;Description automatically generated">
            <a:extLst>
              <a:ext uri="{FF2B5EF4-FFF2-40B4-BE49-F238E27FC236}">
                <a16:creationId xmlns:a16="http://schemas.microsoft.com/office/drawing/2014/main" id="{97BFB9A0-715F-5444-8D12-0ACD4BBA308F}"/>
              </a:ext>
            </a:extLst>
          </p:cNvPr>
          <p:cNvPicPr>
            <a:picLocks noChangeAspect="1"/>
          </p:cNvPicPr>
          <p:nvPr/>
        </p:nvPicPr>
        <p:blipFill>
          <a:blip r:embed="rId5"/>
          <a:stretch>
            <a:fillRect/>
          </a:stretch>
        </p:blipFill>
        <p:spPr>
          <a:xfrm>
            <a:off x="0" y="2907102"/>
            <a:ext cx="12192000" cy="3950898"/>
          </a:xfrm>
          <a:prstGeom prst="rect">
            <a:avLst/>
          </a:prstGeom>
        </p:spPr>
      </p:pic>
    </p:spTree>
    <p:extLst>
      <p:ext uri="{BB962C8B-B14F-4D97-AF65-F5344CB8AC3E}">
        <p14:creationId xmlns:p14="http://schemas.microsoft.com/office/powerpoint/2010/main" val="3352215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1892969" y="576947"/>
            <a:ext cx="7900525" cy="764460"/>
          </a:xfrm>
        </p:spPr>
        <p:txBody>
          <a:bodyPr/>
          <a:lstStyle/>
          <a:p>
            <a:br>
              <a:rPr lang="en-US" dirty="0"/>
            </a:br>
            <a:r>
              <a:rPr lang="en-US" dirty="0">
                <a:solidFill>
                  <a:srgbClr val="62B2E0"/>
                </a:solidFill>
                <a:latin typeface="Merriweather" panose="020B0604020202020204" pitchFamily="2" charset="0"/>
              </a:rPr>
              <a:t>Stay with me, not much left.</a:t>
            </a:r>
            <a:endParaRPr lang="en-US" dirty="0">
              <a:solidFill>
                <a:srgbClr val="62B2E0"/>
              </a:solidFill>
            </a:endParaRP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13</a:t>
            </a:fld>
            <a:endParaRPr lang="en-US" dirty="0"/>
          </a:p>
        </p:txBody>
      </p:sp>
      <p:sp>
        <p:nvSpPr>
          <p:cNvPr id="2" name="Text Placeholder 2">
            <a:extLst>
              <a:ext uri="{FF2B5EF4-FFF2-40B4-BE49-F238E27FC236}">
                <a16:creationId xmlns:a16="http://schemas.microsoft.com/office/drawing/2014/main" id="{F4BBE9F8-C71D-46D7-23B5-C36CC43C3BE3}"/>
              </a:ext>
            </a:extLst>
          </p:cNvPr>
          <p:cNvSpPr txBox="1">
            <a:spLocks/>
          </p:cNvSpPr>
          <p:nvPr/>
        </p:nvSpPr>
        <p:spPr>
          <a:xfrm>
            <a:off x="2217897" y="2816940"/>
            <a:ext cx="7900525" cy="7644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4000" kern="1200" cap="none" baseline="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atin typeface="Merriweather" panose="020B0604020202020204" pitchFamily="2" charset="0"/>
              </a:rPr>
              <a:t>“If you torture the data long enough, it will confess.”</a:t>
            </a:r>
            <a:br>
              <a:rPr lang="en-US"/>
            </a:br>
            <a:r>
              <a:rPr lang="en-US">
                <a:solidFill>
                  <a:srgbClr val="62B2E0"/>
                </a:solidFill>
                <a:latin typeface="Merriweather" panose="020B0604020202020204" pitchFamily="2" charset="0"/>
              </a:rPr>
              <a:t>― </a:t>
            </a:r>
            <a:r>
              <a:rPr lang="en-US" b="1">
                <a:solidFill>
                  <a:srgbClr val="62B2E0"/>
                </a:solidFill>
                <a:latin typeface="Lato" panose="020B0604020202020204" pitchFamily="34" charset="0"/>
              </a:rPr>
              <a:t>Ronald H. Coase</a:t>
            </a:r>
            <a:endParaRPr lang="en-US" dirty="0">
              <a:solidFill>
                <a:srgbClr val="62B2E0"/>
              </a:solidFill>
            </a:endParaRPr>
          </a:p>
        </p:txBody>
      </p:sp>
      <p:sp>
        <p:nvSpPr>
          <p:cNvPr id="5" name="Text Placeholder 2">
            <a:extLst>
              <a:ext uri="{FF2B5EF4-FFF2-40B4-BE49-F238E27FC236}">
                <a16:creationId xmlns:a16="http://schemas.microsoft.com/office/drawing/2014/main" id="{895016CD-DC2E-68E8-0613-6AE8BA8087EA}"/>
              </a:ext>
            </a:extLst>
          </p:cNvPr>
          <p:cNvSpPr txBox="1">
            <a:spLocks/>
          </p:cNvSpPr>
          <p:nvPr/>
        </p:nvSpPr>
        <p:spPr>
          <a:xfrm>
            <a:off x="633922" y="5691279"/>
            <a:ext cx="10418617" cy="7644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4000" kern="1200" cap="none" baseline="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Will also be a great time for questions.</a:t>
            </a:r>
            <a:endParaRPr lang="en-US" dirty="0">
              <a:solidFill>
                <a:srgbClr val="62B2E0"/>
              </a:solidFill>
            </a:endParaRPr>
          </a:p>
        </p:txBody>
      </p:sp>
    </p:spTree>
    <p:extLst>
      <p:ext uri="{BB962C8B-B14F-4D97-AF65-F5344CB8AC3E}">
        <p14:creationId xmlns:p14="http://schemas.microsoft.com/office/powerpoint/2010/main" val="135685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a:xfrm>
            <a:off x="3660282" y="246621"/>
            <a:ext cx="4871436" cy="495389"/>
          </a:xfrm>
        </p:spPr>
        <p:txBody>
          <a:bodyPr/>
          <a:lstStyle/>
          <a:p>
            <a:pPr algn="ctr"/>
            <a:r>
              <a:rPr lang="en-US" dirty="0"/>
              <a:t>Analysis conclusions</a:t>
            </a:r>
          </a:p>
        </p:txBody>
      </p:sp>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p:txBody>
          <a:bodyPr/>
          <a:lstStyle/>
          <a:p>
            <a:r>
              <a:rPr lang="en-US" dirty="0"/>
              <a:t>Data collection</a:t>
            </a:r>
          </a:p>
        </p:txBody>
      </p:sp>
      <p:sp>
        <p:nvSpPr>
          <p:cNvPr id="8" name="Content Placeholder 7">
            <a:extLst>
              <a:ext uri="{FF2B5EF4-FFF2-40B4-BE49-F238E27FC236}">
                <a16:creationId xmlns:a16="http://schemas.microsoft.com/office/drawing/2014/main" id="{5935AC4D-C17D-4827-B693-43A34920A5FD}"/>
              </a:ext>
            </a:extLst>
          </p:cNvPr>
          <p:cNvSpPr>
            <a:spLocks noGrp="1"/>
          </p:cNvSpPr>
          <p:nvPr>
            <p:ph idx="1"/>
          </p:nvPr>
        </p:nvSpPr>
        <p:spPr>
          <a:xfrm>
            <a:off x="410817" y="4206213"/>
            <a:ext cx="2702342" cy="1749005"/>
          </a:xfrm>
        </p:spPr>
        <p:txBody>
          <a:bodyPr/>
          <a:lstStyle/>
          <a:p>
            <a:pPr marL="285750" indent="-285750">
              <a:buFont typeface="Arial" panose="020B0604020202020204" pitchFamily="34" charset="0"/>
              <a:buChar char="•"/>
            </a:pPr>
            <a:r>
              <a:rPr lang="en-US" dirty="0"/>
              <a:t>During cleaning - 15.8% of the data was removed for various reasons, I will recommend improving the process later in presentation.</a:t>
            </a:r>
          </a:p>
          <a:p>
            <a:pPr marL="285750" indent="-285750">
              <a:buFont typeface="Arial" panose="020B0604020202020204" pitchFamily="34" charset="0"/>
              <a:buChar char="•"/>
            </a:pPr>
            <a:r>
              <a:rPr lang="en-US" dirty="0"/>
              <a:t>More types of metadata should be collected – is the user a student, tourist etc.</a:t>
            </a:r>
          </a:p>
          <a:p>
            <a:pPr marL="285750" indent="-285750">
              <a:buFont typeface="Arial" panose="020B0604020202020204" pitchFamily="34" charset="0"/>
              <a:buChar char="•"/>
            </a:pPr>
            <a:endParaRPr lang="en-US" dirty="0"/>
          </a:p>
          <a:p>
            <a:endParaRPr lang="en-US" dirty="0"/>
          </a:p>
        </p:txBody>
      </p:sp>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p:txBody>
          <a:bodyPr/>
          <a:lstStyle/>
          <a:p>
            <a:r>
              <a:rPr lang="en-US" dirty="0"/>
              <a:t>Bike lane availability</a:t>
            </a:r>
          </a:p>
        </p:txBody>
      </p:sp>
      <p:sp>
        <p:nvSpPr>
          <p:cNvPr id="10" name="Content Placeholder 9">
            <a:extLst>
              <a:ext uri="{FF2B5EF4-FFF2-40B4-BE49-F238E27FC236}">
                <a16:creationId xmlns:a16="http://schemas.microsoft.com/office/drawing/2014/main" id="{CCF1405A-05DA-4553-A7B3-B9592963C6B1}"/>
              </a:ext>
            </a:extLst>
          </p:cNvPr>
          <p:cNvSpPr>
            <a:spLocks noGrp="1"/>
          </p:cNvSpPr>
          <p:nvPr>
            <p:ph idx="18"/>
          </p:nvPr>
        </p:nvSpPr>
        <p:spPr>
          <a:xfrm>
            <a:off x="3362174" y="4206214"/>
            <a:ext cx="2588705" cy="1749005"/>
          </a:xfrm>
        </p:spPr>
        <p:txBody>
          <a:bodyPr/>
          <a:lstStyle/>
          <a:p>
            <a:pPr marL="285750" indent="-285750">
              <a:buFont typeface="Arial" panose="020B0604020202020204" pitchFamily="34" charset="0"/>
              <a:buChar char="•"/>
            </a:pPr>
            <a:r>
              <a:rPr lang="en-US" dirty="0"/>
              <a:t>Where there are more bike lanes, there are more users.</a:t>
            </a:r>
          </a:p>
          <a:p>
            <a:endParaRPr lang="en-US" dirty="0"/>
          </a:p>
        </p:txBody>
      </p:sp>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US" dirty="0"/>
              <a:t>Users - What we know.</a:t>
            </a:r>
          </a:p>
        </p:txBody>
      </p:sp>
      <p:sp>
        <p:nvSpPr>
          <p:cNvPr id="12" name="Content Placeholder 11">
            <a:extLst>
              <a:ext uri="{FF2B5EF4-FFF2-40B4-BE49-F238E27FC236}">
                <a16:creationId xmlns:a16="http://schemas.microsoft.com/office/drawing/2014/main" id="{780C3E07-3509-4911-AFF9-20EA8F12D0A4}"/>
              </a:ext>
            </a:extLst>
          </p:cNvPr>
          <p:cNvSpPr>
            <a:spLocks noGrp="1"/>
          </p:cNvSpPr>
          <p:nvPr>
            <p:ph idx="20"/>
          </p:nvPr>
        </p:nvSpPr>
        <p:spPr>
          <a:xfrm>
            <a:off x="6215573" y="4206214"/>
            <a:ext cx="2588705" cy="1749005"/>
          </a:xfrm>
        </p:spPr>
        <p:txBody>
          <a:bodyPr/>
          <a:lstStyle/>
          <a:p>
            <a:pPr marL="285750" indent="-285750">
              <a:buFont typeface="Arial" panose="020B0604020202020204" pitchFamily="34" charset="0"/>
              <a:buChar char="•"/>
            </a:pPr>
            <a:r>
              <a:rPr lang="en-US" dirty="0">
                <a:solidFill>
                  <a:srgbClr val="62B2E0"/>
                </a:solidFill>
              </a:rPr>
              <a:t>Members</a:t>
            </a:r>
            <a:r>
              <a:rPr lang="en-US" dirty="0"/>
              <a:t> are majority Chicago’s residents.</a:t>
            </a:r>
          </a:p>
          <a:p>
            <a:pPr marL="285750" indent="-285750">
              <a:buFont typeface="Arial" panose="020B0604020202020204" pitchFamily="34" charset="0"/>
              <a:buChar char="•"/>
            </a:pPr>
            <a:r>
              <a:rPr lang="en-US" dirty="0"/>
              <a:t>Students are more likely to be </a:t>
            </a:r>
            <a:r>
              <a:rPr lang="en-US" dirty="0">
                <a:solidFill>
                  <a:srgbClr val="E35778"/>
                </a:solidFill>
              </a:rPr>
              <a:t>casual</a:t>
            </a:r>
            <a:r>
              <a:rPr lang="en-US" dirty="0"/>
              <a:t> riders.</a:t>
            </a:r>
          </a:p>
          <a:p>
            <a:pPr marL="285750" indent="-285750">
              <a:buFont typeface="Arial" panose="020B0604020202020204" pitchFamily="34" charset="0"/>
              <a:buChar char="•"/>
            </a:pPr>
            <a:r>
              <a:rPr lang="en-US" dirty="0"/>
              <a:t>Local workers are more likely to be </a:t>
            </a:r>
            <a:r>
              <a:rPr lang="en-US" dirty="0">
                <a:solidFill>
                  <a:srgbClr val="62B2E0"/>
                </a:solidFill>
              </a:rPr>
              <a:t>members</a:t>
            </a:r>
            <a:r>
              <a:rPr lang="en-US" dirty="0"/>
              <a:t>.</a:t>
            </a:r>
          </a:p>
          <a:p>
            <a:pPr marL="285750" indent="-285750">
              <a:buFont typeface="Arial" panose="020B0604020202020204" pitchFamily="34" charset="0"/>
              <a:buChar char="•"/>
            </a:pPr>
            <a:r>
              <a:rPr lang="en-US" dirty="0"/>
              <a:t>During weekends and late night, </a:t>
            </a:r>
            <a:r>
              <a:rPr lang="en-US" dirty="0">
                <a:solidFill>
                  <a:srgbClr val="E35778"/>
                </a:solidFill>
              </a:rPr>
              <a:t>casual</a:t>
            </a:r>
            <a:r>
              <a:rPr lang="en-US" dirty="0">
                <a:solidFill>
                  <a:schemeClr val="accent3">
                    <a:lumMod val="75000"/>
                  </a:schemeClr>
                </a:solidFill>
              </a:rPr>
              <a:t> </a:t>
            </a:r>
            <a:r>
              <a:rPr lang="en-US" dirty="0"/>
              <a:t>riders</a:t>
            </a:r>
            <a:r>
              <a:rPr lang="en-US" dirty="0">
                <a:solidFill>
                  <a:schemeClr val="accent3">
                    <a:lumMod val="75000"/>
                  </a:schemeClr>
                </a:solidFill>
              </a:rPr>
              <a:t> </a:t>
            </a:r>
            <a:r>
              <a:rPr lang="en-US" dirty="0"/>
              <a:t>are more dominant.</a:t>
            </a:r>
          </a:p>
          <a:p>
            <a:endParaRPr lang="en-US" dirty="0"/>
          </a:p>
        </p:txBody>
      </p:sp>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p:txBody>
          <a:bodyPr/>
          <a:lstStyle/>
          <a:p>
            <a:r>
              <a:rPr lang="en-US" dirty="0"/>
              <a:t>Colleges and universities </a:t>
            </a:r>
          </a:p>
        </p:txBody>
      </p:sp>
      <p:sp>
        <p:nvSpPr>
          <p:cNvPr id="14" name="Content Placeholder 13">
            <a:extLst>
              <a:ext uri="{FF2B5EF4-FFF2-40B4-BE49-F238E27FC236}">
                <a16:creationId xmlns:a16="http://schemas.microsoft.com/office/drawing/2014/main" id="{4EAA9254-229F-4C3E-B078-B8912E5BBE98}"/>
              </a:ext>
            </a:extLst>
          </p:cNvPr>
          <p:cNvSpPr>
            <a:spLocks noGrp="1"/>
          </p:cNvSpPr>
          <p:nvPr>
            <p:ph idx="22"/>
          </p:nvPr>
        </p:nvSpPr>
        <p:spPr>
          <a:xfrm>
            <a:off x="9068972" y="4206214"/>
            <a:ext cx="2588705" cy="1129294"/>
          </a:xfrm>
        </p:spPr>
        <p:txBody>
          <a:bodyPr/>
          <a:lstStyle/>
          <a:p>
            <a:pPr marL="285750" indent="-285750">
              <a:buFont typeface="Arial" panose="020B0604020202020204" pitchFamily="34" charset="0"/>
              <a:buChar char="•"/>
            </a:pPr>
            <a:r>
              <a:rPr lang="en-US" dirty="0"/>
              <a:t>Higher education institutes are more likely to use the company’s services both as </a:t>
            </a:r>
            <a:r>
              <a:rPr lang="en-US" dirty="0">
                <a:solidFill>
                  <a:srgbClr val="62B2E0"/>
                </a:solidFill>
              </a:rPr>
              <a:t>members</a:t>
            </a:r>
            <a:r>
              <a:rPr lang="en-US" dirty="0"/>
              <a:t> and </a:t>
            </a:r>
            <a:r>
              <a:rPr lang="en-US" dirty="0">
                <a:solidFill>
                  <a:srgbClr val="E35778"/>
                </a:solidFill>
              </a:rPr>
              <a:t>casual</a:t>
            </a:r>
            <a:r>
              <a:rPr lang="en-US" dirty="0"/>
              <a:t> riders.</a:t>
            </a:r>
          </a:p>
          <a:p>
            <a:pPr marL="285750" indent="-285750">
              <a:buFont typeface="Arial" panose="020B0604020202020204" pitchFamily="34" charset="0"/>
              <a:buChar char="•"/>
            </a:pPr>
            <a:endParaRPr lang="en-US" dirty="0"/>
          </a:p>
          <a:p>
            <a:endParaRPr lang="en-US" dirty="0"/>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14</a:t>
            </a:fld>
            <a:endParaRPr lang="en-US" dirty="0"/>
          </a:p>
        </p:txBody>
      </p:sp>
      <p:pic>
        <p:nvPicPr>
          <p:cNvPr id="29" name="Picture Placeholder 28" descr="A close up of a keyboard&#10;&#10;Description automatically generated with medium confidence">
            <a:extLst>
              <a:ext uri="{FF2B5EF4-FFF2-40B4-BE49-F238E27FC236}">
                <a16:creationId xmlns:a16="http://schemas.microsoft.com/office/drawing/2014/main" id="{0B4AF3A2-A5E8-5F76-BF98-A30AAF79A54B}"/>
              </a:ext>
            </a:extLst>
          </p:cNvPr>
          <p:cNvPicPr>
            <a:picLocks noGrp="1" noChangeAspect="1"/>
          </p:cNvPicPr>
          <p:nvPr>
            <p:ph type="pic" sz="quarter" idx="13"/>
          </p:nvPr>
        </p:nvPicPr>
        <p:blipFill>
          <a:blip r:embed="rId3"/>
          <a:srcRect l="12553" r="12553"/>
          <a:stretch>
            <a:fillRect/>
          </a:stretch>
        </p:blipFill>
        <p:spPr/>
      </p:pic>
      <p:pic>
        <p:nvPicPr>
          <p:cNvPr id="25" name="Picture Placeholder 24" descr="A picture containing text, outdoor, ground, green&#10;&#10;Description automatically generated">
            <a:extLst>
              <a:ext uri="{FF2B5EF4-FFF2-40B4-BE49-F238E27FC236}">
                <a16:creationId xmlns:a16="http://schemas.microsoft.com/office/drawing/2014/main" id="{EF9296FE-9FB3-E4F2-DB7A-CFD2BE415507}"/>
              </a:ext>
            </a:extLst>
          </p:cNvPr>
          <p:cNvPicPr>
            <a:picLocks noGrp="1" noChangeAspect="1"/>
          </p:cNvPicPr>
          <p:nvPr>
            <p:ph type="pic" sz="quarter" idx="14"/>
          </p:nvPr>
        </p:nvPicPr>
        <p:blipFill>
          <a:blip r:embed="rId4"/>
          <a:srcRect l="14600" r="14600"/>
          <a:stretch>
            <a:fillRect/>
          </a:stretch>
        </p:blipFill>
        <p:spPr/>
      </p:pic>
      <p:pic>
        <p:nvPicPr>
          <p:cNvPr id="27" name="Picture Placeholder 26" descr="A picture containing yellow, bicycle, outdoor, transport&#10;&#10;Description automatically generated">
            <a:extLst>
              <a:ext uri="{FF2B5EF4-FFF2-40B4-BE49-F238E27FC236}">
                <a16:creationId xmlns:a16="http://schemas.microsoft.com/office/drawing/2014/main" id="{C19FD979-C6A6-0B2C-E30F-5BB85D3CC520}"/>
              </a:ext>
            </a:extLst>
          </p:cNvPr>
          <p:cNvPicPr>
            <a:picLocks noGrp="1" noChangeAspect="1"/>
          </p:cNvPicPr>
          <p:nvPr>
            <p:ph type="pic" sz="quarter" idx="15"/>
          </p:nvPr>
        </p:nvPicPr>
        <p:blipFill>
          <a:blip r:embed="rId5"/>
          <a:srcRect l="16611" r="16611"/>
          <a:stretch>
            <a:fillRect/>
          </a:stretch>
        </p:blipFill>
        <p:spPr/>
      </p:pic>
      <p:pic>
        <p:nvPicPr>
          <p:cNvPr id="36" name="Picture Placeholder 35" descr="A picture containing athletic game, sport&#10;&#10;Description automatically generated">
            <a:extLst>
              <a:ext uri="{FF2B5EF4-FFF2-40B4-BE49-F238E27FC236}">
                <a16:creationId xmlns:a16="http://schemas.microsoft.com/office/drawing/2014/main" id="{C0409AA8-0B4E-F562-A6B7-FD4C2C4A2C81}"/>
              </a:ext>
            </a:extLst>
          </p:cNvPr>
          <p:cNvPicPr>
            <a:picLocks noGrp="1" noChangeAspect="1"/>
          </p:cNvPicPr>
          <p:nvPr>
            <p:ph type="pic" sz="quarter" idx="16"/>
          </p:nvPr>
        </p:nvPicPr>
        <p:blipFill>
          <a:blip r:embed="rId6"/>
          <a:srcRect l="15489" r="15489"/>
          <a:stretch>
            <a:fillRect/>
          </a:stretch>
        </p:blipFill>
        <p:spPr/>
      </p:pic>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6D95148E-637F-7EAD-61C0-442FE574813D}"/>
                  </a:ext>
                </a:extLst>
              </p14:cNvPr>
              <p14:cNvContentPartPr/>
              <p14:nvPr/>
            </p14:nvContentPartPr>
            <p14:xfrm>
              <a:off x="209204" y="6297978"/>
              <a:ext cx="1337040" cy="344520"/>
            </p14:xfrm>
          </p:contentPart>
        </mc:Choice>
        <mc:Fallback xmlns="">
          <p:pic>
            <p:nvPicPr>
              <p:cNvPr id="30" name="Ink 29">
                <a:extLst>
                  <a:ext uri="{FF2B5EF4-FFF2-40B4-BE49-F238E27FC236}">
                    <a16:creationId xmlns:a16="http://schemas.microsoft.com/office/drawing/2014/main" id="{6D95148E-637F-7EAD-61C0-442FE574813D}"/>
                  </a:ext>
                </a:extLst>
              </p:cNvPr>
              <p:cNvPicPr/>
              <p:nvPr/>
            </p:nvPicPr>
            <p:blipFill>
              <a:blip r:embed="rId8"/>
              <a:stretch>
                <a:fillRect/>
              </a:stretch>
            </p:blipFill>
            <p:spPr>
              <a:xfrm>
                <a:off x="146564" y="6235338"/>
                <a:ext cx="1462680" cy="470160"/>
              </a:xfrm>
              <a:prstGeom prst="rect">
                <a:avLst/>
              </a:prstGeom>
            </p:spPr>
          </p:pic>
        </mc:Fallback>
      </mc:AlternateContent>
      <p:sp>
        <p:nvSpPr>
          <p:cNvPr id="34" name="Title 1">
            <a:extLst>
              <a:ext uri="{FF2B5EF4-FFF2-40B4-BE49-F238E27FC236}">
                <a16:creationId xmlns:a16="http://schemas.microsoft.com/office/drawing/2014/main" id="{FCACCD9D-008C-1705-B1CA-0BFC44261D56}"/>
              </a:ext>
            </a:extLst>
          </p:cNvPr>
          <p:cNvSpPr txBox="1">
            <a:spLocks/>
          </p:cNvSpPr>
          <p:nvPr/>
        </p:nvSpPr>
        <p:spPr>
          <a:xfrm>
            <a:off x="524454" y="665696"/>
            <a:ext cx="11150600" cy="495389"/>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algn="ctr"/>
            <a:r>
              <a:rPr lang="en-US" sz="1800" dirty="0"/>
              <a:t>difference between </a:t>
            </a:r>
            <a:r>
              <a:rPr lang="en-US" sz="1800" dirty="0">
                <a:solidFill>
                  <a:srgbClr val="E35778"/>
                </a:solidFill>
              </a:rPr>
              <a:t>casual</a:t>
            </a:r>
            <a:r>
              <a:rPr lang="en-US" sz="1800" dirty="0">
                <a:solidFill>
                  <a:schemeClr val="accent3">
                    <a:lumMod val="75000"/>
                  </a:schemeClr>
                </a:solidFill>
              </a:rPr>
              <a:t> </a:t>
            </a:r>
            <a:r>
              <a:rPr lang="en-US" sz="1800" dirty="0"/>
              <a:t>riders</a:t>
            </a:r>
            <a:r>
              <a:rPr lang="en-US" sz="1800" dirty="0">
                <a:solidFill>
                  <a:schemeClr val="accent3">
                    <a:lumMod val="75000"/>
                  </a:schemeClr>
                </a:solidFill>
              </a:rPr>
              <a:t> </a:t>
            </a:r>
            <a:r>
              <a:rPr lang="en-US" sz="1800" dirty="0"/>
              <a:t>and </a:t>
            </a:r>
            <a:r>
              <a:rPr lang="en-US" sz="1800" dirty="0">
                <a:solidFill>
                  <a:srgbClr val="62B2E0"/>
                </a:solidFill>
              </a:rPr>
              <a:t>members</a:t>
            </a:r>
            <a:r>
              <a:rPr lang="en-US" sz="1800" dirty="0"/>
              <a:t> to determine a marketing campaign</a:t>
            </a:r>
          </a:p>
        </p:txBody>
      </p:sp>
    </p:spTree>
    <p:extLst>
      <p:ext uri="{BB962C8B-B14F-4D97-AF65-F5344CB8AC3E}">
        <p14:creationId xmlns:p14="http://schemas.microsoft.com/office/powerpoint/2010/main" val="43563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4524E9-09B6-6F58-2C96-0E5743A21084}"/>
              </a:ext>
            </a:extLst>
          </p:cNvPr>
          <p:cNvSpPr>
            <a:spLocks noGrp="1"/>
          </p:cNvSpPr>
          <p:nvPr>
            <p:ph type="sldNum" sz="quarter" idx="12"/>
          </p:nvPr>
        </p:nvSpPr>
        <p:spPr/>
        <p:txBody>
          <a:bodyPr/>
          <a:lstStyle/>
          <a:p>
            <a:fld id="{9EC71654-96A5-4280-94F3-931C61A9F92C}" type="slidenum">
              <a:rPr lang="en-US" noProof="0" smtClean="0"/>
              <a:pPr/>
              <a:t>15</a:t>
            </a:fld>
            <a:endParaRPr lang="en-US" noProof="0" dirty="0"/>
          </a:p>
        </p:txBody>
      </p:sp>
      <p:sp>
        <p:nvSpPr>
          <p:cNvPr id="5" name="Title 4">
            <a:extLst>
              <a:ext uri="{FF2B5EF4-FFF2-40B4-BE49-F238E27FC236}">
                <a16:creationId xmlns:a16="http://schemas.microsoft.com/office/drawing/2014/main" id="{3EEE50C8-7442-3B48-0693-5EA88D604AA5}"/>
              </a:ext>
            </a:extLst>
          </p:cNvPr>
          <p:cNvSpPr>
            <a:spLocks noGrp="1"/>
          </p:cNvSpPr>
          <p:nvPr>
            <p:ph type="title"/>
          </p:nvPr>
        </p:nvSpPr>
        <p:spPr>
          <a:xfrm>
            <a:off x="719787" y="437149"/>
            <a:ext cx="10752426" cy="627241"/>
          </a:xfrm>
        </p:spPr>
        <p:txBody>
          <a:bodyPr/>
          <a:lstStyle/>
          <a:p>
            <a:pPr algn="ctr"/>
            <a:r>
              <a:rPr lang="en-US" dirty="0"/>
              <a:t>Crucial information missing for this analysis.</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58FDC69-FD6A-8D97-EAE8-60F62DE58DAD}"/>
                  </a:ext>
                </a:extLst>
              </p14:cNvPr>
              <p14:cNvContentPartPr/>
              <p14:nvPr/>
            </p14:nvContentPartPr>
            <p14:xfrm>
              <a:off x="549192" y="6310842"/>
              <a:ext cx="1119960" cy="321480"/>
            </p14:xfrm>
          </p:contentPart>
        </mc:Choice>
        <mc:Fallback xmlns="">
          <p:pic>
            <p:nvPicPr>
              <p:cNvPr id="7" name="Ink 6">
                <a:extLst>
                  <a:ext uri="{FF2B5EF4-FFF2-40B4-BE49-F238E27FC236}">
                    <a16:creationId xmlns:a16="http://schemas.microsoft.com/office/drawing/2014/main" id="{758FDC69-FD6A-8D97-EAE8-60F62DE58DAD}"/>
                  </a:ext>
                </a:extLst>
              </p:cNvPr>
              <p:cNvPicPr/>
              <p:nvPr/>
            </p:nvPicPr>
            <p:blipFill>
              <a:blip r:embed="rId3"/>
              <a:stretch>
                <a:fillRect/>
              </a:stretch>
            </p:blipFill>
            <p:spPr>
              <a:xfrm>
                <a:off x="486552" y="6248202"/>
                <a:ext cx="1245600" cy="447120"/>
              </a:xfrm>
              <a:prstGeom prst="rect">
                <a:avLst/>
              </a:prstGeom>
            </p:spPr>
          </p:pic>
        </mc:Fallback>
      </mc:AlternateContent>
      <p:sp>
        <p:nvSpPr>
          <p:cNvPr id="24" name="TextBox 23">
            <a:extLst>
              <a:ext uri="{FF2B5EF4-FFF2-40B4-BE49-F238E27FC236}">
                <a16:creationId xmlns:a16="http://schemas.microsoft.com/office/drawing/2014/main" id="{6A53F74F-9741-34B9-EF3C-BA9D68196DA1}"/>
              </a:ext>
            </a:extLst>
          </p:cNvPr>
          <p:cNvSpPr txBox="1"/>
          <p:nvPr/>
        </p:nvSpPr>
        <p:spPr>
          <a:xfrm>
            <a:off x="1657679" y="1672546"/>
            <a:ext cx="8876641" cy="4031873"/>
          </a:xfrm>
          <a:prstGeom prst="rect">
            <a:avLst/>
          </a:prstGeom>
          <a:noFill/>
        </p:spPr>
        <p:txBody>
          <a:bodyPr wrap="square" rtlCol="0">
            <a:spAutoFit/>
          </a:bodyPr>
          <a:lstStyle/>
          <a:p>
            <a:r>
              <a:rPr lang="en-US" sz="2000" dirty="0"/>
              <a:t>For security reasons, the USER_ID was not available in this analysis therefore, I cannot distinguish if 100 rides by members was equal to 10 rides completed by 10 members OR 1 ride completed by 100 members.</a:t>
            </a:r>
          </a:p>
          <a:p>
            <a:endParaRPr lang="en-US" sz="2000" dirty="0"/>
          </a:p>
          <a:p>
            <a:r>
              <a:rPr lang="en-US" sz="2000" dirty="0"/>
              <a:t> I am emphasizing this issue as the marketing campaign is meant to upgrade casual riders into members. The data can reflect the same usage for both user types but because of this missing information my dataset cannot by 100% accurate.</a:t>
            </a:r>
          </a:p>
          <a:p>
            <a:endParaRPr lang="en-US" sz="2000" dirty="0"/>
          </a:p>
          <a:p>
            <a:r>
              <a:rPr lang="en-US" sz="2000" dirty="0"/>
              <a:t>Hypothetically, casual riders and their usage habits, create more revenue to the company. Creating a campaign to divert casual riders to members, will cost both in marketing expenses as well as decreased revenue in the following year.</a:t>
            </a:r>
          </a:p>
          <a:p>
            <a:r>
              <a:rPr lang="en-US" dirty="0"/>
              <a:t> </a:t>
            </a:r>
          </a:p>
          <a:p>
            <a:pPr marL="2857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245933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4524E9-09B6-6F58-2C96-0E5743A21084}"/>
              </a:ext>
            </a:extLst>
          </p:cNvPr>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5" name="Title 4">
            <a:extLst>
              <a:ext uri="{FF2B5EF4-FFF2-40B4-BE49-F238E27FC236}">
                <a16:creationId xmlns:a16="http://schemas.microsoft.com/office/drawing/2014/main" id="{3EEE50C8-7442-3B48-0693-5EA88D604AA5}"/>
              </a:ext>
            </a:extLst>
          </p:cNvPr>
          <p:cNvSpPr>
            <a:spLocks noGrp="1"/>
          </p:cNvSpPr>
          <p:nvPr>
            <p:ph type="title"/>
          </p:nvPr>
        </p:nvSpPr>
        <p:spPr>
          <a:xfrm>
            <a:off x="1080006" y="474919"/>
            <a:ext cx="10752426" cy="627241"/>
          </a:xfrm>
        </p:spPr>
        <p:txBody>
          <a:bodyPr/>
          <a:lstStyle/>
          <a:p>
            <a:pPr algn="ctr"/>
            <a:r>
              <a:rPr lang="en-US" dirty="0"/>
              <a:t>Analysis suggestions</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58FDC69-FD6A-8D97-EAE8-60F62DE58DAD}"/>
                  </a:ext>
                </a:extLst>
              </p14:cNvPr>
              <p14:cNvContentPartPr/>
              <p14:nvPr/>
            </p14:nvContentPartPr>
            <p14:xfrm>
              <a:off x="549192" y="6310842"/>
              <a:ext cx="1119960" cy="321480"/>
            </p14:xfrm>
          </p:contentPart>
        </mc:Choice>
        <mc:Fallback xmlns="">
          <p:pic>
            <p:nvPicPr>
              <p:cNvPr id="7" name="Ink 6">
                <a:extLst>
                  <a:ext uri="{FF2B5EF4-FFF2-40B4-BE49-F238E27FC236}">
                    <a16:creationId xmlns:a16="http://schemas.microsoft.com/office/drawing/2014/main" id="{758FDC69-FD6A-8D97-EAE8-60F62DE58DAD}"/>
                  </a:ext>
                </a:extLst>
              </p:cNvPr>
              <p:cNvPicPr/>
              <p:nvPr/>
            </p:nvPicPr>
            <p:blipFill>
              <a:blip r:embed="rId3"/>
              <a:stretch>
                <a:fillRect/>
              </a:stretch>
            </p:blipFill>
            <p:spPr>
              <a:xfrm>
                <a:off x="486552" y="6248202"/>
                <a:ext cx="1245600" cy="447120"/>
              </a:xfrm>
              <a:prstGeom prst="rect">
                <a:avLst/>
              </a:prstGeom>
            </p:spPr>
          </p:pic>
        </mc:Fallback>
      </mc:AlternateContent>
      <p:sp>
        <p:nvSpPr>
          <p:cNvPr id="24" name="TextBox 23">
            <a:extLst>
              <a:ext uri="{FF2B5EF4-FFF2-40B4-BE49-F238E27FC236}">
                <a16:creationId xmlns:a16="http://schemas.microsoft.com/office/drawing/2014/main" id="{6A53F74F-9741-34B9-EF3C-BA9D68196DA1}"/>
              </a:ext>
            </a:extLst>
          </p:cNvPr>
          <p:cNvSpPr txBox="1"/>
          <p:nvPr/>
        </p:nvSpPr>
        <p:spPr>
          <a:xfrm>
            <a:off x="681074" y="1619537"/>
            <a:ext cx="3546369" cy="4524315"/>
          </a:xfrm>
          <a:prstGeom prst="rect">
            <a:avLst/>
          </a:prstGeom>
          <a:noFill/>
        </p:spPr>
        <p:txBody>
          <a:bodyPr wrap="square" rtlCol="0">
            <a:spAutoFit/>
          </a:bodyPr>
          <a:lstStyle/>
          <a:p>
            <a:pPr algn="ctr"/>
            <a:r>
              <a:rPr lang="en-US" b="1" u="sng" dirty="0"/>
              <a:t>Dataset</a:t>
            </a:r>
          </a:p>
          <a:p>
            <a:pPr marL="285750" indent="-285750">
              <a:buFont typeface="Arial" panose="020B0604020202020204" pitchFamily="34" charset="0"/>
              <a:buChar char="•"/>
            </a:pPr>
            <a:r>
              <a:rPr lang="en-US" dirty="0"/>
              <a:t>Improve collection of data i.e. missing data under ‘station name’ columns, 2 types of </a:t>
            </a:r>
            <a:r>
              <a:rPr lang="en-US" dirty="0" err="1"/>
              <a:t>ride_id’s</a:t>
            </a:r>
            <a:r>
              <a:rPr lang="en-US"/>
              <a:t> etc. </a:t>
            </a:r>
            <a:endParaRPr lang="en-US" dirty="0"/>
          </a:p>
          <a:p>
            <a:pPr marL="285750" indent="-285750">
              <a:buFont typeface="Arial" panose="020B0604020202020204" pitchFamily="34" charset="0"/>
              <a:buChar char="•"/>
            </a:pPr>
            <a:r>
              <a:rPr lang="en-US" dirty="0"/>
              <a:t>Lower coordinate accuracy to </a:t>
            </a:r>
            <a:r>
              <a:rPr lang="en-US" dirty="0" err="1"/>
              <a:t>xx.xxxx</a:t>
            </a:r>
            <a:r>
              <a:rPr lang="en-US" dirty="0"/>
              <a:t> four after the decimal.</a:t>
            </a:r>
          </a:p>
          <a:p>
            <a:pPr marL="285750" indent="-285750">
              <a:buFont typeface="Arial" panose="020B0604020202020204" pitchFamily="34" charset="0"/>
              <a:buChar char="•"/>
            </a:pPr>
            <a:r>
              <a:rPr lang="en-US" dirty="0"/>
              <a:t>Add user type (student, resident/member, etc.)</a:t>
            </a:r>
          </a:p>
          <a:p>
            <a:pPr marL="285750" indent="-285750">
              <a:buFont typeface="Arial" panose="020B0604020202020204" pitchFamily="34" charset="0"/>
              <a:buChar char="•"/>
            </a:pPr>
            <a:r>
              <a:rPr lang="en-US" dirty="0"/>
              <a:t>Remove the ‘docked bike’ rideable type – change to ‘classic’.</a:t>
            </a:r>
          </a:p>
          <a:p>
            <a:pPr marL="285750" indent="-285750">
              <a:buFont typeface="Arial" panose="020B0604020202020204" pitchFamily="34" charset="0"/>
              <a:buChar char="•"/>
            </a:pPr>
            <a:r>
              <a:rPr lang="en-US" dirty="0"/>
              <a:t>Create a user type for maintenance undocking-could be easily removed.</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84394DA6-566D-683B-3704-BF88BD38FDB2}"/>
              </a:ext>
            </a:extLst>
          </p:cNvPr>
          <p:cNvSpPr txBox="1"/>
          <p:nvPr/>
        </p:nvSpPr>
        <p:spPr>
          <a:xfrm>
            <a:off x="4849289" y="1635561"/>
            <a:ext cx="3085472" cy="2862322"/>
          </a:xfrm>
          <a:prstGeom prst="rect">
            <a:avLst/>
          </a:prstGeom>
          <a:noFill/>
        </p:spPr>
        <p:txBody>
          <a:bodyPr wrap="square" rtlCol="0">
            <a:spAutoFit/>
          </a:bodyPr>
          <a:lstStyle/>
          <a:p>
            <a:pPr algn="ctr"/>
            <a:r>
              <a:rPr lang="en-US" b="1" u="sng" dirty="0"/>
              <a:t>Bike lanes</a:t>
            </a:r>
          </a:p>
          <a:p>
            <a:pPr marL="285750" indent="-285750">
              <a:buFont typeface="Arial" panose="020B0604020202020204" pitchFamily="34" charset="0"/>
              <a:buChar char="•"/>
            </a:pPr>
            <a:r>
              <a:rPr lang="en-US" dirty="0"/>
              <a:t>Marketing budget can work towards Chicago adding new bike lanes sponsored by </a:t>
            </a:r>
            <a:r>
              <a:rPr lang="en-US" dirty="0" err="1"/>
              <a:t>Cyclistic</a:t>
            </a:r>
            <a:r>
              <a:rPr lang="en-US" dirty="0"/>
              <a:t> company. More lanes = more riders.</a:t>
            </a:r>
          </a:p>
          <a:p>
            <a:pPr marL="285750" indent="-285750">
              <a:buFont typeface="Arial" panose="020B0604020202020204" pitchFamily="34" charset="0"/>
              <a:buChar char="•"/>
            </a:pPr>
            <a:r>
              <a:rPr lang="en-US" dirty="0"/>
              <a:t>Safer lanes will attract more riders.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DE7AB93C-B06D-9065-5AB3-02C30207398D}"/>
              </a:ext>
            </a:extLst>
          </p:cNvPr>
          <p:cNvSpPr txBox="1"/>
          <p:nvPr/>
        </p:nvSpPr>
        <p:spPr>
          <a:xfrm>
            <a:off x="8394650" y="1619537"/>
            <a:ext cx="2969045" cy="4801314"/>
          </a:xfrm>
          <a:prstGeom prst="rect">
            <a:avLst/>
          </a:prstGeom>
          <a:noFill/>
        </p:spPr>
        <p:txBody>
          <a:bodyPr wrap="square" rtlCol="0">
            <a:spAutoFit/>
          </a:bodyPr>
          <a:lstStyle/>
          <a:p>
            <a:pPr algn="ctr"/>
            <a:r>
              <a:rPr lang="en-US" b="1" u="sng" dirty="0"/>
              <a:t>Type of users</a:t>
            </a:r>
          </a:p>
          <a:p>
            <a:pPr marL="285750" indent="-285750">
              <a:buFont typeface="Arial" panose="020B0604020202020204" pitchFamily="34" charset="0"/>
              <a:buChar char="•"/>
            </a:pPr>
            <a:r>
              <a:rPr lang="en-US" dirty="0"/>
              <a:t>Targeting students as main customers.  As there is already a student discount, I suggest creating another analysis/survey to interact more with this target audience.</a:t>
            </a:r>
          </a:p>
          <a:p>
            <a:pPr marL="285750" indent="-285750">
              <a:buFont typeface="Arial" panose="020B0604020202020204" pitchFamily="34" charset="0"/>
              <a:buChar char="•"/>
            </a:pPr>
            <a:r>
              <a:rPr lang="en-US" dirty="0"/>
              <a:t>Same goes for the local businesses.</a:t>
            </a:r>
          </a:p>
          <a:p>
            <a:pPr marL="285750" indent="-285750">
              <a:buFont typeface="Arial" panose="020B0604020202020204" pitchFamily="34" charset="0"/>
              <a:buChar char="•"/>
            </a:pPr>
            <a:r>
              <a:rPr lang="en-US" dirty="0"/>
              <a:t>Marketing in late night scene.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45397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2B2E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2C5D74-7E71-4488-B3EF-73A86F046614}"/>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hlinkClick r:id="rId3"/>
              </a:rPr>
              <a:t>linkedin.com/in/shaharmazur/</a:t>
            </a:r>
            <a:endParaRPr lang="en-US" dirty="0"/>
          </a:p>
        </p:txBody>
      </p:sp>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3CBC1503-A322-28B7-7481-F67B836993AA}"/>
                  </a:ext>
                </a:extLst>
              </p14:cNvPr>
              <p14:cNvContentPartPr/>
              <p14:nvPr/>
            </p14:nvContentPartPr>
            <p14:xfrm>
              <a:off x="6453851" y="1817418"/>
              <a:ext cx="1636200" cy="640440"/>
            </p14:xfrm>
          </p:contentPart>
        </mc:Choice>
        <mc:Fallback xmlns="">
          <p:pic>
            <p:nvPicPr>
              <p:cNvPr id="27" name="Ink 26">
                <a:extLst>
                  <a:ext uri="{FF2B5EF4-FFF2-40B4-BE49-F238E27FC236}">
                    <a16:creationId xmlns:a16="http://schemas.microsoft.com/office/drawing/2014/main" id="{3CBC1503-A322-28B7-7481-F67B836993AA}"/>
                  </a:ext>
                </a:extLst>
              </p:cNvPr>
              <p:cNvPicPr/>
              <p:nvPr/>
            </p:nvPicPr>
            <p:blipFill>
              <a:blip r:embed="rId5"/>
              <a:stretch>
                <a:fillRect/>
              </a:stretch>
            </p:blipFill>
            <p:spPr>
              <a:xfrm>
                <a:off x="6390851" y="1754778"/>
                <a:ext cx="1761840" cy="766080"/>
              </a:xfrm>
              <a:prstGeom prst="rect">
                <a:avLst/>
              </a:prstGeom>
            </p:spPr>
          </p:pic>
        </mc:Fallback>
      </mc:AlternateContent>
      <p:sp>
        <p:nvSpPr>
          <p:cNvPr id="28" name="Text Placeholder 4">
            <a:extLst>
              <a:ext uri="{FF2B5EF4-FFF2-40B4-BE49-F238E27FC236}">
                <a16:creationId xmlns:a16="http://schemas.microsoft.com/office/drawing/2014/main" id="{8D6243B8-66E7-16C9-87D3-A1954BA753B5}"/>
              </a:ext>
            </a:extLst>
          </p:cNvPr>
          <p:cNvSpPr txBox="1">
            <a:spLocks/>
          </p:cNvSpPr>
          <p:nvPr/>
        </p:nvSpPr>
        <p:spPr>
          <a:xfrm>
            <a:off x="7010939" y="4509397"/>
            <a:ext cx="4533900" cy="5032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kern="1200" cap="all" baseline="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6"/>
              </a:rPr>
              <a:t>@Shahar Mazur</a:t>
            </a:r>
            <a:endParaRPr lang="en-US" dirty="0"/>
          </a:p>
        </p:txBody>
      </p:sp>
      <p:pic>
        <p:nvPicPr>
          <p:cNvPr id="32" name="Picture Placeholder 31" descr="A person with a beard&#10;&#10;Description automatically generated with medium confidence">
            <a:extLst>
              <a:ext uri="{FF2B5EF4-FFF2-40B4-BE49-F238E27FC236}">
                <a16:creationId xmlns:a16="http://schemas.microsoft.com/office/drawing/2014/main" id="{F1BDD62F-103E-6A4E-6F30-9B43C31A5B3D}"/>
              </a:ext>
            </a:extLst>
          </p:cNvPr>
          <p:cNvPicPr>
            <a:picLocks noGrp="1" noChangeAspect="1"/>
          </p:cNvPicPr>
          <p:nvPr>
            <p:ph type="pic" sz="quarter" idx="10"/>
          </p:nvPr>
        </p:nvPicPr>
        <p:blipFill>
          <a:blip r:embed="rId7">
            <a:extLst>
              <a:ext uri="{BEBA8EAE-BF5A-486C-A8C5-ECC9F3942E4B}">
                <a14:imgProps xmlns:a14="http://schemas.microsoft.com/office/drawing/2010/main">
                  <a14:imgLayer r:embed="rId8">
                    <a14:imgEffect>
                      <a14:saturation sat="24000"/>
                    </a14:imgEffect>
                  </a14:imgLayer>
                </a14:imgProps>
              </a:ext>
            </a:extLst>
          </a:blip>
          <a:srcRect/>
          <a:stretch>
            <a:fillRect/>
          </a:stretch>
        </p:blipFill>
        <p:spPr>
          <a:xfrm>
            <a:off x="1137424" y="1257405"/>
            <a:ext cx="4052257" cy="4052257"/>
          </a:xfrm>
        </p:spPr>
      </p:pic>
    </p:spTree>
    <p:extLst>
      <p:ext uri="{BB962C8B-B14F-4D97-AF65-F5344CB8AC3E}">
        <p14:creationId xmlns:p14="http://schemas.microsoft.com/office/powerpoint/2010/main" val="2928802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sz="2400" dirty="0"/>
              <a:t>Information in this presentation include:</a:t>
            </a:r>
          </a:p>
        </p:txBody>
      </p:sp>
      <p:sp>
        <p:nvSpPr>
          <p:cNvPr id="2" name="Slide Number Placeholder 1">
            <a:extLst>
              <a:ext uri="{FF2B5EF4-FFF2-40B4-BE49-F238E27FC236}">
                <a16:creationId xmlns:a16="http://schemas.microsoft.com/office/drawing/2014/main" id="{5D5F241F-3D28-4712-A087-30DC45A04C18}"/>
              </a:ext>
            </a:extLst>
          </p:cNvPr>
          <p:cNvSpPr>
            <a:spLocks noGrp="1"/>
          </p:cNvSpPr>
          <p:nvPr>
            <p:ph type="sldNum" sz="quarter" idx="12"/>
          </p:nvPr>
        </p:nvSpPr>
        <p:spPr/>
        <p:txBody>
          <a:bodyPr/>
          <a:lstStyle/>
          <a:p>
            <a:fld id="{9EC71654-96A5-4280-94F3-931C61A9F92C}"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E0DA16A-F836-5837-A10F-71FE928C916D}"/>
                  </a:ext>
                </a:extLst>
              </p14:cNvPr>
              <p14:cNvContentPartPr/>
              <p14:nvPr/>
            </p14:nvContentPartPr>
            <p14:xfrm>
              <a:off x="551924" y="6252618"/>
              <a:ext cx="1351080" cy="409680"/>
            </p14:xfrm>
          </p:contentPart>
        </mc:Choice>
        <mc:Fallback xmlns="">
          <p:pic>
            <p:nvPicPr>
              <p:cNvPr id="5" name="Ink 4">
                <a:extLst>
                  <a:ext uri="{FF2B5EF4-FFF2-40B4-BE49-F238E27FC236}">
                    <a16:creationId xmlns:a16="http://schemas.microsoft.com/office/drawing/2014/main" id="{AE0DA16A-F836-5837-A10F-71FE928C916D}"/>
                  </a:ext>
                </a:extLst>
              </p:cNvPr>
              <p:cNvPicPr/>
              <p:nvPr/>
            </p:nvPicPr>
            <p:blipFill>
              <a:blip r:embed="rId4"/>
              <a:stretch>
                <a:fillRect/>
              </a:stretch>
            </p:blipFill>
            <p:spPr>
              <a:xfrm>
                <a:off x="488924" y="6189978"/>
                <a:ext cx="1476720" cy="535320"/>
              </a:xfrm>
              <a:prstGeom prst="rect">
                <a:avLst/>
              </a:prstGeom>
            </p:spPr>
          </p:pic>
        </mc:Fallback>
      </mc:AlternateContent>
      <p:sp>
        <p:nvSpPr>
          <p:cNvPr id="9" name="TextBox 8">
            <a:extLst>
              <a:ext uri="{FF2B5EF4-FFF2-40B4-BE49-F238E27FC236}">
                <a16:creationId xmlns:a16="http://schemas.microsoft.com/office/drawing/2014/main" id="{2EA87F87-0E4C-4354-34F0-CEF20C73F208}"/>
              </a:ext>
            </a:extLst>
          </p:cNvPr>
          <p:cNvSpPr txBox="1"/>
          <p:nvPr/>
        </p:nvSpPr>
        <p:spPr>
          <a:xfrm>
            <a:off x="515938" y="1542473"/>
            <a:ext cx="445322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Divvy Data set – as licensed.</a:t>
            </a:r>
          </a:p>
          <a:p>
            <a:pPr marL="285750" indent="-285750">
              <a:buFont typeface="Arial" panose="020B0604020202020204" pitchFamily="34" charset="0"/>
              <a:buChar char="•"/>
            </a:pPr>
            <a:r>
              <a:rPr lang="en-US" dirty="0" err="1"/>
              <a:t>Ggmap</a:t>
            </a:r>
            <a:r>
              <a:rPr lang="en-US" dirty="0"/>
              <a:t> library – as licensed.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2145737" y="2119595"/>
            <a:ext cx="7900525" cy="764460"/>
          </a:xfrm>
        </p:spPr>
        <p:txBody>
          <a:bodyPr/>
          <a:lstStyle/>
          <a:p>
            <a:r>
              <a:rPr lang="en-US" b="0" i="0" dirty="0">
                <a:effectLst/>
                <a:latin typeface="Merriweather" panose="00000500000000000000" pitchFamily="2" charset="0"/>
              </a:rPr>
              <a:t>“The more numbers you know through market research, the more you will be able to cut down your business risk.”</a:t>
            </a:r>
            <a:br>
              <a:rPr lang="en-US" dirty="0"/>
            </a:br>
            <a:r>
              <a:rPr lang="en-US" b="0" i="0" dirty="0">
                <a:solidFill>
                  <a:srgbClr val="62B2E0"/>
                </a:solidFill>
                <a:effectLst/>
                <a:latin typeface="Merriweather" panose="00000500000000000000" pitchFamily="2" charset="0"/>
              </a:rPr>
              <a:t>― </a:t>
            </a:r>
            <a:r>
              <a:rPr lang="en-US" b="1" i="0" dirty="0">
                <a:solidFill>
                  <a:srgbClr val="62B2E0"/>
                </a:solidFill>
                <a:effectLst/>
                <a:latin typeface="Lato" panose="020F0502020204030203" pitchFamily="34" charset="0"/>
              </a:rPr>
              <a:t>Pooja Agnihotri</a:t>
            </a:r>
            <a:endParaRPr lang="en-US" dirty="0">
              <a:solidFill>
                <a:srgbClr val="62B2E0"/>
              </a:solidFill>
            </a:endParaRP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198AA37-E298-4CD8-9F0F-2123ACFD9653}"/>
              </a:ext>
            </a:extLst>
          </p:cNvPr>
          <p:cNvSpPr>
            <a:spLocks noGrp="1"/>
          </p:cNvSpPr>
          <p:nvPr>
            <p:ph idx="1"/>
          </p:nvPr>
        </p:nvSpPr>
        <p:spPr>
          <a:xfrm>
            <a:off x="515938" y="1674329"/>
            <a:ext cx="4914189" cy="4351338"/>
          </a:xfrm>
        </p:spPr>
        <p:txBody>
          <a:bodyPr>
            <a:normAutofit/>
          </a:bodyPr>
          <a:lstStyle/>
          <a:p>
            <a:r>
              <a:rPr lang="en-US" dirty="0">
                <a:solidFill>
                  <a:srgbClr val="62B2E0"/>
                </a:solidFill>
                <a:hlinkClick r:id="rId3" action="ppaction://hlinksldjump"/>
              </a:rPr>
              <a:t>Purpose of this analysis</a:t>
            </a:r>
            <a:endParaRPr lang="en-US" dirty="0">
              <a:solidFill>
                <a:srgbClr val="62B2E0"/>
              </a:solidFill>
            </a:endParaRPr>
          </a:p>
          <a:p>
            <a:r>
              <a:rPr lang="en-US" dirty="0">
                <a:solidFill>
                  <a:srgbClr val="62B2E0"/>
                </a:solidFill>
              </a:rPr>
              <a:t>The main differences between our customers' type</a:t>
            </a:r>
          </a:p>
          <a:p>
            <a:pPr lvl="1"/>
            <a:r>
              <a:rPr lang="en-US" dirty="0">
                <a:solidFill>
                  <a:srgbClr val="62B2E0"/>
                </a:solidFill>
                <a:hlinkClick r:id="rId4" action="ppaction://hlinksldjump"/>
              </a:rPr>
              <a:t>General comparison</a:t>
            </a:r>
            <a:endParaRPr lang="en-US" dirty="0">
              <a:solidFill>
                <a:srgbClr val="62B2E0"/>
              </a:solidFill>
            </a:endParaRPr>
          </a:p>
          <a:p>
            <a:pPr lvl="1"/>
            <a:r>
              <a:rPr lang="en-US" dirty="0">
                <a:solidFill>
                  <a:srgbClr val="62B2E0"/>
                </a:solidFill>
                <a:hlinkClick r:id="rId5" action="ppaction://hlinksldjump"/>
              </a:rPr>
              <a:t>Are tourists in the data set</a:t>
            </a:r>
            <a:endParaRPr lang="en-US" dirty="0">
              <a:solidFill>
                <a:srgbClr val="62B2E0"/>
              </a:solidFill>
            </a:endParaRPr>
          </a:p>
          <a:p>
            <a:pPr lvl="1"/>
            <a:r>
              <a:rPr lang="en-US" dirty="0">
                <a:solidFill>
                  <a:srgbClr val="62B2E0"/>
                </a:solidFill>
                <a:hlinkClick r:id="rId6" action="ppaction://hlinksldjump"/>
              </a:rPr>
              <a:t>Comparison by geographical usage</a:t>
            </a:r>
            <a:endParaRPr lang="en-US" dirty="0">
              <a:solidFill>
                <a:srgbClr val="62B2E0"/>
              </a:solidFill>
            </a:endParaRPr>
          </a:p>
          <a:p>
            <a:pPr lvl="1"/>
            <a:r>
              <a:rPr lang="en-US" dirty="0">
                <a:solidFill>
                  <a:srgbClr val="62B2E0"/>
                </a:solidFill>
                <a:hlinkClick r:id="rId7" action="ppaction://hlinksldjump"/>
              </a:rPr>
              <a:t>Comparison by monthly usage</a:t>
            </a:r>
            <a:endParaRPr lang="en-US" dirty="0">
              <a:solidFill>
                <a:srgbClr val="62B2E0"/>
              </a:solidFill>
            </a:endParaRPr>
          </a:p>
          <a:p>
            <a:pPr lvl="1"/>
            <a:r>
              <a:rPr lang="en-US" dirty="0">
                <a:solidFill>
                  <a:srgbClr val="62B2E0"/>
                </a:solidFill>
                <a:hlinkClick r:id="rId8" action="ppaction://hlinksldjump"/>
              </a:rPr>
              <a:t>Usage by the days of the week</a:t>
            </a:r>
            <a:endParaRPr lang="en-US" dirty="0">
              <a:solidFill>
                <a:srgbClr val="62B2E0"/>
              </a:solidFill>
            </a:endParaRPr>
          </a:p>
          <a:p>
            <a:r>
              <a:rPr lang="en-US" dirty="0">
                <a:solidFill>
                  <a:srgbClr val="62B2E0"/>
                </a:solidFill>
                <a:hlinkClick r:id="rId9" action="ppaction://hlinksldjump"/>
              </a:rPr>
              <a:t>Findings</a:t>
            </a:r>
            <a:endParaRPr lang="en-US" dirty="0">
              <a:solidFill>
                <a:srgbClr val="62B2E0"/>
              </a:solidFill>
            </a:endParaRPr>
          </a:p>
          <a:p>
            <a:r>
              <a:rPr lang="en-US" dirty="0">
                <a:solidFill>
                  <a:srgbClr val="62B2E0"/>
                </a:solidFill>
                <a:hlinkClick r:id="rId10" action="ppaction://hlinksldjump"/>
              </a:rPr>
              <a:t>Suggestions</a:t>
            </a:r>
            <a:endParaRPr lang="en-US" dirty="0">
              <a:solidFill>
                <a:srgbClr val="62B2E0"/>
              </a:solidFill>
            </a:endParaRPr>
          </a:p>
          <a:p>
            <a:r>
              <a:rPr lang="en-US" dirty="0">
                <a:solidFill>
                  <a:srgbClr val="62B2E0"/>
                </a:solidFill>
                <a:hlinkClick r:id="rId11" action="ppaction://hlinksldjump"/>
              </a:rPr>
              <a:t>Appendix</a:t>
            </a:r>
            <a:r>
              <a:rPr lang="en-US" dirty="0">
                <a:solidFill>
                  <a:srgbClr val="62B2E0"/>
                </a:solidFill>
              </a:rPr>
              <a:t>.</a:t>
            </a:r>
          </a:p>
          <a:p>
            <a:endParaRPr lang="en-US" dirty="0"/>
          </a:p>
        </p:txBody>
      </p:sp>
      <p:sp>
        <p:nvSpPr>
          <p:cNvPr id="15" name="Slide Number Placeholder 2">
            <a:extLst>
              <a:ext uri="{FF2B5EF4-FFF2-40B4-BE49-F238E27FC236}">
                <a16:creationId xmlns:a16="http://schemas.microsoft.com/office/drawing/2014/main" id="{E8F6E5E5-520F-38E0-8F87-A8A78CB86D60}"/>
              </a:ext>
            </a:extLst>
          </p:cNvPr>
          <p:cNvSpPr>
            <a:spLocks noGrp="1"/>
          </p:cNvSpPr>
          <p:nvPr>
            <p:ph type="sldNum" sz="quarter" idx="12"/>
          </p:nvPr>
        </p:nvSpPr>
        <p:spPr>
          <a:xfrm>
            <a:off x="11363696" y="6455739"/>
            <a:ext cx="294460" cy="187367"/>
          </a:xfrm>
        </p:spPr>
        <p:txBody>
          <a:bodyPr/>
          <a:lstStyle/>
          <a:p>
            <a:pPr>
              <a:spcAft>
                <a:spcPts val="600"/>
              </a:spcAft>
            </a:pPr>
            <a:fld id="{9EC71654-96A5-4280-94F3-931C61A9F92C}" type="slidenum">
              <a:rPr lang="en-US" noProof="0" smtClean="0"/>
              <a:pPr>
                <a:spcAft>
                  <a:spcPts val="600"/>
                </a:spcAft>
              </a:pPr>
              <a:t>3</a:t>
            </a:fld>
            <a:endParaRPr lang="en-US" noProof="0"/>
          </a:p>
        </p:txBody>
      </p:sp>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3"/>
          </p:nvPr>
        </p:nvPicPr>
        <p:blipFill rotWithShape="1">
          <a:blip r:embed="rId12"/>
          <a:srcRect l="11998" r="15984" b="-1"/>
          <a:stretch/>
        </p:blipFill>
        <p:spPr>
          <a:xfrm>
            <a:off x="5884648" y="10"/>
            <a:ext cx="6307353" cy="5780362"/>
          </a:xfrm>
          <a:noFill/>
        </p:spPr>
      </p:pic>
      <p:sp>
        <p:nvSpPr>
          <p:cNvPr id="2" name="Title 1">
            <a:extLst>
              <a:ext uri="{FF2B5EF4-FFF2-40B4-BE49-F238E27FC236}">
                <a16:creationId xmlns:a16="http://schemas.microsoft.com/office/drawing/2014/main" id="{FBAB08B8-3DB3-4637-AE23-B8DB96D9FCEC}"/>
              </a:ext>
            </a:extLst>
          </p:cNvPr>
          <p:cNvSpPr>
            <a:spLocks noGrp="1"/>
          </p:cNvSpPr>
          <p:nvPr>
            <p:ph type="title"/>
          </p:nvPr>
        </p:nvSpPr>
        <p:spPr>
          <a:xfrm>
            <a:off x="515938" y="499595"/>
            <a:ext cx="4937211" cy="1325563"/>
          </a:xfrm>
        </p:spPr>
        <p:txBody>
          <a:bodyPr anchor="ctr">
            <a:normAutofit/>
          </a:bodyPr>
          <a:lstStyle/>
          <a:p>
            <a:r>
              <a:rPr lang="en-US" dirty="0">
                <a:solidFill>
                  <a:srgbClr val="2C567A"/>
                </a:solidFill>
              </a:rPr>
              <a:t>Table of contents</a:t>
            </a:r>
          </a:p>
        </p:txBody>
      </p:sp>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A6D32870-1A06-BA73-809B-CEC66297EBAC}"/>
                  </a:ext>
                </a:extLst>
              </p14:cNvPr>
              <p14:cNvContentPartPr/>
              <p14:nvPr/>
            </p14:nvContentPartPr>
            <p14:xfrm>
              <a:off x="478887" y="6326073"/>
              <a:ext cx="984240" cy="336960"/>
            </p14:xfrm>
          </p:contentPart>
        </mc:Choice>
        <mc:Fallback xmlns="">
          <p:pic>
            <p:nvPicPr>
              <p:cNvPr id="7" name="Ink 6">
                <a:extLst>
                  <a:ext uri="{FF2B5EF4-FFF2-40B4-BE49-F238E27FC236}">
                    <a16:creationId xmlns:a16="http://schemas.microsoft.com/office/drawing/2014/main" id="{A6D32870-1A06-BA73-809B-CEC66297EBAC}"/>
                  </a:ext>
                </a:extLst>
              </p:cNvPr>
              <p:cNvPicPr/>
              <p:nvPr/>
            </p:nvPicPr>
            <p:blipFill>
              <a:blip r:embed="rId14"/>
              <a:stretch>
                <a:fillRect/>
              </a:stretch>
            </p:blipFill>
            <p:spPr>
              <a:xfrm>
                <a:off x="416247" y="6263073"/>
                <a:ext cx="1109880" cy="462600"/>
              </a:xfrm>
              <a:prstGeom prst="rect">
                <a:avLst/>
              </a:prstGeom>
            </p:spPr>
          </p:pic>
        </mc:Fallback>
      </mc:AlternateContent>
    </p:spTree>
    <p:extLst>
      <p:ext uri="{BB962C8B-B14F-4D97-AF65-F5344CB8AC3E}">
        <p14:creationId xmlns:p14="http://schemas.microsoft.com/office/powerpoint/2010/main" val="316717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The main goals of today’s analysis</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dirty="0"/>
              <a:t>By the request of the Marketing Director we were asked to define the difference between our </a:t>
            </a:r>
            <a:r>
              <a:rPr lang="en-US" dirty="0">
                <a:solidFill>
                  <a:srgbClr val="62B2E0"/>
                </a:solidFill>
              </a:rPr>
              <a:t>member usage</a:t>
            </a:r>
            <a:r>
              <a:rPr lang="en-US" dirty="0"/>
              <a:t>, and the </a:t>
            </a:r>
            <a:r>
              <a:rPr lang="en-US" dirty="0">
                <a:solidFill>
                  <a:schemeClr val="accent4">
                    <a:lumMod val="60000"/>
                    <a:lumOff val="40000"/>
                  </a:schemeClr>
                </a:solidFill>
              </a:rPr>
              <a:t>casual usage</a:t>
            </a:r>
            <a:r>
              <a:rPr lang="en-US" dirty="0"/>
              <a:t> of our bike rental services.</a:t>
            </a:r>
          </a:p>
          <a:p>
            <a:pPr marL="0" indent="0">
              <a:buNone/>
            </a:pPr>
            <a:endParaRPr lang="en-US" dirty="0"/>
          </a:p>
          <a:p>
            <a:pPr marL="0" indent="0">
              <a:buNone/>
            </a:pPr>
            <a:r>
              <a:rPr lang="en-US" dirty="0"/>
              <a:t>By exploring these differences, we can help the next marketing campaign to target </a:t>
            </a:r>
            <a:r>
              <a:rPr lang="en-US" dirty="0">
                <a:solidFill>
                  <a:schemeClr val="accent4">
                    <a:lumMod val="60000"/>
                    <a:lumOff val="40000"/>
                  </a:schemeClr>
                </a:solidFill>
              </a:rPr>
              <a:t>casual </a:t>
            </a:r>
            <a:r>
              <a:rPr lang="en-US" dirty="0"/>
              <a:t>riders</a:t>
            </a:r>
            <a:r>
              <a:rPr lang="en-US" dirty="0">
                <a:solidFill>
                  <a:schemeClr val="accent4">
                    <a:lumMod val="60000"/>
                    <a:lumOff val="40000"/>
                  </a:schemeClr>
                </a:solidFill>
              </a:rPr>
              <a:t> </a:t>
            </a:r>
            <a:r>
              <a:rPr lang="en-US" dirty="0"/>
              <a:t>to become </a:t>
            </a:r>
            <a:r>
              <a:rPr lang="en-US" dirty="0">
                <a:solidFill>
                  <a:srgbClr val="62B2E0"/>
                </a:solidFill>
              </a:rPr>
              <a:t>members</a:t>
            </a:r>
            <a:r>
              <a:rPr lang="en-US" dirty="0"/>
              <a:t>.</a:t>
            </a:r>
          </a:p>
        </p:txBody>
      </p:sp>
      <p:pic>
        <p:nvPicPr>
          <p:cNvPr id="7" name="Picture Placeholder 6" descr="skyscrap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E5EEFE-C1D4-2E30-11DA-71162F113ED6}"/>
                  </a:ext>
                </a:extLst>
              </p14:cNvPr>
              <p14:cNvContentPartPr/>
              <p14:nvPr/>
            </p14:nvContentPartPr>
            <p14:xfrm>
              <a:off x="457647" y="6322833"/>
              <a:ext cx="1227960" cy="360720"/>
            </p14:xfrm>
          </p:contentPart>
        </mc:Choice>
        <mc:Fallback xmlns="">
          <p:pic>
            <p:nvPicPr>
              <p:cNvPr id="5" name="Ink 4">
                <a:extLst>
                  <a:ext uri="{FF2B5EF4-FFF2-40B4-BE49-F238E27FC236}">
                    <a16:creationId xmlns:a16="http://schemas.microsoft.com/office/drawing/2014/main" id="{C2E5EEFE-C1D4-2E30-11DA-71162F113ED6}"/>
                  </a:ext>
                </a:extLst>
              </p:cNvPr>
              <p:cNvPicPr/>
              <p:nvPr/>
            </p:nvPicPr>
            <p:blipFill>
              <a:blip r:embed="rId5"/>
              <a:stretch>
                <a:fillRect/>
              </a:stretch>
            </p:blipFill>
            <p:spPr>
              <a:xfrm>
                <a:off x="394647" y="6260193"/>
                <a:ext cx="1353600" cy="486360"/>
              </a:xfrm>
              <a:prstGeom prst="rect">
                <a:avLst/>
              </a:prstGeom>
            </p:spPr>
          </p:pic>
        </mc:Fallback>
      </mc:AlternateContent>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D638BB-8BE0-44B9-ED71-1DEBDEB09350}"/>
              </a:ext>
            </a:extLst>
          </p:cNvPr>
          <p:cNvSpPr>
            <a:spLocks noGrp="1"/>
          </p:cNvSpPr>
          <p:nvPr>
            <p:ph idx="1"/>
          </p:nvPr>
        </p:nvSpPr>
        <p:spPr/>
        <p:txBody>
          <a:bodyPr/>
          <a:lstStyle/>
          <a:p>
            <a:r>
              <a:rPr lang="en-US" dirty="0"/>
              <a:t>Dataset is reliable and was directly collected from Divvy.</a:t>
            </a:r>
          </a:p>
          <a:p>
            <a:r>
              <a:rPr lang="en-US" dirty="0"/>
              <a:t>Data was cleaned to be ready for analysis.</a:t>
            </a:r>
          </a:p>
          <a:p>
            <a:r>
              <a:rPr lang="en-US" dirty="0"/>
              <a:t>An issue arises regarding tourist customers:</a:t>
            </a:r>
          </a:p>
          <a:p>
            <a:pPr lvl="1"/>
            <a:r>
              <a:rPr lang="en-US" dirty="0"/>
              <a:t>As no personal data is available in dataset I removed the docking stations defined by the company’s website as meant for touristic use to compare data.</a:t>
            </a:r>
          </a:p>
          <a:p>
            <a:pPr lvl="1"/>
            <a:endParaRPr lang="en-US" dirty="0"/>
          </a:p>
        </p:txBody>
      </p:sp>
      <p:sp>
        <p:nvSpPr>
          <p:cNvPr id="3" name="Slide Number Placeholder 2">
            <a:extLst>
              <a:ext uri="{FF2B5EF4-FFF2-40B4-BE49-F238E27FC236}">
                <a16:creationId xmlns:a16="http://schemas.microsoft.com/office/drawing/2014/main" id="{D44524E9-09B6-6F58-2C96-0E5743A21084}"/>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5" name="Title 4">
            <a:extLst>
              <a:ext uri="{FF2B5EF4-FFF2-40B4-BE49-F238E27FC236}">
                <a16:creationId xmlns:a16="http://schemas.microsoft.com/office/drawing/2014/main" id="{3EEE50C8-7442-3B48-0693-5EA88D604AA5}"/>
              </a:ext>
            </a:extLst>
          </p:cNvPr>
          <p:cNvSpPr>
            <a:spLocks noGrp="1"/>
          </p:cNvSpPr>
          <p:nvPr>
            <p:ph type="title"/>
          </p:nvPr>
        </p:nvSpPr>
        <p:spPr/>
        <p:txBody>
          <a:bodyPr/>
          <a:lstStyle/>
          <a:p>
            <a:r>
              <a:rPr lang="en-US" dirty="0"/>
              <a:t>First, we Prepare our dataset</a:t>
            </a:r>
          </a:p>
        </p:txBody>
      </p:sp>
      <p:graphicFrame>
        <p:nvGraphicFramePr>
          <p:cNvPr id="6" name="Diagram 5">
            <a:extLst>
              <a:ext uri="{FF2B5EF4-FFF2-40B4-BE49-F238E27FC236}">
                <a16:creationId xmlns:a16="http://schemas.microsoft.com/office/drawing/2014/main" id="{9A197D0E-D8A1-607F-615A-A4B23372660D}"/>
              </a:ext>
            </a:extLst>
          </p:cNvPr>
          <p:cNvGraphicFramePr/>
          <p:nvPr>
            <p:extLst>
              <p:ext uri="{D42A27DB-BD31-4B8C-83A1-F6EECF244321}">
                <p14:modId xmlns:p14="http://schemas.microsoft.com/office/powerpoint/2010/main" val="2097676432"/>
              </p:ext>
            </p:extLst>
          </p:nvPr>
        </p:nvGraphicFramePr>
        <p:xfrm>
          <a:off x="5772727" y="49959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58FDC69-FD6A-8D97-EAE8-60F62DE58DAD}"/>
                  </a:ext>
                </a:extLst>
              </p14:cNvPr>
              <p14:cNvContentPartPr/>
              <p14:nvPr/>
            </p14:nvContentPartPr>
            <p14:xfrm>
              <a:off x="549192" y="6310842"/>
              <a:ext cx="1119960" cy="321480"/>
            </p14:xfrm>
          </p:contentPart>
        </mc:Choice>
        <mc:Fallback xmlns="">
          <p:pic>
            <p:nvPicPr>
              <p:cNvPr id="7" name="Ink 6">
                <a:extLst>
                  <a:ext uri="{FF2B5EF4-FFF2-40B4-BE49-F238E27FC236}">
                    <a16:creationId xmlns:a16="http://schemas.microsoft.com/office/drawing/2014/main" id="{758FDC69-FD6A-8D97-EAE8-60F62DE58DAD}"/>
                  </a:ext>
                </a:extLst>
              </p:cNvPr>
              <p:cNvPicPr/>
              <p:nvPr/>
            </p:nvPicPr>
            <p:blipFill>
              <a:blip r:embed="rId8"/>
              <a:stretch>
                <a:fillRect/>
              </a:stretch>
            </p:blipFill>
            <p:spPr>
              <a:xfrm>
                <a:off x="486552" y="6248202"/>
                <a:ext cx="1245600" cy="447120"/>
              </a:xfrm>
              <a:prstGeom prst="rect">
                <a:avLst/>
              </a:prstGeom>
            </p:spPr>
          </p:pic>
        </mc:Fallback>
      </mc:AlternateContent>
    </p:spTree>
    <p:extLst>
      <p:ext uri="{BB962C8B-B14F-4D97-AF65-F5344CB8AC3E}">
        <p14:creationId xmlns:p14="http://schemas.microsoft.com/office/powerpoint/2010/main" val="25957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803069" y="454508"/>
            <a:ext cx="11195771" cy="599532"/>
          </a:xfrm>
        </p:spPr>
        <p:txBody>
          <a:bodyPr/>
          <a:lstStyle/>
          <a:p>
            <a:r>
              <a:rPr lang="en-US" dirty="0"/>
              <a:t>Comparing the effects of  tourists on the dataset</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31043" y="2340286"/>
            <a:ext cx="1860781" cy="2173356"/>
          </a:xfrm>
        </p:spPr>
        <p:txBody>
          <a:bodyPr/>
          <a:lstStyle/>
          <a:p>
            <a:pPr marL="0" indent="0" algn="ctr">
              <a:buNone/>
            </a:pPr>
            <a:r>
              <a:rPr lang="en-US" sz="1800" dirty="0"/>
              <a:t>Per the charts we can see that tourists contribute to </a:t>
            </a:r>
            <a:r>
              <a:rPr lang="he-IL" sz="1800" dirty="0"/>
              <a:t>4%</a:t>
            </a:r>
            <a:r>
              <a:rPr lang="en-US" sz="1800" dirty="0"/>
              <a:t> of the current set and represent 236,000 rides.</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11" name="Picture 10" descr="Chart, treemap chart&#10;&#10;Description automatically generated">
            <a:extLst>
              <a:ext uri="{FF2B5EF4-FFF2-40B4-BE49-F238E27FC236}">
                <a16:creationId xmlns:a16="http://schemas.microsoft.com/office/drawing/2014/main" id="{742ACE8E-3533-C0F5-41BD-5E2385EE989D}"/>
              </a:ext>
            </a:extLst>
          </p:cNvPr>
          <p:cNvPicPr>
            <a:picLocks noChangeAspect="1"/>
          </p:cNvPicPr>
          <p:nvPr/>
        </p:nvPicPr>
        <p:blipFill>
          <a:blip r:embed="rId3"/>
          <a:stretch>
            <a:fillRect/>
          </a:stretch>
        </p:blipFill>
        <p:spPr>
          <a:xfrm>
            <a:off x="193160" y="971329"/>
            <a:ext cx="4886035" cy="4911273"/>
          </a:xfrm>
          <a:prstGeom prst="rect">
            <a:avLst/>
          </a:prstGeom>
        </p:spPr>
      </p:pic>
      <p:pic>
        <p:nvPicPr>
          <p:cNvPr id="13" name="Picture 12">
            <a:extLst>
              <a:ext uri="{FF2B5EF4-FFF2-40B4-BE49-F238E27FC236}">
                <a16:creationId xmlns:a16="http://schemas.microsoft.com/office/drawing/2014/main" id="{B7F83E5E-045B-8EFD-63DC-C983B6191B52}"/>
              </a:ext>
            </a:extLst>
          </p:cNvPr>
          <p:cNvPicPr>
            <a:picLocks noChangeAspect="1"/>
          </p:cNvPicPr>
          <p:nvPr/>
        </p:nvPicPr>
        <p:blipFill>
          <a:blip r:embed="rId4"/>
          <a:stretch>
            <a:fillRect/>
          </a:stretch>
        </p:blipFill>
        <p:spPr>
          <a:xfrm>
            <a:off x="7043673" y="971328"/>
            <a:ext cx="4886036" cy="4911273"/>
          </a:xfrm>
          <a:prstGeom prst="rect">
            <a:avLst/>
          </a:prstGeom>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36D04A51-1672-881A-CA01-FB49B0E211AE}"/>
                  </a:ext>
                </a:extLst>
              </p14:cNvPr>
              <p14:cNvContentPartPr/>
              <p14:nvPr/>
            </p14:nvContentPartPr>
            <p14:xfrm>
              <a:off x="1902687" y="6437313"/>
              <a:ext cx="360" cy="360"/>
            </p14:xfrm>
          </p:contentPart>
        </mc:Choice>
        <mc:Fallback xmlns="">
          <p:pic>
            <p:nvPicPr>
              <p:cNvPr id="14" name="Ink 13">
                <a:extLst>
                  <a:ext uri="{FF2B5EF4-FFF2-40B4-BE49-F238E27FC236}">
                    <a16:creationId xmlns:a16="http://schemas.microsoft.com/office/drawing/2014/main" id="{36D04A51-1672-881A-CA01-FB49B0E211AE}"/>
                  </a:ext>
                </a:extLst>
              </p:cNvPr>
              <p:cNvPicPr/>
              <p:nvPr/>
            </p:nvPicPr>
            <p:blipFill>
              <a:blip r:embed="rId6"/>
              <a:stretch>
                <a:fillRect/>
              </a:stretch>
            </p:blipFill>
            <p:spPr>
              <a:xfrm>
                <a:off x="1893687" y="642867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A76766E2-2642-2673-F5E6-7F4E9D1AD1E9}"/>
                  </a:ext>
                </a:extLst>
              </p14:cNvPr>
              <p14:cNvContentPartPr/>
              <p14:nvPr/>
            </p14:nvContentPartPr>
            <p14:xfrm>
              <a:off x="1292847" y="6397713"/>
              <a:ext cx="185760" cy="142920"/>
            </p14:xfrm>
          </p:contentPart>
        </mc:Choice>
        <mc:Fallback xmlns="">
          <p:pic>
            <p:nvPicPr>
              <p:cNvPr id="15" name="Ink 14">
                <a:extLst>
                  <a:ext uri="{FF2B5EF4-FFF2-40B4-BE49-F238E27FC236}">
                    <a16:creationId xmlns:a16="http://schemas.microsoft.com/office/drawing/2014/main" id="{A76766E2-2642-2673-F5E6-7F4E9D1AD1E9}"/>
                  </a:ext>
                </a:extLst>
              </p:cNvPr>
              <p:cNvPicPr/>
              <p:nvPr/>
            </p:nvPicPr>
            <p:blipFill>
              <a:blip r:embed="rId8"/>
              <a:stretch>
                <a:fillRect/>
              </a:stretch>
            </p:blipFill>
            <p:spPr>
              <a:xfrm>
                <a:off x="1284207" y="6389073"/>
                <a:ext cx="2034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27F9CEC3-8036-1FDF-619D-53D1679E2C31}"/>
                  </a:ext>
                </a:extLst>
              </p14:cNvPr>
              <p14:cNvContentPartPr/>
              <p14:nvPr/>
            </p14:nvContentPartPr>
            <p14:xfrm>
              <a:off x="458727" y="6316713"/>
              <a:ext cx="1502640" cy="353160"/>
            </p14:xfrm>
          </p:contentPart>
        </mc:Choice>
        <mc:Fallback xmlns="">
          <p:pic>
            <p:nvPicPr>
              <p:cNvPr id="16" name="Ink 15">
                <a:extLst>
                  <a:ext uri="{FF2B5EF4-FFF2-40B4-BE49-F238E27FC236}">
                    <a16:creationId xmlns:a16="http://schemas.microsoft.com/office/drawing/2014/main" id="{27F9CEC3-8036-1FDF-619D-53D1679E2C31}"/>
                  </a:ext>
                </a:extLst>
              </p:cNvPr>
              <p:cNvPicPr/>
              <p:nvPr/>
            </p:nvPicPr>
            <p:blipFill>
              <a:blip r:embed="rId10"/>
              <a:stretch>
                <a:fillRect/>
              </a:stretch>
            </p:blipFill>
            <p:spPr>
              <a:xfrm>
                <a:off x="396087" y="6253713"/>
                <a:ext cx="1628280" cy="478800"/>
              </a:xfrm>
              <a:prstGeom prst="rect">
                <a:avLst/>
              </a:prstGeom>
            </p:spPr>
          </p:pic>
        </mc:Fallback>
      </mc:AlternateContent>
      <p:sp>
        <p:nvSpPr>
          <p:cNvPr id="22" name="TextBox 21">
            <a:extLst>
              <a:ext uri="{FF2B5EF4-FFF2-40B4-BE49-F238E27FC236}">
                <a16:creationId xmlns:a16="http://schemas.microsoft.com/office/drawing/2014/main" id="{86624EEB-A570-AA38-860B-0D0A442FCBD0}"/>
              </a:ext>
            </a:extLst>
          </p:cNvPr>
          <p:cNvSpPr txBox="1"/>
          <p:nvPr/>
        </p:nvSpPr>
        <p:spPr>
          <a:xfrm>
            <a:off x="2279374" y="6023542"/>
            <a:ext cx="7633252" cy="646331"/>
          </a:xfrm>
          <a:prstGeom prst="rect">
            <a:avLst/>
          </a:prstGeom>
          <a:noFill/>
        </p:spPr>
        <p:txBody>
          <a:bodyPr wrap="square">
            <a:spAutoFit/>
          </a:bodyPr>
          <a:lstStyle/>
          <a:p>
            <a:pPr marL="0" indent="0" algn="ctr">
              <a:buNone/>
            </a:pPr>
            <a:r>
              <a:rPr lang="en-US" sz="1800" dirty="0"/>
              <a:t>Next, we will compare the </a:t>
            </a:r>
            <a:r>
              <a:rPr lang="en-US" dirty="0"/>
              <a:t>u</a:t>
            </a:r>
            <a:r>
              <a:rPr lang="en-US" sz="1800" dirty="0"/>
              <a:t>sage by day of the week and decide if there is a need to eliminate tourists from the dataset.</a:t>
            </a:r>
          </a:p>
        </p:txBody>
      </p:sp>
      <p:sp>
        <p:nvSpPr>
          <p:cNvPr id="23" name="TextBox 22">
            <a:extLst>
              <a:ext uri="{FF2B5EF4-FFF2-40B4-BE49-F238E27FC236}">
                <a16:creationId xmlns:a16="http://schemas.microsoft.com/office/drawing/2014/main" id="{7B141513-90EE-C0D9-4E73-0D497F8672FB}"/>
              </a:ext>
            </a:extLst>
          </p:cNvPr>
          <p:cNvSpPr txBox="1"/>
          <p:nvPr/>
        </p:nvSpPr>
        <p:spPr>
          <a:xfrm>
            <a:off x="1191340" y="940551"/>
            <a:ext cx="92880" cy="338554"/>
          </a:xfrm>
          <a:prstGeom prst="rect">
            <a:avLst/>
          </a:prstGeom>
          <a:noFill/>
        </p:spPr>
        <p:txBody>
          <a:bodyPr wrap="square" rtlCol="0">
            <a:spAutoFit/>
          </a:bodyPr>
          <a:lstStyle/>
          <a:p>
            <a:r>
              <a:rPr lang="en-US" sz="1600" dirty="0" err="1"/>
              <a:t>i</a:t>
            </a:r>
            <a:endParaRPr lang="en-US" sz="1600" dirty="0"/>
          </a:p>
        </p:txBody>
      </p:sp>
      <p:sp>
        <p:nvSpPr>
          <p:cNvPr id="24" name="TextBox 23">
            <a:extLst>
              <a:ext uri="{FF2B5EF4-FFF2-40B4-BE49-F238E27FC236}">
                <a16:creationId xmlns:a16="http://schemas.microsoft.com/office/drawing/2014/main" id="{ED3BFB21-491E-B512-4856-54828B97FE36}"/>
              </a:ext>
            </a:extLst>
          </p:cNvPr>
          <p:cNvSpPr txBox="1"/>
          <p:nvPr/>
        </p:nvSpPr>
        <p:spPr>
          <a:xfrm>
            <a:off x="8079223" y="940551"/>
            <a:ext cx="101507" cy="338554"/>
          </a:xfrm>
          <a:prstGeom prst="rect">
            <a:avLst/>
          </a:prstGeom>
          <a:noFill/>
        </p:spPr>
        <p:txBody>
          <a:bodyPr wrap="square" rtlCol="0">
            <a:spAutoFit/>
          </a:bodyPr>
          <a:lstStyle/>
          <a:p>
            <a:r>
              <a:rPr lang="en-US" sz="1600" dirty="0" err="1"/>
              <a:t>i</a:t>
            </a:r>
            <a:endParaRPr lang="en-US" sz="1600" dirty="0"/>
          </a:p>
        </p:txBody>
      </p:sp>
    </p:spTree>
    <p:extLst>
      <p:ext uri="{BB962C8B-B14F-4D97-AF65-F5344CB8AC3E}">
        <p14:creationId xmlns:p14="http://schemas.microsoft.com/office/powerpoint/2010/main" val="96173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a:xfrm>
            <a:off x="1683554" y="-60788"/>
            <a:ext cx="8824887" cy="754144"/>
          </a:xfrm>
        </p:spPr>
        <p:txBody>
          <a:bodyPr/>
          <a:lstStyle/>
          <a:p>
            <a:r>
              <a:rPr lang="en-US" dirty="0"/>
              <a:t>comparing Tourists EFFECTS on weekdays</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4969564" y="2239115"/>
            <a:ext cx="1836039" cy="2094346"/>
          </a:xfrm>
        </p:spPr>
        <p:txBody>
          <a:bodyPr>
            <a:normAutofit fontScale="92500" lnSpcReduction="10000"/>
          </a:bodyPr>
          <a:lstStyle/>
          <a:p>
            <a:r>
              <a:rPr lang="en-US" sz="1900" dirty="0"/>
              <a:t>We can see from the charts that eliminating the ‘tourists’ from the dataset changes the results significantly mainly throughout the weekend.</a:t>
            </a:r>
          </a:p>
          <a:p>
            <a:endParaRPr lang="en-US" sz="1400" dirty="0"/>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26" name="Picture 25">
            <a:extLst>
              <a:ext uri="{FF2B5EF4-FFF2-40B4-BE49-F238E27FC236}">
                <a16:creationId xmlns:a16="http://schemas.microsoft.com/office/drawing/2014/main" id="{7CCB54CF-9E28-8D49-3FCD-494086248753}"/>
              </a:ext>
            </a:extLst>
          </p:cNvPr>
          <p:cNvPicPr>
            <a:picLocks noChangeAspect="1"/>
          </p:cNvPicPr>
          <p:nvPr/>
        </p:nvPicPr>
        <p:blipFill>
          <a:blip r:embed="rId3"/>
          <a:stretch>
            <a:fillRect/>
          </a:stretch>
        </p:blipFill>
        <p:spPr>
          <a:xfrm>
            <a:off x="-1" y="920019"/>
            <a:ext cx="4969565" cy="4874719"/>
          </a:xfrm>
          <a:prstGeom prst="rect">
            <a:avLst/>
          </a:prstGeom>
        </p:spPr>
      </p:pic>
      <p:pic>
        <p:nvPicPr>
          <p:cNvPr id="28" name="Picture 27" descr="Chart, bar chart&#10;&#10;Description automatically generated">
            <a:extLst>
              <a:ext uri="{FF2B5EF4-FFF2-40B4-BE49-F238E27FC236}">
                <a16:creationId xmlns:a16="http://schemas.microsoft.com/office/drawing/2014/main" id="{4D02365C-68F8-2F68-5934-6DF9AF1B97C6}"/>
              </a:ext>
            </a:extLst>
          </p:cNvPr>
          <p:cNvPicPr>
            <a:picLocks noChangeAspect="1"/>
          </p:cNvPicPr>
          <p:nvPr/>
        </p:nvPicPr>
        <p:blipFill>
          <a:blip r:embed="rId4"/>
          <a:stretch>
            <a:fillRect/>
          </a:stretch>
        </p:blipFill>
        <p:spPr>
          <a:xfrm>
            <a:off x="6971460" y="975832"/>
            <a:ext cx="5220539" cy="4818906"/>
          </a:xfrm>
          <a:prstGeom prst="rect">
            <a:avLst/>
          </a:prstGeom>
        </p:spPr>
      </p:pic>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B4F9919B-40D8-C02F-F644-F30B695BEFED}"/>
                  </a:ext>
                </a:extLst>
              </p14:cNvPr>
              <p14:cNvContentPartPr/>
              <p14:nvPr/>
            </p14:nvContentPartPr>
            <p14:xfrm>
              <a:off x="465804" y="6345153"/>
              <a:ext cx="1073520" cy="241560"/>
            </p14:xfrm>
          </p:contentPart>
        </mc:Choice>
        <mc:Fallback xmlns="">
          <p:pic>
            <p:nvPicPr>
              <p:cNvPr id="29" name="Ink 28">
                <a:extLst>
                  <a:ext uri="{FF2B5EF4-FFF2-40B4-BE49-F238E27FC236}">
                    <a16:creationId xmlns:a16="http://schemas.microsoft.com/office/drawing/2014/main" id="{B4F9919B-40D8-C02F-F644-F30B695BEFED}"/>
                  </a:ext>
                </a:extLst>
              </p:cNvPr>
              <p:cNvPicPr/>
              <p:nvPr/>
            </p:nvPicPr>
            <p:blipFill>
              <a:blip r:embed="rId6"/>
              <a:stretch>
                <a:fillRect/>
              </a:stretch>
            </p:blipFill>
            <p:spPr>
              <a:xfrm>
                <a:off x="402804" y="6282153"/>
                <a:ext cx="1199160" cy="367200"/>
              </a:xfrm>
              <a:prstGeom prst="rect">
                <a:avLst/>
              </a:prstGeom>
            </p:spPr>
          </p:pic>
        </mc:Fallback>
      </mc:AlternateContent>
      <p:sp>
        <p:nvSpPr>
          <p:cNvPr id="31" name="TextBox 30">
            <a:extLst>
              <a:ext uri="{FF2B5EF4-FFF2-40B4-BE49-F238E27FC236}">
                <a16:creationId xmlns:a16="http://schemas.microsoft.com/office/drawing/2014/main" id="{86A06474-C52C-69DC-4ED2-D8D3DBDCBD31}"/>
              </a:ext>
            </a:extLst>
          </p:cNvPr>
          <p:cNvSpPr txBox="1"/>
          <p:nvPr/>
        </p:nvSpPr>
        <p:spPr>
          <a:xfrm>
            <a:off x="1683555" y="6021987"/>
            <a:ext cx="8824887" cy="646331"/>
          </a:xfrm>
          <a:prstGeom prst="rect">
            <a:avLst/>
          </a:prstGeom>
          <a:noFill/>
        </p:spPr>
        <p:txBody>
          <a:bodyPr wrap="square">
            <a:spAutoFit/>
          </a:bodyPr>
          <a:lstStyle/>
          <a:p>
            <a:r>
              <a:rPr lang="en-US" sz="1800" dirty="0"/>
              <a:t>Therefore, I decided to continue the rest of this analysis without the stations that are marked mainly for tourism as tourists are not the target audience marketing is aiming at.</a:t>
            </a:r>
          </a:p>
        </p:txBody>
      </p:sp>
    </p:spTree>
    <p:extLst>
      <p:ext uri="{BB962C8B-B14F-4D97-AF65-F5344CB8AC3E}">
        <p14:creationId xmlns:p14="http://schemas.microsoft.com/office/powerpoint/2010/main" val="46026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4524E9-09B6-6F58-2C96-0E5743A21084}"/>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5" name="Title 4">
            <a:extLst>
              <a:ext uri="{FF2B5EF4-FFF2-40B4-BE49-F238E27FC236}">
                <a16:creationId xmlns:a16="http://schemas.microsoft.com/office/drawing/2014/main" id="{3EEE50C8-7442-3B48-0693-5EA88D604AA5}"/>
              </a:ext>
            </a:extLst>
          </p:cNvPr>
          <p:cNvSpPr>
            <a:spLocks noGrp="1"/>
          </p:cNvSpPr>
          <p:nvPr>
            <p:ph type="title"/>
          </p:nvPr>
        </p:nvSpPr>
        <p:spPr>
          <a:xfrm>
            <a:off x="2225548" y="188394"/>
            <a:ext cx="7740904" cy="627241"/>
          </a:xfrm>
        </p:spPr>
        <p:txBody>
          <a:bodyPr/>
          <a:lstStyle/>
          <a:p>
            <a:r>
              <a:rPr lang="en-US" dirty="0"/>
              <a:t>The city of Chicago – </a:t>
            </a:r>
            <a:r>
              <a:rPr lang="en-US" dirty="0">
                <a:solidFill>
                  <a:srgbClr val="62B2E0"/>
                </a:solidFill>
              </a:rPr>
              <a:t>Members</a:t>
            </a:r>
            <a:r>
              <a:rPr lang="en-US" dirty="0"/>
              <a:t> usage</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58FDC69-FD6A-8D97-EAE8-60F62DE58DAD}"/>
                  </a:ext>
                </a:extLst>
              </p14:cNvPr>
              <p14:cNvContentPartPr/>
              <p14:nvPr/>
            </p14:nvContentPartPr>
            <p14:xfrm>
              <a:off x="549192" y="6310842"/>
              <a:ext cx="1119960" cy="321480"/>
            </p14:xfrm>
          </p:contentPart>
        </mc:Choice>
        <mc:Fallback xmlns="">
          <p:pic>
            <p:nvPicPr>
              <p:cNvPr id="7" name="Ink 6">
                <a:extLst>
                  <a:ext uri="{FF2B5EF4-FFF2-40B4-BE49-F238E27FC236}">
                    <a16:creationId xmlns:a16="http://schemas.microsoft.com/office/drawing/2014/main" id="{758FDC69-FD6A-8D97-EAE8-60F62DE58DAD}"/>
                  </a:ext>
                </a:extLst>
              </p:cNvPr>
              <p:cNvPicPr/>
              <p:nvPr/>
            </p:nvPicPr>
            <p:blipFill>
              <a:blip r:embed="rId3"/>
              <a:stretch>
                <a:fillRect/>
              </a:stretch>
            </p:blipFill>
            <p:spPr>
              <a:xfrm>
                <a:off x="486552" y="6248202"/>
                <a:ext cx="1245600" cy="447120"/>
              </a:xfrm>
              <a:prstGeom prst="rect">
                <a:avLst/>
              </a:prstGeom>
            </p:spPr>
          </p:pic>
        </mc:Fallback>
      </mc:AlternateContent>
      <p:pic>
        <p:nvPicPr>
          <p:cNvPr id="10" name="Picture 9" descr="Map&#10;&#10;Description automatically generated">
            <a:extLst>
              <a:ext uri="{FF2B5EF4-FFF2-40B4-BE49-F238E27FC236}">
                <a16:creationId xmlns:a16="http://schemas.microsoft.com/office/drawing/2014/main" id="{3C4D9B55-17DF-67C5-35AD-EA58131F9A5B}"/>
              </a:ext>
            </a:extLst>
          </p:cNvPr>
          <p:cNvPicPr>
            <a:picLocks noChangeAspect="1"/>
          </p:cNvPicPr>
          <p:nvPr/>
        </p:nvPicPr>
        <p:blipFill>
          <a:blip r:embed="rId4"/>
          <a:stretch>
            <a:fillRect/>
          </a:stretch>
        </p:blipFill>
        <p:spPr>
          <a:xfrm>
            <a:off x="42034" y="1228435"/>
            <a:ext cx="3254236" cy="5509491"/>
          </a:xfrm>
          <a:prstGeom prst="rect">
            <a:avLst/>
          </a:prstGeom>
        </p:spPr>
      </p:pic>
      <p:sp>
        <p:nvSpPr>
          <p:cNvPr id="11" name="TextBox 10">
            <a:extLst>
              <a:ext uri="{FF2B5EF4-FFF2-40B4-BE49-F238E27FC236}">
                <a16:creationId xmlns:a16="http://schemas.microsoft.com/office/drawing/2014/main" id="{DDBDB3F2-BC14-2A7F-236D-5FD62BD710D7}"/>
              </a:ext>
            </a:extLst>
          </p:cNvPr>
          <p:cNvSpPr txBox="1"/>
          <p:nvPr/>
        </p:nvSpPr>
        <p:spPr>
          <a:xfrm>
            <a:off x="70140" y="808863"/>
            <a:ext cx="2408288" cy="369332"/>
          </a:xfrm>
          <a:prstGeom prst="rect">
            <a:avLst/>
          </a:prstGeom>
          <a:noFill/>
        </p:spPr>
        <p:txBody>
          <a:bodyPr wrap="none" rtlCol="0">
            <a:spAutoFit/>
          </a:bodyPr>
          <a:lstStyle/>
          <a:p>
            <a:r>
              <a:rPr lang="en-US" dirty="0"/>
              <a:t>Bike lane map - Chicago</a:t>
            </a:r>
          </a:p>
        </p:txBody>
      </p:sp>
      <p:grpSp>
        <p:nvGrpSpPr>
          <p:cNvPr id="89" name="Group 88">
            <a:extLst>
              <a:ext uri="{FF2B5EF4-FFF2-40B4-BE49-F238E27FC236}">
                <a16:creationId xmlns:a16="http://schemas.microsoft.com/office/drawing/2014/main" id="{9CB7EE55-D6C3-5845-7F3F-76B96DBDC73D}"/>
              </a:ext>
            </a:extLst>
          </p:cNvPr>
          <p:cNvGrpSpPr/>
          <p:nvPr/>
        </p:nvGrpSpPr>
        <p:grpSpPr>
          <a:xfrm>
            <a:off x="3471962" y="815635"/>
            <a:ext cx="3576167" cy="5922291"/>
            <a:chOff x="3471962" y="815635"/>
            <a:chExt cx="3576167" cy="5922291"/>
          </a:xfrm>
        </p:grpSpPr>
        <p:sp>
          <p:nvSpPr>
            <p:cNvPr id="19" name="TextBox 18">
              <a:extLst>
                <a:ext uri="{FF2B5EF4-FFF2-40B4-BE49-F238E27FC236}">
                  <a16:creationId xmlns:a16="http://schemas.microsoft.com/office/drawing/2014/main" id="{77CEA93A-1D07-8604-BE93-88FC6252BCBF}"/>
                </a:ext>
              </a:extLst>
            </p:cNvPr>
            <p:cNvSpPr txBox="1"/>
            <p:nvPr/>
          </p:nvSpPr>
          <p:spPr>
            <a:xfrm>
              <a:off x="3525820" y="815635"/>
              <a:ext cx="3468450" cy="369332"/>
            </a:xfrm>
            <a:prstGeom prst="rect">
              <a:avLst/>
            </a:prstGeom>
            <a:noFill/>
          </p:spPr>
          <p:txBody>
            <a:bodyPr wrap="none" rtlCol="0">
              <a:spAutoFit/>
            </a:bodyPr>
            <a:lstStyle/>
            <a:p>
              <a:r>
                <a:rPr lang="en-US" dirty="0"/>
                <a:t>Most popular stations by </a:t>
              </a:r>
              <a:r>
                <a:rPr lang="en-US" dirty="0">
                  <a:solidFill>
                    <a:srgbClr val="62B2E0"/>
                  </a:solidFill>
                </a:rPr>
                <a:t>Members</a:t>
              </a:r>
            </a:p>
          </p:txBody>
        </p:sp>
        <p:pic>
          <p:nvPicPr>
            <p:cNvPr id="23" name="Picture 22" descr="Map&#10;&#10;Description automatically generated">
              <a:extLst>
                <a:ext uri="{FF2B5EF4-FFF2-40B4-BE49-F238E27FC236}">
                  <a16:creationId xmlns:a16="http://schemas.microsoft.com/office/drawing/2014/main" id="{8C15B883-CA89-0892-E983-BB71AC3DDAD1}"/>
                </a:ext>
              </a:extLst>
            </p:cNvPr>
            <p:cNvPicPr>
              <a:picLocks noChangeAspect="1"/>
            </p:cNvPicPr>
            <p:nvPr/>
          </p:nvPicPr>
          <p:blipFill>
            <a:blip r:embed="rId5"/>
            <a:stretch>
              <a:fillRect/>
            </a:stretch>
          </p:blipFill>
          <p:spPr>
            <a:xfrm>
              <a:off x="3471962" y="1228435"/>
              <a:ext cx="3576167" cy="5509491"/>
            </a:xfrm>
            <a:prstGeom prst="rect">
              <a:avLst/>
            </a:prstGeom>
          </p:spPr>
        </p:pic>
      </p:grpSp>
      <p:sp>
        <p:nvSpPr>
          <p:cNvPr id="24" name="TextBox 23">
            <a:extLst>
              <a:ext uri="{FF2B5EF4-FFF2-40B4-BE49-F238E27FC236}">
                <a16:creationId xmlns:a16="http://schemas.microsoft.com/office/drawing/2014/main" id="{6A53F74F-9741-34B9-EF3C-BA9D68196DA1}"/>
              </a:ext>
            </a:extLst>
          </p:cNvPr>
          <p:cNvSpPr txBox="1"/>
          <p:nvPr/>
        </p:nvSpPr>
        <p:spPr>
          <a:xfrm>
            <a:off x="7803576" y="1433279"/>
            <a:ext cx="3576167"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Looking at our </a:t>
            </a:r>
            <a:r>
              <a:rPr lang="en-US" sz="2000" dirty="0">
                <a:solidFill>
                  <a:srgbClr val="62B2E0"/>
                </a:solidFill>
              </a:rPr>
              <a:t>members</a:t>
            </a:r>
            <a:r>
              <a:rPr lang="en-US" sz="2000" dirty="0"/>
              <a:t> most used stations, we can see that it correlates with Chicago’s bike lanes.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Where there are bike lanes Divvy is more likely to be used.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a:t>
            </a:r>
            <a:r>
              <a:rPr lang="en-US" sz="2000" dirty="0">
                <a:solidFill>
                  <a:schemeClr val="accent5">
                    <a:lumMod val="60000"/>
                    <a:lumOff val="40000"/>
                  </a:schemeClr>
                </a:solidFill>
              </a:rPr>
              <a:t>Red</a:t>
            </a:r>
            <a:r>
              <a:rPr lang="en-US" sz="2000" dirty="0"/>
              <a:t> indicates classic bike and </a:t>
            </a:r>
            <a:r>
              <a:rPr lang="en-US" sz="2000" dirty="0">
                <a:solidFill>
                  <a:srgbClr val="00B0F0"/>
                </a:solidFill>
              </a:rPr>
              <a:t>teal</a:t>
            </a:r>
            <a:r>
              <a:rPr lang="en-US" sz="2000" dirty="0"/>
              <a:t> indicates electric bike we can see that electric bikes are used on the edges of the city for long distance rides.  </a:t>
            </a:r>
          </a:p>
        </p:txBody>
      </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Ink 24">
                <a:extLst>
                  <a:ext uri="{FF2B5EF4-FFF2-40B4-BE49-F238E27FC236}">
                    <a16:creationId xmlns:a16="http://schemas.microsoft.com/office/drawing/2014/main" id="{8724C9E9-F853-4427-47DB-678C4F88BC24}"/>
                  </a:ext>
                </a:extLst>
              </p14:cNvPr>
              <p14:cNvContentPartPr/>
              <p14:nvPr/>
            </p14:nvContentPartPr>
            <p14:xfrm>
              <a:off x="1609575" y="1500113"/>
              <a:ext cx="114840" cy="279360"/>
            </p14:xfrm>
          </p:contentPart>
        </mc:Choice>
        <mc:Fallback xmlns="">
          <p:pic>
            <p:nvPicPr>
              <p:cNvPr id="25" name="Ink 24">
                <a:extLst>
                  <a:ext uri="{FF2B5EF4-FFF2-40B4-BE49-F238E27FC236}">
                    <a16:creationId xmlns:a16="http://schemas.microsoft.com/office/drawing/2014/main" id="{8724C9E9-F853-4427-47DB-678C4F88BC24}"/>
                  </a:ext>
                </a:extLst>
              </p:cNvPr>
              <p:cNvPicPr/>
              <p:nvPr/>
            </p:nvPicPr>
            <p:blipFill>
              <a:blip r:embed="rId7"/>
              <a:stretch>
                <a:fillRect/>
              </a:stretch>
            </p:blipFill>
            <p:spPr>
              <a:xfrm>
                <a:off x="1591575" y="1392113"/>
                <a:ext cx="15048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D665BAC7-9B11-10D8-76A7-AB87BC0F051B}"/>
                  </a:ext>
                </a:extLst>
              </p14:cNvPr>
              <p14:cNvContentPartPr/>
              <p14:nvPr/>
            </p14:nvContentPartPr>
            <p14:xfrm>
              <a:off x="1585815" y="1485713"/>
              <a:ext cx="263160" cy="889560"/>
            </p14:xfrm>
          </p:contentPart>
        </mc:Choice>
        <mc:Fallback xmlns="">
          <p:pic>
            <p:nvPicPr>
              <p:cNvPr id="28" name="Ink 27">
                <a:extLst>
                  <a:ext uri="{FF2B5EF4-FFF2-40B4-BE49-F238E27FC236}">
                    <a16:creationId xmlns:a16="http://schemas.microsoft.com/office/drawing/2014/main" id="{D665BAC7-9B11-10D8-76A7-AB87BC0F051B}"/>
                  </a:ext>
                </a:extLst>
              </p:cNvPr>
              <p:cNvPicPr/>
              <p:nvPr/>
            </p:nvPicPr>
            <p:blipFill>
              <a:blip r:embed="rId9"/>
              <a:stretch>
                <a:fillRect/>
              </a:stretch>
            </p:blipFill>
            <p:spPr>
              <a:xfrm>
                <a:off x="1581495" y="1481393"/>
                <a:ext cx="271800" cy="89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04B1C86F-1BA5-D060-D871-C108C4477DDE}"/>
                  </a:ext>
                </a:extLst>
              </p14:cNvPr>
              <p14:cNvContentPartPr/>
              <p14:nvPr/>
            </p14:nvContentPartPr>
            <p14:xfrm>
              <a:off x="1381620" y="2397450"/>
              <a:ext cx="850320" cy="1396080"/>
            </p14:xfrm>
          </p:contentPart>
        </mc:Choice>
        <mc:Fallback xmlns="">
          <p:pic>
            <p:nvPicPr>
              <p:cNvPr id="32" name="Ink 31">
                <a:extLst>
                  <a:ext uri="{FF2B5EF4-FFF2-40B4-BE49-F238E27FC236}">
                    <a16:creationId xmlns:a16="http://schemas.microsoft.com/office/drawing/2014/main" id="{04B1C86F-1BA5-D060-D871-C108C4477DDE}"/>
                  </a:ext>
                </a:extLst>
              </p:cNvPr>
              <p:cNvPicPr/>
              <p:nvPr/>
            </p:nvPicPr>
            <p:blipFill>
              <a:blip r:embed="rId11"/>
              <a:stretch>
                <a:fillRect/>
              </a:stretch>
            </p:blipFill>
            <p:spPr>
              <a:xfrm>
                <a:off x="1377300" y="2393130"/>
                <a:ext cx="858960" cy="140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FBE2298D-72F4-31CF-FC49-3A7065312142}"/>
                  </a:ext>
                </a:extLst>
              </p14:cNvPr>
              <p14:cNvContentPartPr/>
              <p14:nvPr/>
            </p14:nvContentPartPr>
            <p14:xfrm>
              <a:off x="1488180" y="2174250"/>
              <a:ext cx="18360" cy="446040"/>
            </p14:xfrm>
          </p:contentPart>
        </mc:Choice>
        <mc:Fallback xmlns="">
          <p:pic>
            <p:nvPicPr>
              <p:cNvPr id="34" name="Ink 33">
                <a:extLst>
                  <a:ext uri="{FF2B5EF4-FFF2-40B4-BE49-F238E27FC236}">
                    <a16:creationId xmlns:a16="http://schemas.microsoft.com/office/drawing/2014/main" id="{FBE2298D-72F4-31CF-FC49-3A7065312142}"/>
                  </a:ext>
                </a:extLst>
              </p:cNvPr>
              <p:cNvPicPr/>
              <p:nvPr/>
            </p:nvPicPr>
            <p:blipFill>
              <a:blip r:embed="rId13"/>
              <a:stretch>
                <a:fillRect/>
              </a:stretch>
            </p:blipFill>
            <p:spPr>
              <a:xfrm>
                <a:off x="1483860" y="2169930"/>
                <a:ext cx="2700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Ink 35">
                <a:extLst>
                  <a:ext uri="{FF2B5EF4-FFF2-40B4-BE49-F238E27FC236}">
                    <a16:creationId xmlns:a16="http://schemas.microsoft.com/office/drawing/2014/main" id="{7B4B88DD-1340-2C19-ED93-2951D48209C4}"/>
                  </a:ext>
                </a:extLst>
              </p14:cNvPr>
              <p14:cNvContentPartPr/>
              <p14:nvPr/>
            </p14:nvContentPartPr>
            <p14:xfrm>
              <a:off x="993540" y="1713810"/>
              <a:ext cx="754200" cy="38160"/>
            </p14:xfrm>
          </p:contentPart>
        </mc:Choice>
        <mc:Fallback xmlns="">
          <p:pic>
            <p:nvPicPr>
              <p:cNvPr id="36" name="Ink 35">
                <a:extLst>
                  <a:ext uri="{FF2B5EF4-FFF2-40B4-BE49-F238E27FC236}">
                    <a16:creationId xmlns:a16="http://schemas.microsoft.com/office/drawing/2014/main" id="{7B4B88DD-1340-2C19-ED93-2951D48209C4}"/>
                  </a:ext>
                </a:extLst>
              </p:cNvPr>
              <p:cNvPicPr/>
              <p:nvPr/>
            </p:nvPicPr>
            <p:blipFill>
              <a:blip r:embed="rId15"/>
              <a:stretch>
                <a:fillRect/>
              </a:stretch>
            </p:blipFill>
            <p:spPr>
              <a:xfrm>
                <a:off x="989220" y="1709490"/>
                <a:ext cx="7628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7" name="Ink 36">
                <a:extLst>
                  <a:ext uri="{FF2B5EF4-FFF2-40B4-BE49-F238E27FC236}">
                    <a16:creationId xmlns:a16="http://schemas.microsoft.com/office/drawing/2014/main" id="{D2735D4C-C320-6DB7-2FBE-8DAEEB45B88C}"/>
                  </a:ext>
                </a:extLst>
              </p14:cNvPr>
              <p14:cNvContentPartPr/>
              <p14:nvPr/>
            </p14:nvContentPartPr>
            <p14:xfrm>
              <a:off x="80940" y="2331570"/>
              <a:ext cx="3960" cy="3240"/>
            </p14:xfrm>
          </p:contentPart>
        </mc:Choice>
        <mc:Fallback xmlns="">
          <p:pic>
            <p:nvPicPr>
              <p:cNvPr id="37" name="Ink 36">
                <a:extLst>
                  <a:ext uri="{FF2B5EF4-FFF2-40B4-BE49-F238E27FC236}">
                    <a16:creationId xmlns:a16="http://schemas.microsoft.com/office/drawing/2014/main" id="{D2735D4C-C320-6DB7-2FBE-8DAEEB45B88C}"/>
                  </a:ext>
                </a:extLst>
              </p:cNvPr>
              <p:cNvPicPr/>
              <p:nvPr/>
            </p:nvPicPr>
            <p:blipFill>
              <a:blip r:embed="rId17"/>
              <a:stretch>
                <a:fillRect/>
              </a:stretch>
            </p:blipFill>
            <p:spPr>
              <a:xfrm>
                <a:off x="76620" y="2327250"/>
                <a:ext cx="1260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 name="Ink 43">
                <a:extLst>
                  <a:ext uri="{FF2B5EF4-FFF2-40B4-BE49-F238E27FC236}">
                    <a16:creationId xmlns:a16="http://schemas.microsoft.com/office/drawing/2014/main" id="{4B03483E-7CFF-67AF-31A1-417CC466C037}"/>
                  </a:ext>
                </a:extLst>
              </p14:cNvPr>
              <p14:cNvContentPartPr/>
              <p14:nvPr/>
            </p14:nvContentPartPr>
            <p14:xfrm>
              <a:off x="394500" y="2640090"/>
              <a:ext cx="1646640" cy="1073520"/>
            </p14:xfrm>
          </p:contentPart>
        </mc:Choice>
        <mc:Fallback xmlns="">
          <p:pic>
            <p:nvPicPr>
              <p:cNvPr id="44" name="Ink 43">
                <a:extLst>
                  <a:ext uri="{FF2B5EF4-FFF2-40B4-BE49-F238E27FC236}">
                    <a16:creationId xmlns:a16="http://schemas.microsoft.com/office/drawing/2014/main" id="{4B03483E-7CFF-67AF-31A1-417CC466C037}"/>
                  </a:ext>
                </a:extLst>
              </p:cNvPr>
              <p:cNvPicPr/>
              <p:nvPr/>
            </p:nvPicPr>
            <p:blipFill>
              <a:blip r:embed="rId19"/>
              <a:stretch>
                <a:fillRect/>
              </a:stretch>
            </p:blipFill>
            <p:spPr>
              <a:xfrm>
                <a:off x="390180" y="2635770"/>
                <a:ext cx="1655280" cy="1082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2" name="Ink 51">
                <a:extLst>
                  <a:ext uri="{FF2B5EF4-FFF2-40B4-BE49-F238E27FC236}">
                    <a16:creationId xmlns:a16="http://schemas.microsoft.com/office/drawing/2014/main" id="{1289F980-3A94-BB51-75F9-CF573627A2EB}"/>
                  </a:ext>
                </a:extLst>
              </p14:cNvPr>
              <p14:cNvContentPartPr/>
              <p14:nvPr/>
            </p14:nvContentPartPr>
            <p14:xfrm>
              <a:off x="141540" y="3808440"/>
              <a:ext cx="2059920" cy="109800"/>
            </p14:xfrm>
          </p:contentPart>
        </mc:Choice>
        <mc:Fallback xmlns="">
          <p:pic>
            <p:nvPicPr>
              <p:cNvPr id="52" name="Ink 51">
                <a:extLst>
                  <a:ext uri="{FF2B5EF4-FFF2-40B4-BE49-F238E27FC236}">
                    <a16:creationId xmlns:a16="http://schemas.microsoft.com/office/drawing/2014/main" id="{1289F980-3A94-BB51-75F9-CF573627A2EB}"/>
                  </a:ext>
                </a:extLst>
              </p:cNvPr>
              <p:cNvPicPr/>
              <p:nvPr/>
            </p:nvPicPr>
            <p:blipFill>
              <a:blip r:embed="rId21"/>
              <a:stretch>
                <a:fillRect/>
              </a:stretch>
            </p:blipFill>
            <p:spPr>
              <a:xfrm>
                <a:off x="137220" y="3804120"/>
                <a:ext cx="20685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3" name="Ink 52">
                <a:extLst>
                  <a:ext uri="{FF2B5EF4-FFF2-40B4-BE49-F238E27FC236}">
                    <a16:creationId xmlns:a16="http://schemas.microsoft.com/office/drawing/2014/main" id="{DA1878C3-FC6E-E766-C315-21E94089DDDC}"/>
                  </a:ext>
                </a:extLst>
              </p14:cNvPr>
              <p14:cNvContentPartPr/>
              <p14:nvPr/>
            </p14:nvContentPartPr>
            <p14:xfrm>
              <a:off x="1278420" y="3841560"/>
              <a:ext cx="924120" cy="45360"/>
            </p14:xfrm>
          </p:contentPart>
        </mc:Choice>
        <mc:Fallback xmlns="">
          <p:pic>
            <p:nvPicPr>
              <p:cNvPr id="53" name="Ink 52">
                <a:extLst>
                  <a:ext uri="{FF2B5EF4-FFF2-40B4-BE49-F238E27FC236}">
                    <a16:creationId xmlns:a16="http://schemas.microsoft.com/office/drawing/2014/main" id="{DA1878C3-FC6E-E766-C315-21E94089DDDC}"/>
                  </a:ext>
                </a:extLst>
              </p:cNvPr>
              <p:cNvPicPr/>
              <p:nvPr/>
            </p:nvPicPr>
            <p:blipFill>
              <a:blip r:embed="rId23"/>
              <a:stretch>
                <a:fillRect/>
              </a:stretch>
            </p:blipFill>
            <p:spPr>
              <a:xfrm>
                <a:off x="1274100" y="3837240"/>
                <a:ext cx="9327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CCA6E697-1AAF-2DFA-6A31-571EB13D40F0}"/>
                  </a:ext>
                </a:extLst>
              </p14:cNvPr>
              <p14:cNvContentPartPr/>
              <p14:nvPr/>
            </p14:nvContentPartPr>
            <p14:xfrm>
              <a:off x="1819020" y="2307090"/>
              <a:ext cx="183960" cy="1373760"/>
            </p14:xfrm>
          </p:contentPart>
        </mc:Choice>
        <mc:Fallback xmlns="">
          <p:pic>
            <p:nvPicPr>
              <p:cNvPr id="29" name="Ink 28">
                <a:extLst>
                  <a:ext uri="{FF2B5EF4-FFF2-40B4-BE49-F238E27FC236}">
                    <a16:creationId xmlns:a16="http://schemas.microsoft.com/office/drawing/2014/main" id="{CCA6E697-1AAF-2DFA-6A31-571EB13D40F0}"/>
                  </a:ext>
                </a:extLst>
              </p:cNvPr>
              <p:cNvPicPr/>
              <p:nvPr/>
            </p:nvPicPr>
            <p:blipFill>
              <a:blip r:embed="rId25"/>
              <a:stretch>
                <a:fillRect/>
              </a:stretch>
            </p:blipFill>
            <p:spPr>
              <a:xfrm>
                <a:off x="1814700" y="2302770"/>
                <a:ext cx="192600" cy="138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DC733E86-3D30-70A1-73CA-9E32F23D2CF1}"/>
                  </a:ext>
                </a:extLst>
              </p14:cNvPr>
              <p14:cNvContentPartPr/>
              <p14:nvPr/>
            </p14:nvContentPartPr>
            <p14:xfrm>
              <a:off x="1869420" y="2734770"/>
              <a:ext cx="300240" cy="401040"/>
            </p14:xfrm>
          </p:contentPart>
        </mc:Choice>
        <mc:Fallback xmlns="">
          <p:pic>
            <p:nvPicPr>
              <p:cNvPr id="30" name="Ink 29">
                <a:extLst>
                  <a:ext uri="{FF2B5EF4-FFF2-40B4-BE49-F238E27FC236}">
                    <a16:creationId xmlns:a16="http://schemas.microsoft.com/office/drawing/2014/main" id="{DC733E86-3D30-70A1-73CA-9E32F23D2CF1}"/>
                  </a:ext>
                </a:extLst>
              </p:cNvPr>
              <p:cNvPicPr/>
              <p:nvPr/>
            </p:nvPicPr>
            <p:blipFill>
              <a:blip r:embed="rId27"/>
              <a:stretch>
                <a:fillRect/>
              </a:stretch>
            </p:blipFill>
            <p:spPr>
              <a:xfrm>
                <a:off x="1865100" y="2730450"/>
                <a:ext cx="30888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A613FB6F-7780-FCF3-3C57-D83A441EC765}"/>
                  </a:ext>
                </a:extLst>
              </p14:cNvPr>
              <p14:cNvContentPartPr/>
              <p14:nvPr/>
            </p14:nvContentPartPr>
            <p14:xfrm>
              <a:off x="70140" y="2315370"/>
              <a:ext cx="988560" cy="72360"/>
            </p14:xfrm>
          </p:contentPart>
        </mc:Choice>
        <mc:Fallback xmlns="">
          <p:pic>
            <p:nvPicPr>
              <p:cNvPr id="38" name="Ink 37">
                <a:extLst>
                  <a:ext uri="{FF2B5EF4-FFF2-40B4-BE49-F238E27FC236}">
                    <a16:creationId xmlns:a16="http://schemas.microsoft.com/office/drawing/2014/main" id="{A613FB6F-7780-FCF3-3C57-D83A441EC765}"/>
                  </a:ext>
                </a:extLst>
              </p:cNvPr>
              <p:cNvPicPr/>
              <p:nvPr/>
            </p:nvPicPr>
            <p:blipFill>
              <a:blip r:embed="rId29"/>
              <a:stretch>
                <a:fillRect/>
              </a:stretch>
            </p:blipFill>
            <p:spPr>
              <a:xfrm>
                <a:off x="65820" y="2311050"/>
                <a:ext cx="9972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31F4B7BF-6EBF-108F-52A2-94DC62F8BED3}"/>
                  </a:ext>
                </a:extLst>
              </p14:cNvPr>
              <p14:cNvContentPartPr/>
              <p14:nvPr/>
            </p14:nvContentPartPr>
            <p14:xfrm>
              <a:off x="88140" y="2080290"/>
              <a:ext cx="1080" cy="3600"/>
            </p14:xfrm>
          </p:contentPart>
        </mc:Choice>
        <mc:Fallback xmlns="">
          <p:pic>
            <p:nvPicPr>
              <p:cNvPr id="39" name="Ink 38">
                <a:extLst>
                  <a:ext uri="{FF2B5EF4-FFF2-40B4-BE49-F238E27FC236}">
                    <a16:creationId xmlns:a16="http://schemas.microsoft.com/office/drawing/2014/main" id="{31F4B7BF-6EBF-108F-52A2-94DC62F8BED3}"/>
                  </a:ext>
                </a:extLst>
              </p:cNvPr>
              <p:cNvPicPr/>
              <p:nvPr/>
            </p:nvPicPr>
            <p:blipFill>
              <a:blip r:embed="rId31"/>
              <a:stretch>
                <a:fillRect/>
              </a:stretch>
            </p:blipFill>
            <p:spPr>
              <a:xfrm>
                <a:off x="83820" y="2075970"/>
                <a:ext cx="9720" cy="1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F955EAAA-48D3-5145-5B3A-B637B5DA1FD4}"/>
                  </a:ext>
                </a:extLst>
              </p14:cNvPr>
              <p14:cNvContentPartPr/>
              <p14:nvPr/>
            </p14:nvContentPartPr>
            <p14:xfrm>
              <a:off x="78780" y="2075610"/>
              <a:ext cx="1440" cy="1800"/>
            </p14:xfrm>
          </p:contentPart>
        </mc:Choice>
        <mc:Fallback xmlns="">
          <p:pic>
            <p:nvPicPr>
              <p:cNvPr id="40" name="Ink 39">
                <a:extLst>
                  <a:ext uri="{FF2B5EF4-FFF2-40B4-BE49-F238E27FC236}">
                    <a16:creationId xmlns:a16="http://schemas.microsoft.com/office/drawing/2014/main" id="{F955EAAA-48D3-5145-5B3A-B637B5DA1FD4}"/>
                  </a:ext>
                </a:extLst>
              </p:cNvPr>
              <p:cNvPicPr/>
              <p:nvPr/>
            </p:nvPicPr>
            <p:blipFill>
              <a:blip r:embed="rId33"/>
              <a:stretch>
                <a:fillRect/>
              </a:stretch>
            </p:blipFill>
            <p:spPr>
              <a:xfrm>
                <a:off x="74460" y="2071290"/>
                <a:ext cx="10080" cy="1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 name="Ink 40">
                <a:extLst>
                  <a:ext uri="{FF2B5EF4-FFF2-40B4-BE49-F238E27FC236}">
                    <a16:creationId xmlns:a16="http://schemas.microsoft.com/office/drawing/2014/main" id="{8366DE73-0F3F-CED4-A6EB-3234C28B3D7E}"/>
                  </a:ext>
                </a:extLst>
              </p14:cNvPr>
              <p14:cNvContentPartPr/>
              <p14:nvPr/>
            </p14:nvContentPartPr>
            <p14:xfrm>
              <a:off x="60780" y="2079570"/>
              <a:ext cx="1798560" cy="1500480"/>
            </p14:xfrm>
          </p:contentPart>
        </mc:Choice>
        <mc:Fallback xmlns="">
          <p:pic>
            <p:nvPicPr>
              <p:cNvPr id="41" name="Ink 40">
                <a:extLst>
                  <a:ext uri="{FF2B5EF4-FFF2-40B4-BE49-F238E27FC236}">
                    <a16:creationId xmlns:a16="http://schemas.microsoft.com/office/drawing/2014/main" id="{8366DE73-0F3F-CED4-A6EB-3234C28B3D7E}"/>
                  </a:ext>
                </a:extLst>
              </p:cNvPr>
              <p:cNvPicPr/>
              <p:nvPr/>
            </p:nvPicPr>
            <p:blipFill>
              <a:blip r:embed="rId35"/>
              <a:stretch>
                <a:fillRect/>
              </a:stretch>
            </p:blipFill>
            <p:spPr>
              <a:xfrm>
                <a:off x="56460" y="2075250"/>
                <a:ext cx="1807200" cy="1509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7FA429D9-3A32-13AE-2672-C9ED5F53DAC0}"/>
                  </a:ext>
                </a:extLst>
              </p14:cNvPr>
              <p14:cNvContentPartPr/>
              <p14:nvPr/>
            </p14:nvContentPartPr>
            <p14:xfrm>
              <a:off x="1021260" y="2751330"/>
              <a:ext cx="34920" cy="292680"/>
            </p14:xfrm>
          </p:contentPart>
        </mc:Choice>
        <mc:Fallback xmlns="">
          <p:pic>
            <p:nvPicPr>
              <p:cNvPr id="42" name="Ink 41">
                <a:extLst>
                  <a:ext uri="{FF2B5EF4-FFF2-40B4-BE49-F238E27FC236}">
                    <a16:creationId xmlns:a16="http://schemas.microsoft.com/office/drawing/2014/main" id="{7FA429D9-3A32-13AE-2672-C9ED5F53DAC0}"/>
                  </a:ext>
                </a:extLst>
              </p:cNvPr>
              <p:cNvPicPr/>
              <p:nvPr/>
            </p:nvPicPr>
            <p:blipFill>
              <a:blip r:embed="rId37"/>
              <a:stretch>
                <a:fillRect/>
              </a:stretch>
            </p:blipFill>
            <p:spPr>
              <a:xfrm>
                <a:off x="1016940" y="2747010"/>
                <a:ext cx="435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59967174-3189-0F30-7BE2-E64B326E679A}"/>
                  </a:ext>
                </a:extLst>
              </p14:cNvPr>
              <p14:cNvContentPartPr/>
              <p14:nvPr/>
            </p14:nvContentPartPr>
            <p14:xfrm>
              <a:off x="1527060" y="3370170"/>
              <a:ext cx="25920" cy="417600"/>
            </p14:xfrm>
          </p:contentPart>
        </mc:Choice>
        <mc:Fallback xmlns="">
          <p:pic>
            <p:nvPicPr>
              <p:cNvPr id="46" name="Ink 45">
                <a:extLst>
                  <a:ext uri="{FF2B5EF4-FFF2-40B4-BE49-F238E27FC236}">
                    <a16:creationId xmlns:a16="http://schemas.microsoft.com/office/drawing/2014/main" id="{59967174-3189-0F30-7BE2-E64B326E679A}"/>
                  </a:ext>
                </a:extLst>
              </p:cNvPr>
              <p:cNvPicPr/>
              <p:nvPr/>
            </p:nvPicPr>
            <p:blipFill>
              <a:blip r:embed="rId39"/>
              <a:stretch>
                <a:fillRect/>
              </a:stretch>
            </p:blipFill>
            <p:spPr>
              <a:xfrm>
                <a:off x="1522740" y="3365850"/>
                <a:ext cx="3456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7" name="Ink 46">
                <a:extLst>
                  <a:ext uri="{FF2B5EF4-FFF2-40B4-BE49-F238E27FC236}">
                    <a16:creationId xmlns:a16="http://schemas.microsoft.com/office/drawing/2014/main" id="{03E21E81-2F50-F656-06F0-75EEAD6687DE}"/>
                  </a:ext>
                </a:extLst>
              </p14:cNvPr>
              <p14:cNvContentPartPr/>
              <p14:nvPr/>
            </p14:nvContentPartPr>
            <p14:xfrm>
              <a:off x="1210980" y="3369090"/>
              <a:ext cx="19800" cy="262440"/>
            </p14:xfrm>
          </p:contentPart>
        </mc:Choice>
        <mc:Fallback xmlns="">
          <p:pic>
            <p:nvPicPr>
              <p:cNvPr id="47" name="Ink 46">
                <a:extLst>
                  <a:ext uri="{FF2B5EF4-FFF2-40B4-BE49-F238E27FC236}">
                    <a16:creationId xmlns:a16="http://schemas.microsoft.com/office/drawing/2014/main" id="{03E21E81-2F50-F656-06F0-75EEAD6687DE}"/>
                  </a:ext>
                </a:extLst>
              </p:cNvPr>
              <p:cNvPicPr/>
              <p:nvPr/>
            </p:nvPicPr>
            <p:blipFill>
              <a:blip r:embed="rId41"/>
              <a:stretch>
                <a:fillRect/>
              </a:stretch>
            </p:blipFill>
            <p:spPr>
              <a:xfrm>
                <a:off x="1206660" y="3364770"/>
                <a:ext cx="284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2D53455A-9F02-6137-D2A5-4DF91BF71ABF}"/>
                  </a:ext>
                </a:extLst>
              </p14:cNvPr>
              <p14:cNvContentPartPr/>
              <p14:nvPr/>
            </p14:nvContentPartPr>
            <p14:xfrm>
              <a:off x="1047180" y="3202770"/>
              <a:ext cx="11880" cy="126720"/>
            </p14:xfrm>
          </p:contentPart>
        </mc:Choice>
        <mc:Fallback xmlns="">
          <p:pic>
            <p:nvPicPr>
              <p:cNvPr id="48" name="Ink 47">
                <a:extLst>
                  <a:ext uri="{FF2B5EF4-FFF2-40B4-BE49-F238E27FC236}">
                    <a16:creationId xmlns:a16="http://schemas.microsoft.com/office/drawing/2014/main" id="{2D53455A-9F02-6137-D2A5-4DF91BF71ABF}"/>
                  </a:ext>
                </a:extLst>
              </p:cNvPr>
              <p:cNvPicPr/>
              <p:nvPr/>
            </p:nvPicPr>
            <p:blipFill>
              <a:blip r:embed="rId43"/>
              <a:stretch>
                <a:fillRect/>
              </a:stretch>
            </p:blipFill>
            <p:spPr>
              <a:xfrm>
                <a:off x="1042860" y="3198450"/>
                <a:ext cx="205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D1E4BCF1-F956-5272-70CC-9CE849BDE0D2}"/>
                  </a:ext>
                </a:extLst>
              </p14:cNvPr>
              <p14:cNvContentPartPr/>
              <p14:nvPr/>
            </p14:nvContentPartPr>
            <p14:xfrm>
              <a:off x="917940" y="3565650"/>
              <a:ext cx="869040" cy="75240"/>
            </p14:xfrm>
          </p:contentPart>
        </mc:Choice>
        <mc:Fallback xmlns="">
          <p:pic>
            <p:nvPicPr>
              <p:cNvPr id="49" name="Ink 48">
                <a:extLst>
                  <a:ext uri="{FF2B5EF4-FFF2-40B4-BE49-F238E27FC236}">
                    <a16:creationId xmlns:a16="http://schemas.microsoft.com/office/drawing/2014/main" id="{D1E4BCF1-F956-5272-70CC-9CE849BDE0D2}"/>
                  </a:ext>
                </a:extLst>
              </p:cNvPr>
              <p:cNvPicPr/>
              <p:nvPr/>
            </p:nvPicPr>
            <p:blipFill>
              <a:blip r:embed="rId45"/>
              <a:stretch>
                <a:fillRect/>
              </a:stretch>
            </p:blipFill>
            <p:spPr>
              <a:xfrm>
                <a:off x="913620" y="3561330"/>
                <a:ext cx="8776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9A61501A-3510-545C-DCC6-14EF53CFB95A}"/>
                  </a:ext>
                </a:extLst>
              </p14:cNvPr>
              <p14:cNvContentPartPr/>
              <p14:nvPr/>
            </p14:nvContentPartPr>
            <p14:xfrm>
              <a:off x="1751700" y="3723690"/>
              <a:ext cx="358200" cy="141480"/>
            </p14:xfrm>
          </p:contentPart>
        </mc:Choice>
        <mc:Fallback xmlns="">
          <p:pic>
            <p:nvPicPr>
              <p:cNvPr id="50" name="Ink 49">
                <a:extLst>
                  <a:ext uri="{FF2B5EF4-FFF2-40B4-BE49-F238E27FC236}">
                    <a16:creationId xmlns:a16="http://schemas.microsoft.com/office/drawing/2014/main" id="{9A61501A-3510-545C-DCC6-14EF53CFB95A}"/>
                  </a:ext>
                </a:extLst>
              </p:cNvPr>
              <p:cNvPicPr/>
              <p:nvPr/>
            </p:nvPicPr>
            <p:blipFill>
              <a:blip r:embed="rId47"/>
              <a:stretch>
                <a:fillRect/>
              </a:stretch>
            </p:blipFill>
            <p:spPr>
              <a:xfrm>
                <a:off x="1747380" y="3719370"/>
                <a:ext cx="36684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6" name="Ink 55">
                <a:extLst>
                  <a:ext uri="{FF2B5EF4-FFF2-40B4-BE49-F238E27FC236}">
                    <a16:creationId xmlns:a16="http://schemas.microsoft.com/office/drawing/2014/main" id="{869A9D62-1DA8-72DD-A501-133EE65D8E5A}"/>
                  </a:ext>
                </a:extLst>
              </p14:cNvPr>
              <p14:cNvContentPartPr/>
              <p14:nvPr/>
            </p14:nvContentPartPr>
            <p14:xfrm>
              <a:off x="2363460" y="4001040"/>
              <a:ext cx="25560" cy="490680"/>
            </p14:xfrm>
          </p:contentPart>
        </mc:Choice>
        <mc:Fallback xmlns="">
          <p:pic>
            <p:nvPicPr>
              <p:cNvPr id="56" name="Ink 55">
                <a:extLst>
                  <a:ext uri="{FF2B5EF4-FFF2-40B4-BE49-F238E27FC236}">
                    <a16:creationId xmlns:a16="http://schemas.microsoft.com/office/drawing/2014/main" id="{869A9D62-1DA8-72DD-A501-133EE65D8E5A}"/>
                  </a:ext>
                </a:extLst>
              </p:cNvPr>
              <p:cNvPicPr/>
              <p:nvPr/>
            </p:nvPicPr>
            <p:blipFill>
              <a:blip r:embed="rId49"/>
              <a:stretch>
                <a:fillRect/>
              </a:stretch>
            </p:blipFill>
            <p:spPr>
              <a:xfrm>
                <a:off x="2359140" y="3996720"/>
                <a:ext cx="3420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7" name="Ink 56">
                <a:extLst>
                  <a:ext uri="{FF2B5EF4-FFF2-40B4-BE49-F238E27FC236}">
                    <a16:creationId xmlns:a16="http://schemas.microsoft.com/office/drawing/2014/main" id="{9115F43C-8714-BA5B-C3E8-0AAA9F3FB6B4}"/>
                  </a:ext>
                </a:extLst>
              </p14:cNvPr>
              <p14:cNvContentPartPr/>
              <p14:nvPr/>
            </p14:nvContentPartPr>
            <p14:xfrm>
              <a:off x="2162220" y="4292280"/>
              <a:ext cx="212760" cy="6840"/>
            </p14:xfrm>
          </p:contentPart>
        </mc:Choice>
        <mc:Fallback xmlns="">
          <p:pic>
            <p:nvPicPr>
              <p:cNvPr id="57" name="Ink 56">
                <a:extLst>
                  <a:ext uri="{FF2B5EF4-FFF2-40B4-BE49-F238E27FC236}">
                    <a16:creationId xmlns:a16="http://schemas.microsoft.com/office/drawing/2014/main" id="{9115F43C-8714-BA5B-C3E8-0AAA9F3FB6B4}"/>
                  </a:ext>
                </a:extLst>
              </p:cNvPr>
              <p:cNvPicPr/>
              <p:nvPr/>
            </p:nvPicPr>
            <p:blipFill>
              <a:blip r:embed="rId51"/>
              <a:stretch>
                <a:fillRect/>
              </a:stretch>
            </p:blipFill>
            <p:spPr>
              <a:xfrm>
                <a:off x="2157900" y="4287960"/>
                <a:ext cx="22140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9" name="Ink 58">
                <a:extLst>
                  <a:ext uri="{FF2B5EF4-FFF2-40B4-BE49-F238E27FC236}">
                    <a16:creationId xmlns:a16="http://schemas.microsoft.com/office/drawing/2014/main" id="{17156FDB-7024-9FF8-CAEF-9D5A99EC5DDD}"/>
                  </a:ext>
                </a:extLst>
              </p14:cNvPr>
              <p14:cNvContentPartPr/>
              <p14:nvPr/>
            </p14:nvContentPartPr>
            <p14:xfrm>
              <a:off x="2079060" y="3873960"/>
              <a:ext cx="27360" cy="240120"/>
            </p14:xfrm>
          </p:contentPart>
        </mc:Choice>
        <mc:Fallback xmlns="">
          <p:pic>
            <p:nvPicPr>
              <p:cNvPr id="59" name="Ink 58">
                <a:extLst>
                  <a:ext uri="{FF2B5EF4-FFF2-40B4-BE49-F238E27FC236}">
                    <a16:creationId xmlns:a16="http://schemas.microsoft.com/office/drawing/2014/main" id="{17156FDB-7024-9FF8-CAEF-9D5A99EC5DDD}"/>
                  </a:ext>
                </a:extLst>
              </p:cNvPr>
              <p:cNvPicPr/>
              <p:nvPr/>
            </p:nvPicPr>
            <p:blipFill>
              <a:blip r:embed="rId53"/>
              <a:stretch>
                <a:fillRect/>
              </a:stretch>
            </p:blipFill>
            <p:spPr>
              <a:xfrm>
                <a:off x="2074740" y="3869640"/>
                <a:ext cx="360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0" name="Ink 59">
                <a:extLst>
                  <a:ext uri="{FF2B5EF4-FFF2-40B4-BE49-F238E27FC236}">
                    <a16:creationId xmlns:a16="http://schemas.microsoft.com/office/drawing/2014/main" id="{E929FA79-B00E-EA6D-2591-565EAEB2C344}"/>
                  </a:ext>
                </a:extLst>
              </p14:cNvPr>
              <p14:cNvContentPartPr/>
              <p14:nvPr/>
            </p14:nvContentPartPr>
            <p14:xfrm>
              <a:off x="1773060" y="4019760"/>
              <a:ext cx="588600" cy="15120"/>
            </p14:xfrm>
          </p:contentPart>
        </mc:Choice>
        <mc:Fallback xmlns="">
          <p:pic>
            <p:nvPicPr>
              <p:cNvPr id="60" name="Ink 59">
                <a:extLst>
                  <a:ext uri="{FF2B5EF4-FFF2-40B4-BE49-F238E27FC236}">
                    <a16:creationId xmlns:a16="http://schemas.microsoft.com/office/drawing/2014/main" id="{E929FA79-B00E-EA6D-2591-565EAEB2C344}"/>
                  </a:ext>
                </a:extLst>
              </p:cNvPr>
              <p:cNvPicPr/>
              <p:nvPr/>
            </p:nvPicPr>
            <p:blipFill>
              <a:blip r:embed="rId55"/>
              <a:stretch>
                <a:fillRect/>
              </a:stretch>
            </p:blipFill>
            <p:spPr>
              <a:xfrm>
                <a:off x="1768740" y="4015440"/>
                <a:ext cx="5972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2" name="Ink 61">
                <a:extLst>
                  <a:ext uri="{FF2B5EF4-FFF2-40B4-BE49-F238E27FC236}">
                    <a16:creationId xmlns:a16="http://schemas.microsoft.com/office/drawing/2014/main" id="{11EC3F16-C87D-0D23-28A0-AC0217CD6057}"/>
                  </a:ext>
                </a:extLst>
              </p14:cNvPr>
              <p14:cNvContentPartPr/>
              <p14:nvPr/>
            </p14:nvContentPartPr>
            <p14:xfrm>
              <a:off x="2305860" y="3580560"/>
              <a:ext cx="17640" cy="416520"/>
            </p14:xfrm>
          </p:contentPart>
        </mc:Choice>
        <mc:Fallback xmlns="">
          <p:pic>
            <p:nvPicPr>
              <p:cNvPr id="62" name="Ink 61">
                <a:extLst>
                  <a:ext uri="{FF2B5EF4-FFF2-40B4-BE49-F238E27FC236}">
                    <a16:creationId xmlns:a16="http://schemas.microsoft.com/office/drawing/2014/main" id="{11EC3F16-C87D-0D23-28A0-AC0217CD6057}"/>
                  </a:ext>
                </a:extLst>
              </p:cNvPr>
              <p:cNvPicPr/>
              <p:nvPr/>
            </p:nvPicPr>
            <p:blipFill>
              <a:blip r:embed="rId57"/>
              <a:stretch>
                <a:fillRect/>
              </a:stretch>
            </p:blipFill>
            <p:spPr>
              <a:xfrm>
                <a:off x="2301540" y="3576240"/>
                <a:ext cx="2628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3" name="Ink 62">
                <a:extLst>
                  <a:ext uri="{FF2B5EF4-FFF2-40B4-BE49-F238E27FC236}">
                    <a16:creationId xmlns:a16="http://schemas.microsoft.com/office/drawing/2014/main" id="{D4131355-968B-E8F6-6882-70B71636493B}"/>
                  </a:ext>
                </a:extLst>
              </p14:cNvPr>
              <p14:cNvContentPartPr/>
              <p14:nvPr/>
            </p14:nvContentPartPr>
            <p14:xfrm>
              <a:off x="2238900" y="3704400"/>
              <a:ext cx="329040" cy="27720"/>
            </p14:xfrm>
          </p:contentPart>
        </mc:Choice>
        <mc:Fallback xmlns="">
          <p:pic>
            <p:nvPicPr>
              <p:cNvPr id="63" name="Ink 62">
                <a:extLst>
                  <a:ext uri="{FF2B5EF4-FFF2-40B4-BE49-F238E27FC236}">
                    <a16:creationId xmlns:a16="http://schemas.microsoft.com/office/drawing/2014/main" id="{D4131355-968B-E8F6-6882-70B71636493B}"/>
                  </a:ext>
                </a:extLst>
              </p:cNvPr>
              <p:cNvPicPr/>
              <p:nvPr/>
            </p:nvPicPr>
            <p:blipFill>
              <a:blip r:embed="rId59"/>
              <a:stretch>
                <a:fillRect/>
              </a:stretch>
            </p:blipFill>
            <p:spPr>
              <a:xfrm>
                <a:off x="2234580" y="3700080"/>
                <a:ext cx="337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5" name="Ink 64">
                <a:extLst>
                  <a:ext uri="{FF2B5EF4-FFF2-40B4-BE49-F238E27FC236}">
                    <a16:creationId xmlns:a16="http://schemas.microsoft.com/office/drawing/2014/main" id="{19F10868-CCC0-BD91-C2E0-D9CEBD4261E0}"/>
                  </a:ext>
                </a:extLst>
              </p14:cNvPr>
              <p14:cNvContentPartPr/>
              <p14:nvPr/>
            </p14:nvContentPartPr>
            <p14:xfrm>
              <a:off x="2040900" y="4455720"/>
              <a:ext cx="17640" cy="199440"/>
            </p14:xfrm>
          </p:contentPart>
        </mc:Choice>
        <mc:Fallback xmlns="">
          <p:pic>
            <p:nvPicPr>
              <p:cNvPr id="65" name="Ink 64">
                <a:extLst>
                  <a:ext uri="{FF2B5EF4-FFF2-40B4-BE49-F238E27FC236}">
                    <a16:creationId xmlns:a16="http://schemas.microsoft.com/office/drawing/2014/main" id="{19F10868-CCC0-BD91-C2E0-D9CEBD4261E0}"/>
                  </a:ext>
                </a:extLst>
              </p:cNvPr>
              <p:cNvPicPr/>
              <p:nvPr/>
            </p:nvPicPr>
            <p:blipFill>
              <a:blip r:embed="rId61"/>
              <a:stretch>
                <a:fillRect/>
              </a:stretch>
            </p:blipFill>
            <p:spPr>
              <a:xfrm>
                <a:off x="2036580" y="4451400"/>
                <a:ext cx="262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7" name="Ink 66">
                <a:extLst>
                  <a:ext uri="{FF2B5EF4-FFF2-40B4-BE49-F238E27FC236}">
                    <a16:creationId xmlns:a16="http://schemas.microsoft.com/office/drawing/2014/main" id="{BCE341AB-161B-1E4E-367D-499EDAA64690}"/>
                  </a:ext>
                </a:extLst>
              </p14:cNvPr>
              <p14:cNvContentPartPr/>
              <p14:nvPr/>
            </p14:nvContentPartPr>
            <p14:xfrm>
              <a:off x="2051700" y="4515480"/>
              <a:ext cx="15480" cy="5400"/>
            </p14:xfrm>
          </p:contentPart>
        </mc:Choice>
        <mc:Fallback xmlns="">
          <p:pic>
            <p:nvPicPr>
              <p:cNvPr id="67" name="Ink 66">
                <a:extLst>
                  <a:ext uri="{FF2B5EF4-FFF2-40B4-BE49-F238E27FC236}">
                    <a16:creationId xmlns:a16="http://schemas.microsoft.com/office/drawing/2014/main" id="{BCE341AB-161B-1E4E-367D-499EDAA64690}"/>
                  </a:ext>
                </a:extLst>
              </p:cNvPr>
              <p:cNvPicPr/>
              <p:nvPr/>
            </p:nvPicPr>
            <p:blipFill>
              <a:blip r:embed="rId63"/>
              <a:stretch>
                <a:fillRect/>
              </a:stretch>
            </p:blipFill>
            <p:spPr>
              <a:xfrm>
                <a:off x="2047380" y="4511160"/>
                <a:ext cx="2412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8" name="Ink 67">
                <a:extLst>
                  <a:ext uri="{FF2B5EF4-FFF2-40B4-BE49-F238E27FC236}">
                    <a16:creationId xmlns:a16="http://schemas.microsoft.com/office/drawing/2014/main" id="{0EAED50C-2D4D-B027-7865-3BA29778151B}"/>
                  </a:ext>
                </a:extLst>
              </p14:cNvPr>
              <p14:cNvContentPartPr/>
              <p14:nvPr/>
            </p14:nvContentPartPr>
            <p14:xfrm>
              <a:off x="2040900" y="4497480"/>
              <a:ext cx="484920" cy="188640"/>
            </p14:xfrm>
          </p:contentPart>
        </mc:Choice>
        <mc:Fallback xmlns="">
          <p:pic>
            <p:nvPicPr>
              <p:cNvPr id="68" name="Ink 67">
                <a:extLst>
                  <a:ext uri="{FF2B5EF4-FFF2-40B4-BE49-F238E27FC236}">
                    <a16:creationId xmlns:a16="http://schemas.microsoft.com/office/drawing/2014/main" id="{0EAED50C-2D4D-B027-7865-3BA29778151B}"/>
                  </a:ext>
                </a:extLst>
              </p:cNvPr>
              <p:cNvPicPr/>
              <p:nvPr/>
            </p:nvPicPr>
            <p:blipFill>
              <a:blip r:embed="rId65"/>
              <a:stretch>
                <a:fillRect/>
              </a:stretch>
            </p:blipFill>
            <p:spPr>
              <a:xfrm>
                <a:off x="2036580" y="4493160"/>
                <a:ext cx="4935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9" name="Ink 68">
                <a:extLst>
                  <a:ext uri="{FF2B5EF4-FFF2-40B4-BE49-F238E27FC236}">
                    <a16:creationId xmlns:a16="http://schemas.microsoft.com/office/drawing/2014/main" id="{08A08CCB-5EC1-7348-381F-638BF110B1E4}"/>
                  </a:ext>
                </a:extLst>
              </p14:cNvPr>
              <p14:cNvContentPartPr/>
              <p14:nvPr/>
            </p14:nvContentPartPr>
            <p14:xfrm>
              <a:off x="2264460" y="4621680"/>
              <a:ext cx="439200" cy="40320"/>
            </p14:xfrm>
          </p:contentPart>
        </mc:Choice>
        <mc:Fallback xmlns="">
          <p:pic>
            <p:nvPicPr>
              <p:cNvPr id="69" name="Ink 68">
                <a:extLst>
                  <a:ext uri="{FF2B5EF4-FFF2-40B4-BE49-F238E27FC236}">
                    <a16:creationId xmlns:a16="http://schemas.microsoft.com/office/drawing/2014/main" id="{08A08CCB-5EC1-7348-381F-638BF110B1E4}"/>
                  </a:ext>
                </a:extLst>
              </p:cNvPr>
              <p:cNvPicPr/>
              <p:nvPr/>
            </p:nvPicPr>
            <p:blipFill>
              <a:blip r:embed="rId67"/>
              <a:stretch>
                <a:fillRect/>
              </a:stretch>
            </p:blipFill>
            <p:spPr>
              <a:xfrm>
                <a:off x="2260140" y="4617360"/>
                <a:ext cx="4478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0" name="Ink 69">
                <a:extLst>
                  <a:ext uri="{FF2B5EF4-FFF2-40B4-BE49-F238E27FC236}">
                    <a16:creationId xmlns:a16="http://schemas.microsoft.com/office/drawing/2014/main" id="{9AD2F631-4B18-E1F2-D4BC-58A92BEAB399}"/>
                  </a:ext>
                </a:extLst>
              </p14:cNvPr>
              <p14:cNvContentPartPr/>
              <p14:nvPr/>
            </p14:nvContentPartPr>
            <p14:xfrm>
              <a:off x="2550660" y="4656600"/>
              <a:ext cx="618840" cy="835560"/>
            </p14:xfrm>
          </p:contentPart>
        </mc:Choice>
        <mc:Fallback xmlns="">
          <p:pic>
            <p:nvPicPr>
              <p:cNvPr id="70" name="Ink 69">
                <a:extLst>
                  <a:ext uri="{FF2B5EF4-FFF2-40B4-BE49-F238E27FC236}">
                    <a16:creationId xmlns:a16="http://schemas.microsoft.com/office/drawing/2014/main" id="{9AD2F631-4B18-E1F2-D4BC-58A92BEAB399}"/>
                  </a:ext>
                </a:extLst>
              </p:cNvPr>
              <p:cNvPicPr/>
              <p:nvPr/>
            </p:nvPicPr>
            <p:blipFill>
              <a:blip r:embed="rId69"/>
              <a:stretch>
                <a:fillRect/>
              </a:stretch>
            </p:blipFill>
            <p:spPr>
              <a:xfrm>
                <a:off x="2546340" y="4652280"/>
                <a:ext cx="627480" cy="844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2" name="Ink 71">
                <a:extLst>
                  <a:ext uri="{FF2B5EF4-FFF2-40B4-BE49-F238E27FC236}">
                    <a16:creationId xmlns:a16="http://schemas.microsoft.com/office/drawing/2014/main" id="{5E43901B-40AF-6175-0303-8CB514ECC114}"/>
                  </a:ext>
                </a:extLst>
              </p14:cNvPr>
              <p14:cNvContentPartPr/>
              <p14:nvPr/>
            </p14:nvContentPartPr>
            <p14:xfrm>
              <a:off x="2689260" y="4869720"/>
              <a:ext cx="110520" cy="502920"/>
            </p14:xfrm>
          </p:contentPart>
        </mc:Choice>
        <mc:Fallback xmlns="">
          <p:pic>
            <p:nvPicPr>
              <p:cNvPr id="72" name="Ink 71">
                <a:extLst>
                  <a:ext uri="{FF2B5EF4-FFF2-40B4-BE49-F238E27FC236}">
                    <a16:creationId xmlns:a16="http://schemas.microsoft.com/office/drawing/2014/main" id="{5E43901B-40AF-6175-0303-8CB514ECC114}"/>
                  </a:ext>
                </a:extLst>
              </p:cNvPr>
              <p:cNvPicPr/>
              <p:nvPr/>
            </p:nvPicPr>
            <p:blipFill>
              <a:blip r:embed="rId71"/>
              <a:stretch>
                <a:fillRect/>
              </a:stretch>
            </p:blipFill>
            <p:spPr>
              <a:xfrm>
                <a:off x="2684940" y="4865400"/>
                <a:ext cx="11916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4" name="Ink 73">
                <a:extLst>
                  <a:ext uri="{FF2B5EF4-FFF2-40B4-BE49-F238E27FC236}">
                    <a16:creationId xmlns:a16="http://schemas.microsoft.com/office/drawing/2014/main" id="{C4613002-F307-E31A-833E-3B0A2AB61446}"/>
                  </a:ext>
                </a:extLst>
              </p14:cNvPr>
              <p14:cNvContentPartPr/>
              <p14:nvPr/>
            </p14:nvContentPartPr>
            <p14:xfrm>
              <a:off x="2600340" y="4991040"/>
              <a:ext cx="312480" cy="55440"/>
            </p14:xfrm>
          </p:contentPart>
        </mc:Choice>
        <mc:Fallback xmlns="">
          <p:pic>
            <p:nvPicPr>
              <p:cNvPr id="74" name="Ink 73">
                <a:extLst>
                  <a:ext uri="{FF2B5EF4-FFF2-40B4-BE49-F238E27FC236}">
                    <a16:creationId xmlns:a16="http://schemas.microsoft.com/office/drawing/2014/main" id="{C4613002-F307-E31A-833E-3B0A2AB61446}"/>
                  </a:ext>
                </a:extLst>
              </p:cNvPr>
              <p:cNvPicPr/>
              <p:nvPr/>
            </p:nvPicPr>
            <p:blipFill>
              <a:blip r:embed="rId73"/>
              <a:stretch>
                <a:fillRect/>
              </a:stretch>
            </p:blipFill>
            <p:spPr>
              <a:xfrm>
                <a:off x="2596020" y="4986720"/>
                <a:ext cx="3211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5" name="Ink 74">
                <a:extLst>
                  <a:ext uri="{FF2B5EF4-FFF2-40B4-BE49-F238E27FC236}">
                    <a16:creationId xmlns:a16="http://schemas.microsoft.com/office/drawing/2014/main" id="{BB0D02B4-A819-73AB-1E0F-AAC9A0588B7F}"/>
                  </a:ext>
                </a:extLst>
              </p14:cNvPr>
              <p14:cNvContentPartPr/>
              <p14:nvPr/>
            </p14:nvContentPartPr>
            <p14:xfrm>
              <a:off x="2166540" y="5036040"/>
              <a:ext cx="227520" cy="33840"/>
            </p14:xfrm>
          </p:contentPart>
        </mc:Choice>
        <mc:Fallback xmlns="">
          <p:pic>
            <p:nvPicPr>
              <p:cNvPr id="75" name="Ink 74">
                <a:extLst>
                  <a:ext uri="{FF2B5EF4-FFF2-40B4-BE49-F238E27FC236}">
                    <a16:creationId xmlns:a16="http://schemas.microsoft.com/office/drawing/2014/main" id="{BB0D02B4-A819-73AB-1E0F-AAC9A0588B7F}"/>
                  </a:ext>
                </a:extLst>
              </p:cNvPr>
              <p:cNvPicPr/>
              <p:nvPr/>
            </p:nvPicPr>
            <p:blipFill>
              <a:blip r:embed="rId75"/>
              <a:stretch>
                <a:fillRect/>
              </a:stretch>
            </p:blipFill>
            <p:spPr>
              <a:xfrm>
                <a:off x="2162220" y="5031720"/>
                <a:ext cx="2361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6" name="Ink 75">
                <a:extLst>
                  <a:ext uri="{FF2B5EF4-FFF2-40B4-BE49-F238E27FC236}">
                    <a16:creationId xmlns:a16="http://schemas.microsoft.com/office/drawing/2014/main" id="{996E5F4B-A007-FDF2-657E-3D1F6EE073B2}"/>
                  </a:ext>
                </a:extLst>
              </p14:cNvPr>
              <p14:cNvContentPartPr/>
              <p14:nvPr/>
            </p14:nvContentPartPr>
            <p14:xfrm>
              <a:off x="2097420" y="4722840"/>
              <a:ext cx="28800" cy="832680"/>
            </p14:xfrm>
          </p:contentPart>
        </mc:Choice>
        <mc:Fallback xmlns="">
          <p:pic>
            <p:nvPicPr>
              <p:cNvPr id="76" name="Ink 75">
                <a:extLst>
                  <a:ext uri="{FF2B5EF4-FFF2-40B4-BE49-F238E27FC236}">
                    <a16:creationId xmlns:a16="http://schemas.microsoft.com/office/drawing/2014/main" id="{996E5F4B-A007-FDF2-657E-3D1F6EE073B2}"/>
                  </a:ext>
                </a:extLst>
              </p:cNvPr>
              <p:cNvPicPr/>
              <p:nvPr/>
            </p:nvPicPr>
            <p:blipFill>
              <a:blip r:embed="rId77"/>
              <a:stretch>
                <a:fillRect/>
              </a:stretch>
            </p:blipFill>
            <p:spPr>
              <a:xfrm>
                <a:off x="2093100" y="4718520"/>
                <a:ext cx="37440" cy="841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5" name="Ink 84">
                <a:extLst>
                  <a:ext uri="{FF2B5EF4-FFF2-40B4-BE49-F238E27FC236}">
                    <a16:creationId xmlns:a16="http://schemas.microsoft.com/office/drawing/2014/main" id="{70BE4545-8705-76FF-9A2D-8E3DE29E6BCB}"/>
                  </a:ext>
                </a:extLst>
              </p14:cNvPr>
              <p14:cNvContentPartPr/>
              <p14:nvPr/>
            </p14:nvContentPartPr>
            <p14:xfrm>
              <a:off x="1639740" y="5378190"/>
              <a:ext cx="60480" cy="1132560"/>
            </p14:xfrm>
          </p:contentPart>
        </mc:Choice>
        <mc:Fallback xmlns="">
          <p:pic>
            <p:nvPicPr>
              <p:cNvPr id="85" name="Ink 84">
                <a:extLst>
                  <a:ext uri="{FF2B5EF4-FFF2-40B4-BE49-F238E27FC236}">
                    <a16:creationId xmlns:a16="http://schemas.microsoft.com/office/drawing/2014/main" id="{70BE4545-8705-76FF-9A2D-8E3DE29E6BCB}"/>
                  </a:ext>
                </a:extLst>
              </p:cNvPr>
              <p:cNvPicPr/>
              <p:nvPr/>
            </p:nvPicPr>
            <p:blipFill>
              <a:blip r:embed="rId79"/>
              <a:stretch>
                <a:fillRect/>
              </a:stretch>
            </p:blipFill>
            <p:spPr>
              <a:xfrm>
                <a:off x="1635420" y="5373870"/>
                <a:ext cx="69120" cy="1141200"/>
              </a:xfrm>
              <a:prstGeom prst="rect">
                <a:avLst/>
              </a:prstGeom>
            </p:spPr>
          </p:pic>
        </mc:Fallback>
      </mc:AlternateContent>
      <p:grpSp>
        <p:nvGrpSpPr>
          <p:cNvPr id="88" name="Group 87">
            <a:extLst>
              <a:ext uri="{FF2B5EF4-FFF2-40B4-BE49-F238E27FC236}">
                <a16:creationId xmlns:a16="http://schemas.microsoft.com/office/drawing/2014/main" id="{CE1EF6A5-4D88-FE2E-1602-D1164E586D15}"/>
              </a:ext>
            </a:extLst>
          </p:cNvPr>
          <p:cNvGrpSpPr/>
          <p:nvPr/>
        </p:nvGrpSpPr>
        <p:grpSpPr>
          <a:xfrm>
            <a:off x="1055460" y="5737110"/>
            <a:ext cx="2234160" cy="968040"/>
            <a:chOff x="1055460" y="5737110"/>
            <a:chExt cx="2234160" cy="968040"/>
          </a:xfrm>
        </p:grpSpPr>
        <mc:AlternateContent xmlns:mc="http://schemas.openxmlformats.org/markup-compatibility/2006" xmlns:p14="http://schemas.microsoft.com/office/powerpoint/2010/main">
          <mc:Choice Requires="p14">
            <p:contentPart p14:bwMode="auto" r:id="rId80">
              <p14:nvContentPartPr>
                <p14:cNvPr id="78" name="Ink 77">
                  <a:extLst>
                    <a:ext uri="{FF2B5EF4-FFF2-40B4-BE49-F238E27FC236}">
                      <a16:creationId xmlns:a16="http://schemas.microsoft.com/office/drawing/2014/main" id="{27535410-0219-8DD2-3ADF-96F2717ACC00}"/>
                    </a:ext>
                  </a:extLst>
                </p14:cNvPr>
                <p14:cNvContentPartPr/>
                <p14:nvPr/>
              </p14:nvContentPartPr>
              <p14:xfrm>
                <a:off x="2061300" y="5878950"/>
                <a:ext cx="102960" cy="826200"/>
              </p14:xfrm>
            </p:contentPart>
          </mc:Choice>
          <mc:Fallback xmlns="">
            <p:pic>
              <p:nvPicPr>
                <p:cNvPr id="78" name="Ink 77">
                  <a:extLst>
                    <a:ext uri="{FF2B5EF4-FFF2-40B4-BE49-F238E27FC236}">
                      <a16:creationId xmlns:a16="http://schemas.microsoft.com/office/drawing/2014/main" id="{27535410-0219-8DD2-3ADF-96F2717ACC00}"/>
                    </a:ext>
                  </a:extLst>
                </p:cNvPr>
                <p:cNvPicPr/>
                <p:nvPr/>
              </p:nvPicPr>
              <p:blipFill>
                <a:blip r:embed="rId81"/>
                <a:stretch>
                  <a:fillRect/>
                </a:stretch>
              </p:blipFill>
              <p:spPr>
                <a:xfrm>
                  <a:off x="2056980" y="5874630"/>
                  <a:ext cx="111600" cy="834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9" name="Ink 78">
                  <a:extLst>
                    <a:ext uri="{FF2B5EF4-FFF2-40B4-BE49-F238E27FC236}">
                      <a16:creationId xmlns:a16="http://schemas.microsoft.com/office/drawing/2014/main" id="{6A475822-242E-2DDF-3799-6956B5C30E5C}"/>
                    </a:ext>
                  </a:extLst>
                </p14:cNvPr>
                <p14:cNvContentPartPr/>
                <p14:nvPr/>
              </p14:nvContentPartPr>
              <p14:xfrm>
                <a:off x="2133660" y="5901270"/>
                <a:ext cx="303120" cy="610560"/>
              </p14:xfrm>
            </p:contentPart>
          </mc:Choice>
          <mc:Fallback xmlns="">
            <p:pic>
              <p:nvPicPr>
                <p:cNvPr id="79" name="Ink 78">
                  <a:extLst>
                    <a:ext uri="{FF2B5EF4-FFF2-40B4-BE49-F238E27FC236}">
                      <a16:creationId xmlns:a16="http://schemas.microsoft.com/office/drawing/2014/main" id="{6A475822-242E-2DDF-3799-6956B5C30E5C}"/>
                    </a:ext>
                  </a:extLst>
                </p:cNvPr>
                <p:cNvPicPr/>
                <p:nvPr/>
              </p:nvPicPr>
              <p:blipFill>
                <a:blip r:embed="rId83"/>
                <a:stretch>
                  <a:fillRect/>
                </a:stretch>
              </p:blipFill>
              <p:spPr>
                <a:xfrm>
                  <a:off x="2129340" y="5896950"/>
                  <a:ext cx="31176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1" name="Ink 80">
                  <a:extLst>
                    <a:ext uri="{FF2B5EF4-FFF2-40B4-BE49-F238E27FC236}">
                      <a16:creationId xmlns:a16="http://schemas.microsoft.com/office/drawing/2014/main" id="{59A3AF08-C39B-EDD4-95A6-7FD1FA242D85}"/>
                    </a:ext>
                  </a:extLst>
                </p14:cNvPr>
                <p14:cNvContentPartPr/>
                <p14:nvPr/>
              </p14:nvContentPartPr>
              <p14:xfrm>
                <a:off x="2432820" y="5737110"/>
                <a:ext cx="856800" cy="617040"/>
              </p14:xfrm>
            </p:contentPart>
          </mc:Choice>
          <mc:Fallback xmlns="">
            <p:pic>
              <p:nvPicPr>
                <p:cNvPr id="81" name="Ink 80">
                  <a:extLst>
                    <a:ext uri="{FF2B5EF4-FFF2-40B4-BE49-F238E27FC236}">
                      <a16:creationId xmlns:a16="http://schemas.microsoft.com/office/drawing/2014/main" id="{59A3AF08-C39B-EDD4-95A6-7FD1FA242D85}"/>
                    </a:ext>
                  </a:extLst>
                </p:cNvPr>
                <p:cNvPicPr/>
                <p:nvPr/>
              </p:nvPicPr>
              <p:blipFill>
                <a:blip r:embed="rId85"/>
                <a:stretch>
                  <a:fillRect/>
                </a:stretch>
              </p:blipFill>
              <p:spPr>
                <a:xfrm>
                  <a:off x="2428500" y="5732790"/>
                  <a:ext cx="86544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3" name="Ink 82">
                  <a:extLst>
                    <a:ext uri="{FF2B5EF4-FFF2-40B4-BE49-F238E27FC236}">
                      <a16:creationId xmlns:a16="http://schemas.microsoft.com/office/drawing/2014/main" id="{A776C146-C39D-F7D5-72E3-0D35956CB0CF}"/>
                    </a:ext>
                  </a:extLst>
                </p14:cNvPr>
                <p14:cNvContentPartPr/>
                <p14:nvPr/>
              </p14:nvContentPartPr>
              <p14:xfrm>
                <a:off x="2762220" y="6105750"/>
                <a:ext cx="313200" cy="11520"/>
              </p14:xfrm>
            </p:contentPart>
          </mc:Choice>
          <mc:Fallback xmlns="">
            <p:pic>
              <p:nvPicPr>
                <p:cNvPr id="83" name="Ink 82">
                  <a:extLst>
                    <a:ext uri="{FF2B5EF4-FFF2-40B4-BE49-F238E27FC236}">
                      <a16:creationId xmlns:a16="http://schemas.microsoft.com/office/drawing/2014/main" id="{A776C146-C39D-F7D5-72E3-0D35956CB0CF}"/>
                    </a:ext>
                  </a:extLst>
                </p:cNvPr>
                <p:cNvPicPr/>
                <p:nvPr/>
              </p:nvPicPr>
              <p:blipFill>
                <a:blip r:embed="rId87"/>
                <a:stretch>
                  <a:fillRect/>
                </a:stretch>
              </p:blipFill>
              <p:spPr>
                <a:xfrm>
                  <a:off x="2757900" y="6101430"/>
                  <a:ext cx="3218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7" name="Ink 86">
                  <a:extLst>
                    <a:ext uri="{FF2B5EF4-FFF2-40B4-BE49-F238E27FC236}">
                      <a16:creationId xmlns:a16="http://schemas.microsoft.com/office/drawing/2014/main" id="{63A73E72-1C55-3C81-3F0A-504581E9F356}"/>
                    </a:ext>
                  </a:extLst>
                </p14:cNvPr>
                <p14:cNvContentPartPr/>
                <p14:nvPr/>
              </p14:nvContentPartPr>
              <p14:xfrm>
                <a:off x="1055460" y="5872470"/>
                <a:ext cx="1548720" cy="28800"/>
              </p14:xfrm>
            </p:contentPart>
          </mc:Choice>
          <mc:Fallback xmlns="">
            <p:pic>
              <p:nvPicPr>
                <p:cNvPr id="87" name="Ink 86">
                  <a:extLst>
                    <a:ext uri="{FF2B5EF4-FFF2-40B4-BE49-F238E27FC236}">
                      <a16:creationId xmlns:a16="http://schemas.microsoft.com/office/drawing/2014/main" id="{63A73E72-1C55-3C81-3F0A-504581E9F356}"/>
                    </a:ext>
                  </a:extLst>
                </p:cNvPr>
                <p:cNvPicPr/>
                <p:nvPr/>
              </p:nvPicPr>
              <p:blipFill>
                <a:blip r:embed="rId89"/>
                <a:stretch>
                  <a:fillRect/>
                </a:stretch>
              </p:blipFill>
              <p:spPr>
                <a:xfrm>
                  <a:off x="1051140" y="5868150"/>
                  <a:ext cx="1557360" cy="37440"/>
                </a:xfrm>
                <a:prstGeom prst="rect">
                  <a:avLst/>
                </a:prstGeom>
              </p:spPr>
            </p:pic>
          </mc:Fallback>
        </mc:AlternateContent>
      </p:grpSp>
    </p:spTree>
    <p:extLst>
      <p:ext uri="{BB962C8B-B14F-4D97-AF65-F5344CB8AC3E}">
        <p14:creationId xmlns:p14="http://schemas.microsoft.com/office/powerpoint/2010/main" val="86551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fill="hold"/>
                                        <p:tgtEl>
                                          <p:spTgt spid="89"/>
                                        </p:tgtEl>
                                        <p:attrNameLst>
                                          <p:attrName>ppt_x</p:attrName>
                                        </p:attrNameLst>
                                      </p:cBhvr>
                                      <p:tavLst>
                                        <p:tav tm="0">
                                          <p:val>
                                            <p:strVal val="#ppt_x"/>
                                          </p:val>
                                        </p:tav>
                                        <p:tav tm="100000">
                                          <p:val>
                                            <p:strVal val="#ppt_x"/>
                                          </p:val>
                                        </p:tav>
                                      </p:tavLst>
                                    </p:anim>
                                    <p:anim calcmode="lin" valueType="num">
                                      <p:cBhvr additive="base">
                                        <p:cTn id="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4524E9-09B6-6F58-2C96-0E5743A21084}"/>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5" name="Title 4">
            <a:extLst>
              <a:ext uri="{FF2B5EF4-FFF2-40B4-BE49-F238E27FC236}">
                <a16:creationId xmlns:a16="http://schemas.microsoft.com/office/drawing/2014/main" id="{3EEE50C8-7442-3B48-0693-5EA88D604AA5}"/>
              </a:ext>
            </a:extLst>
          </p:cNvPr>
          <p:cNvSpPr>
            <a:spLocks noGrp="1"/>
          </p:cNvSpPr>
          <p:nvPr>
            <p:ph type="title"/>
          </p:nvPr>
        </p:nvSpPr>
        <p:spPr>
          <a:xfrm>
            <a:off x="2475989" y="231861"/>
            <a:ext cx="7240022" cy="627241"/>
          </a:xfrm>
        </p:spPr>
        <p:txBody>
          <a:bodyPr/>
          <a:lstStyle/>
          <a:p>
            <a:r>
              <a:rPr lang="en-US" dirty="0"/>
              <a:t>The city of Chicago – </a:t>
            </a:r>
            <a:r>
              <a:rPr lang="en-US" dirty="0">
                <a:solidFill>
                  <a:srgbClr val="E35778"/>
                </a:solidFill>
              </a:rPr>
              <a:t>casual</a:t>
            </a:r>
            <a:r>
              <a:rPr lang="en-US" dirty="0"/>
              <a:t> usage</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58FDC69-FD6A-8D97-EAE8-60F62DE58DAD}"/>
                  </a:ext>
                </a:extLst>
              </p14:cNvPr>
              <p14:cNvContentPartPr/>
              <p14:nvPr/>
            </p14:nvContentPartPr>
            <p14:xfrm>
              <a:off x="549192" y="6310842"/>
              <a:ext cx="1119960" cy="321480"/>
            </p14:xfrm>
          </p:contentPart>
        </mc:Choice>
        <mc:Fallback xmlns="">
          <p:pic>
            <p:nvPicPr>
              <p:cNvPr id="7" name="Ink 6">
                <a:extLst>
                  <a:ext uri="{FF2B5EF4-FFF2-40B4-BE49-F238E27FC236}">
                    <a16:creationId xmlns:a16="http://schemas.microsoft.com/office/drawing/2014/main" id="{758FDC69-FD6A-8D97-EAE8-60F62DE58DAD}"/>
                  </a:ext>
                </a:extLst>
              </p:cNvPr>
              <p:cNvPicPr/>
              <p:nvPr/>
            </p:nvPicPr>
            <p:blipFill>
              <a:blip r:embed="rId3"/>
              <a:stretch>
                <a:fillRect/>
              </a:stretch>
            </p:blipFill>
            <p:spPr>
              <a:xfrm>
                <a:off x="486552" y="6248202"/>
                <a:ext cx="1245600" cy="447120"/>
              </a:xfrm>
              <a:prstGeom prst="rect">
                <a:avLst/>
              </a:prstGeom>
            </p:spPr>
          </p:pic>
        </mc:Fallback>
      </mc:AlternateContent>
      <p:sp>
        <p:nvSpPr>
          <p:cNvPr id="11" name="TextBox 10">
            <a:extLst>
              <a:ext uri="{FF2B5EF4-FFF2-40B4-BE49-F238E27FC236}">
                <a16:creationId xmlns:a16="http://schemas.microsoft.com/office/drawing/2014/main" id="{DDBDB3F2-BC14-2A7F-236D-5FD62BD710D7}"/>
              </a:ext>
            </a:extLst>
          </p:cNvPr>
          <p:cNvSpPr txBox="1"/>
          <p:nvPr/>
        </p:nvSpPr>
        <p:spPr>
          <a:xfrm>
            <a:off x="74508" y="859102"/>
            <a:ext cx="2253502" cy="369332"/>
          </a:xfrm>
          <a:prstGeom prst="rect">
            <a:avLst/>
          </a:prstGeom>
          <a:noFill/>
        </p:spPr>
        <p:txBody>
          <a:bodyPr wrap="none" rtlCol="0">
            <a:spAutoFit/>
          </a:bodyPr>
          <a:lstStyle/>
          <a:p>
            <a:r>
              <a:rPr lang="en-US" dirty="0"/>
              <a:t>College map - Chicago</a:t>
            </a:r>
          </a:p>
        </p:txBody>
      </p:sp>
      <p:sp>
        <p:nvSpPr>
          <p:cNvPr id="24" name="TextBox 23">
            <a:extLst>
              <a:ext uri="{FF2B5EF4-FFF2-40B4-BE49-F238E27FC236}">
                <a16:creationId xmlns:a16="http://schemas.microsoft.com/office/drawing/2014/main" id="{6A53F74F-9741-34B9-EF3C-BA9D68196DA1}"/>
              </a:ext>
            </a:extLst>
          </p:cNvPr>
          <p:cNvSpPr txBox="1"/>
          <p:nvPr/>
        </p:nvSpPr>
        <p:spPr>
          <a:xfrm>
            <a:off x="7263220" y="1250920"/>
            <a:ext cx="4100476"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Looking into our </a:t>
            </a:r>
            <a:r>
              <a:rPr lang="en-US" sz="2000" dirty="0">
                <a:solidFill>
                  <a:srgbClr val="E35778"/>
                </a:solidFill>
              </a:rPr>
              <a:t>casual</a:t>
            </a:r>
            <a:r>
              <a:rPr lang="en-US" sz="2000" dirty="0"/>
              <a:t> riders most used stations. We can see they correlate with Chicago’s colleges and universities. In this comparison we can see that bigger universities/colleges have more users, but further research is needed to validate this data.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t>
            </a:r>
            <a:r>
              <a:rPr lang="en-US" sz="2000" dirty="0">
                <a:solidFill>
                  <a:srgbClr val="00B0F0"/>
                </a:solidFill>
              </a:rPr>
              <a:t>Electric</a:t>
            </a:r>
            <a:r>
              <a:rPr lang="en-US" sz="2000" dirty="0"/>
              <a:t> bicycle are still used mainly on the edges of the usage area for long distance rides.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Let’s check if we can enhance the assumption of students being a significant amount of the </a:t>
            </a:r>
            <a:r>
              <a:rPr lang="en-US" sz="2000" dirty="0">
                <a:solidFill>
                  <a:srgbClr val="E35778"/>
                </a:solidFill>
              </a:rPr>
              <a:t>casual</a:t>
            </a:r>
            <a:r>
              <a:rPr lang="en-US" sz="2000" dirty="0">
                <a:solidFill>
                  <a:schemeClr val="accent3">
                    <a:lumMod val="75000"/>
                  </a:schemeClr>
                </a:solidFill>
              </a:rPr>
              <a:t> </a:t>
            </a:r>
            <a:r>
              <a:rPr lang="en-US" sz="2000" dirty="0"/>
              <a:t>riders.</a:t>
            </a:r>
          </a:p>
        </p:txBody>
      </p:sp>
      <p:grpSp>
        <p:nvGrpSpPr>
          <p:cNvPr id="15" name="Group 14">
            <a:extLst>
              <a:ext uri="{FF2B5EF4-FFF2-40B4-BE49-F238E27FC236}">
                <a16:creationId xmlns:a16="http://schemas.microsoft.com/office/drawing/2014/main" id="{7126910B-20C9-3588-5DAB-F70DE8D32234}"/>
              </a:ext>
            </a:extLst>
          </p:cNvPr>
          <p:cNvGrpSpPr/>
          <p:nvPr/>
        </p:nvGrpSpPr>
        <p:grpSpPr>
          <a:xfrm>
            <a:off x="3464775" y="859102"/>
            <a:ext cx="3502486" cy="5878823"/>
            <a:chOff x="3464775" y="859102"/>
            <a:chExt cx="3502486" cy="5878823"/>
          </a:xfrm>
        </p:grpSpPr>
        <p:sp>
          <p:nvSpPr>
            <p:cNvPr id="19" name="TextBox 18">
              <a:extLst>
                <a:ext uri="{FF2B5EF4-FFF2-40B4-BE49-F238E27FC236}">
                  <a16:creationId xmlns:a16="http://schemas.microsoft.com/office/drawing/2014/main" id="{77CEA93A-1D07-8604-BE93-88FC6252BCBF}"/>
                </a:ext>
              </a:extLst>
            </p:cNvPr>
            <p:cNvSpPr txBox="1"/>
            <p:nvPr/>
          </p:nvSpPr>
          <p:spPr>
            <a:xfrm>
              <a:off x="3464775" y="859102"/>
              <a:ext cx="3466013" cy="369332"/>
            </a:xfrm>
            <a:prstGeom prst="rect">
              <a:avLst/>
            </a:prstGeom>
            <a:noFill/>
          </p:spPr>
          <p:txBody>
            <a:bodyPr wrap="none" rtlCol="0">
              <a:spAutoFit/>
            </a:bodyPr>
            <a:lstStyle/>
            <a:p>
              <a:r>
                <a:rPr lang="en-US" dirty="0"/>
                <a:t>Most popular rides by </a:t>
              </a:r>
              <a:r>
                <a:rPr lang="en-US" dirty="0">
                  <a:solidFill>
                    <a:srgbClr val="E35778"/>
                  </a:solidFill>
                </a:rPr>
                <a:t>casual</a:t>
              </a:r>
              <a:r>
                <a:rPr lang="en-US" dirty="0">
                  <a:solidFill>
                    <a:srgbClr val="62B2E0"/>
                  </a:solidFill>
                </a:rPr>
                <a:t> </a:t>
              </a:r>
              <a:r>
                <a:rPr lang="en-US" dirty="0"/>
                <a:t>riders</a:t>
              </a:r>
            </a:p>
          </p:txBody>
        </p:sp>
        <p:pic>
          <p:nvPicPr>
            <p:cNvPr id="4" name="Picture 3" descr="Map&#10;&#10;Description automatically generated">
              <a:extLst>
                <a:ext uri="{FF2B5EF4-FFF2-40B4-BE49-F238E27FC236}">
                  <a16:creationId xmlns:a16="http://schemas.microsoft.com/office/drawing/2014/main" id="{7BD9EF50-9F61-DCD5-F4BF-B82DB7253649}"/>
                </a:ext>
              </a:extLst>
            </p:cNvPr>
            <p:cNvPicPr>
              <a:picLocks noChangeAspect="1"/>
            </p:cNvPicPr>
            <p:nvPr/>
          </p:nvPicPr>
          <p:blipFill>
            <a:blip r:embed="rId4"/>
            <a:stretch>
              <a:fillRect/>
            </a:stretch>
          </p:blipFill>
          <p:spPr>
            <a:xfrm>
              <a:off x="3544529" y="1228434"/>
              <a:ext cx="3422732" cy="5509491"/>
            </a:xfrm>
            <a:prstGeom prst="rect">
              <a:avLst/>
            </a:prstGeom>
          </p:spPr>
        </p:pic>
      </p:grpSp>
      <p:pic>
        <p:nvPicPr>
          <p:cNvPr id="14" name="Picture 13" descr="Map&#10;&#10;Description automatically generated">
            <a:extLst>
              <a:ext uri="{FF2B5EF4-FFF2-40B4-BE49-F238E27FC236}">
                <a16:creationId xmlns:a16="http://schemas.microsoft.com/office/drawing/2014/main" id="{BAD2BBC1-60D6-3F7E-EB5A-6FA2417466CE}"/>
              </a:ext>
            </a:extLst>
          </p:cNvPr>
          <p:cNvPicPr>
            <a:picLocks noChangeAspect="1"/>
          </p:cNvPicPr>
          <p:nvPr/>
        </p:nvPicPr>
        <p:blipFill>
          <a:blip r:embed="rId5"/>
          <a:stretch>
            <a:fillRect/>
          </a:stretch>
        </p:blipFill>
        <p:spPr>
          <a:xfrm>
            <a:off x="89734" y="1380740"/>
            <a:ext cx="3158836" cy="5357185"/>
          </a:xfrm>
          <a:prstGeom prst="rect">
            <a:avLst/>
          </a:prstGeom>
        </p:spPr>
      </p:pic>
    </p:spTree>
    <p:extLst>
      <p:ext uri="{BB962C8B-B14F-4D97-AF65-F5344CB8AC3E}">
        <p14:creationId xmlns:p14="http://schemas.microsoft.com/office/powerpoint/2010/main" val="300937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3.xml><?xml version="1.0" encoding="utf-8"?>
<ds:datastoreItem xmlns:ds="http://schemas.openxmlformats.org/officeDocument/2006/customXml" ds:itemID="{A872F8CF-3688-4B14-A13A-EB7FF46D2F4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4677</TotalTime>
  <Words>1282</Words>
  <Application>Microsoft Office PowerPoint</Application>
  <PresentationFormat>Widescreen</PresentationFormat>
  <Paragraphs>149</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Lato</vt:lpstr>
      <vt:lpstr>Merriweather</vt:lpstr>
      <vt:lpstr>Office Theme</vt:lpstr>
      <vt:lpstr>Cyclistic data analysis</vt:lpstr>
      <vt:lpstr>PowerPoint Presentation</vt:lpstr>
      <vt:lpstr>Table of contents</vt:lpstr>
      <vt:lpstr>The main goals of today’s analysis</vt:lpstr>
      <vt:lpstr>First, we Prepare our dataset</vt:lpstr>
      <vt:lpstr>Comparing the effects of  tourists on the dataset </vt:lpstr>
      <vt:lpstr>comparing Tourists EFFECTS on weekdays</vt:lpstr>
      <vt:lpstr>The city of Chicago – Members usage</vt:lpstr>
      <vt:lpstr>The city of Chicago – casual usage</vt:lpstr>
      <vt:lpstr>PowerPoint Presentation</vt:lpstr>
      <vt:lpstr>PowerPoint Presentation</vt:lpstr>
      <vt:lpstr>PowerPoint Presentation</vt:lpstr>
      <vt:lpstr>PowerPoint Presentation</vt:lpstr>
      <vt:lpstr>Analysis conclusions</vt:lpstr>
      <vt:lpstr>Crucial information missing for this analysis.</vt:lpstr>
      <vt:lpstr>Analysis suggestions</vt:lpstr>
      <vt:lpstr>Thank you</vt:lpstr>
      <vt:lpstr>Information in this presentation include: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data analysis</dc:title>
  <dc:creator>shachar mazor</dc:creator>
  <cp:lastModifiedBy>shachar mazor</cp:lastModifiedBy>
  <cp:revision>5</cp:revision>
  <dcterms:created xsi:type="dcterms:W3CDTF">2022-08-10T19:08:09Z</dcterms:created>
  <dcterms:modified xsi:type="dcterms:W3CDTF">2022-08-17T17:05:56Z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