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540" r:id="rId5"/>
    <p:sldId id="543" r:id="rId6"/>
    <p:sldId id="546" r:id="rId7"/>
    <p:sldId id="548" r:id="rId8"/>
    <p:sldId id="550" r:id="rId9"/>
    <p:sldId id="547" r:id="rId10"/>
    <p:sldId id="549" r:id="rId11"/>
    <p:sldId id="551" r:id="rId12"/>
    <p:sldId id="545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A2C"/>
    <a:srgbClr val="FEF8F2"/>
    <a:srgbClr val="FF7A0F"/>
    <a:srgbClr val="ADDCFF"/>
    <a:srgbClr val="002A92"/>
    <a:srgbClr val="75D8E9"/>
    <a:srgbClr val="001A66"/>
    <a:srgbClr val="58A6B5"/>
    <a:srgbClr val="008BBF"/>
    <a:srgbClr val="005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>
      <p:cViewPr varScale="1">
        <p:scale>
          <a:sx n="97" d="100"/>
          <a:sy n="97" d="100"/>
        </p:scale>
        <p:origin x="303" y="51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EFA84-7480-773D-6433-D238A7A8B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81FA1-E450-FC85-A1D5-F1AC260B0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CEDB6D-CD7F-BC8F-1749-3054098D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61035"/>
            <a:ext cx="2012950" cy="1396365"/>
            <a:chOff x="0" y="0"/>
            <a:chExt cx="928687" cy="643890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11CF44-2C9F-6FBA-19F4-FDFFDAE9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4412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2582012"/>
            <a:ext cx="4648200" cy="3666388"/>
          </a:xfrm>
          <a:noFill/>
        </p:spPr>
        <p:txBody>
          <a:bodyPr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sz="48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" name="Text Placeholder 125">
            <a:extLst>
              <a:ext uri="{FF2B5EF4-FFF2-40B4-BE49-F238E27FC236}">
                <a16:creationId xmlns:a16="http://schemas.microsoft.com/office/drawing/2014/main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8389" y="80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8389" y="1108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8389" y="1752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8389" y="2057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8389" y="2708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389" y="3013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8389" y="3657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8389" y="3962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8389" y="461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8389" y="48768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8389" y="55280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8389" y="58328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7D013D-D968-3842-5585-F68590638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E2900-32BF-B366-60B8-604FD0E7E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19502A-FEDF-9E56-5CED-0231C6D03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V="1">
            <a:off x="10209212" y="4775834"/>
            <a:ext cx="2012950" cy="1396365"/>
            <a:chOff x="0" y="0"/>
            <a:chExt cx="928687" cy="643890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4F4709-3D6A-DA8F-668D-7FD1FDB73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503554" y="5153342"/>
            <a:ext cx="2012950" cy="1396365"/>
            <a:chOff x="0" y="0"/>
            <a:chExt cx="928687" cy="643890"/>
          </a:xfrm>
        </p:grpSpPr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Title 37">
            <a:extLst>
              <a:ext uri="{FF2B5EF4-FFF2-40B4-BE49-F238E27FC236}">
                <a16:creationId xmlns:a16="http://schemas.microsoft.com/office/drawing/2014/main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227639"/>
            <a:ext cx="10969943" cy="94456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1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8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9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7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4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5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3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0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1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Picture Placeholder 49">
            <a:extLst>
              <a:ext uri="{FF2B5EF4-FFF2-40B4-BE49-F238E27FC236}">
                <a16:creationId xmlns:a16="http://schemas.microsoft.com/office/drawing/2014/main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09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6731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07923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484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7AF47-3DED-69D8-6876-D178438C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610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635D4-E5D5-9AFA-D709-BAE18B64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4780117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602397"/>
            <a:ext cx="4341971" cy="1905000"/>
          </a:xfrm>
        </p:spPr>
        <p:txBody>
          <a:bodyPr anchor="t"/>
          <a:lstStyle>
            <a:lvl1pPr algn="l">
              <a:lnSpc>
                <a:spcPts val="6000"/>
              </a:lnSpc>
              <a:spcAft>
                <a:spcPts val="0"/>
              </a:spcAft>
              <a:defRPr spc="1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12" y="2521783"/>
            <a:ext cx="3256784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301" y="3629377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5684" y="3857977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3248" y="2286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4130" y="2510935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2930" y="116216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5313" y="139076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5637" y="1143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125">
            <a:extLst>
              <a:ext uri="{FF2B5EF4-FFF2-40B4-BE49-F238E27FC236}">
                <a16:creationId xmlns:a16="http://schemas.microsoft.com/office/drawing/2014/main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78020" y="1371600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4012" y="2216982"/>
            <a:ext cx="1553915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2979" y="2445582"/>
            <a:ext cx="1535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6209" y="3657600"/>
            <a:ext cx="1331718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2612" y="3886200"/>
            <a:ext cx="1316348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0248" y="549358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2631" y="572218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8432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C8FFA-078C-DCED-E6B0-8CCEAF78E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19CA8-F93F-C6BB-780E-4C401B94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D4A908-D687-636C-EA7C-0A253F295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718435"/>
            <a:ext cx="2012950" cy="1396365"/>
            <a:chOff x="0" y="0"/>
            <a:chExt cx="928687" cy="64389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5B3AC-D362-8500-81C5-E0315A50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557462" y="457200"/>
            <a:ext cx="2012950" cy="1396365"/>
            <a:chOff x="0" y="0"/>
            <a:chExt cx="928687" cy="64389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20" y="4572000"/>
            <a:ext cx="3960971" cy="2000663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0563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7961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7961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947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448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8448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0563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7961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7961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8947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125">
            <a:extLst>
              <a:ext uri="{FF2B5EF4-FFF2-40B4-BE49-F238E27FC236}">
                <a16:creationId xmlns:a16="http://schemas.microsoft.com/office/drawing/2014/main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8448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0" name="Text Placeholder 125">
            <a:extLst>
              <a:ext uri="{FF2B5EF4-FFF2-40B4-BE49-F238E27FC236}">
                <a16:creationId xmlns:a16="http://schemas.microsoft.com/office/drawing/2014/main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8448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0563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3" name="Text Placeholder 125">
            <a:extLst>
              <a:ext uri="{FF2B5EF4-FFF2-40B4-BE49-F238E27FC236}">
                <a16:creationId xmlns:a16="http://schemas.microsoft.com/office/drawing/2014/main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7961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4" name="Text Placeholder 125">
            <a:extLst>
              <a:ext uri="{FF2B5EF4-FFF2-40B4-BE49-F238E27FC236}">
                <a16:creationId xmlns:a16="http://schemas.microsoft.com/office/drawing/2014/main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7961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48947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55" name="Text Placeholder 125">
            <a:extLst>
              <a:ext uri="{FF2B5EF4-FFF2-40B4-BE49-F238E27FC236}">
                <a16:creationId xmlns:a16="http://schemas.microsoft.com/office/drawing/2014/main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448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6" name="Text Placeholder 125">
            <a:extLst>
              <a:ext uri="{FF2B5EF4-FFF2-40B4-BE49-F238E27FC236}">
                <a16:creationId xmlns:a16="http://schemas.microsoft.com/office/drawing/2014/main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448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29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B48FB-5915-0A23-33B6-E6AD4AEE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39653"/>
            <a:ext cx="11334993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BCEB98-9E52-7AAB-EA51-C838B2240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6988"/>
            <a:ext cx="12188825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96314-8705-C650-31F0-350B7C3B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2336988"/>
            <a:ext cx="11334993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612AB6-E763-6EF2-0548-8DE906905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 flipV="1">
            <a:off x="503554" y="308293"/>
            <a:ext cx="2012950" cy="1396365"/>
            <a:chOff x="0" y="0"/>
            <a:chExt cx="928687" cy="643890"/>
          </a:xfrm>
        </p:grpSpPr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1036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2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88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88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34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34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280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80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125">
            <a:extLst>
              <a:ext uri="{FF2B5EF4-FFF2-40B4-BE49-F238E27FC236}">
                <a16:creationId xmlns:a16="http://schemas.microsoft.com/office/drawing/2014/main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4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125">
            <a:extLst>
              <a:ext uri="{FF2B5EF4-FFF2-40B4-BE49-F238E27FC236}">
                <a16:creationId xmlns:a16="http://schemas.microsoft.com/office/drawing/2014/main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4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125">
            <a:extLst>
              <a:ext uri="{FF2B5EF4-FFF2-40B4-BE49-F238E27FC236}">
                <a16:creationId xmlns:a16="http://schemas.microsoft.com/office/drawing/2014/main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80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1" name="Text Placeholder 125">
            <a:extLst>
              <a:ext uri="{FF2B5EF4-FFF2-40B4-BE49-F238E27FC236}">
                <a16:creationId xmlns:a16="http://schemas.microsoft.com/office/drawing/2014/main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80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125">
            <a:extLst>
              <a:ext uri="{FF2B5EF4-FFF2-40B4-BE49-F238E27FC236}">
                <a16:creationId xmlns:a16="http://schemas.microsoft.com/office/drawing/2014/main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6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3" name="Text Placeholder 125">
            <a:extLst>
              <a:ext uri="{FF2B5EF4-FFF2-40B4-BE49-F238E27FC236}">
                <a16:creationId xmlns:a16="http://schemas.microsoft.com/office/drawing/2014/main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26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4" name="Text Placeholder 125">
            <a:extLst>
              <a:ext uri="{FF2B5EF4-FFF2-40B4-BE49-F238E27FC236}">
                <a16:creationId xmlns:a16="http://schemas.microsoft.com/office/drawing/2014/main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72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Text Placeholder 125">
            <a:extLst>
              <a:ext uri="{FF2B5EF4-FFF2-40B4-BE49-F238E27FC236}">
                <a16:creationId xmlns:a16="http://schemas.microsoft.com/office/drawing/2014/main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72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65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2FDE-3B03-DDBA-6479-D93D161E8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0FFCE-6823-5043-D66B-5BAC1A3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25821-D88A-8A2B-6336-CA7A708C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62">
              <a:extLst>
                <a:ext uri="{FF2B5EF4-FFF2-40B4-BE49-F238E27FC236}">
                  <a16:creationId xmlns:a16="http://schemas.microsoft.com/office/drawing/2014/main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63">
              <a:extLst>
                <a:ext uri="{FF2B5EF4-FFF2-40B4-BE49-F238E27FC236}">
                  <a16:creationId xmlns:a16="http://schemas.microsoft.com/office/drawing/2014/main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68">
              <a:extLst>
                <a:ext uri="{FF2B5EF4-FFF2-40B4-BE49-F238E27FC236}">
                  <a16:creationId xmlns:a16="http://schemas.microsoft.com/office/drawing/2014/main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69">
              <a:extLst>
                <a:ext uri="{FF2B5EF4-FFF2-40B4-BE49-F238E27FC236}">
                  <a16:creationId xmlns:a16="http://schemas.microsoft.com/office/drawing/2014/main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70">
              <a:extLst>
                <a:ext uri="{FF2B5EF4-FFF2-40B4-BE49-F238E27FC236}">
                  <a16:creationId xmlns:a16="http://schemas.microsoft.com/office/drawing/2014/main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72">
              <a:extLst>
                <a:ext uri="{FF2B5EF4-FFF2-40B4-BE49-F238E27FC236}">
                  <a16:creationId xmlns:a16="http://schemas.microsoft.com/office/drawing/2014/main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73">
              <a:extLst>
                <a:ext uri="{FF2B5EF4-FFF2-40B4-BE49-F238E27FC236}">
                  <a16:creationId xmlns:a16="http://schemas.microsoft.com/office/drawing/2014/main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74">
              <a:extLst>
                <a:ext uri="{FF2B5EF4-FFF2-40B4-BE49-F238E27FC236}">
                  <a16:creationId xmlns:a16="http://schemas.microsoft.com/office/drawing/2014/main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75">
              <a:extLst>
                <a:ext uri="{FF2B5EF4-FFF2-40B4-BE49-F238E27FC236}">
                  <a16:creationId xmlns:a16="http://schemas.microsoft.com/office/drawing/2014/main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7">
              <a:extLst>
                <a:ext uri="{FF2B5EF4-FFF2-40B4-BE49-F238E27FC236}">
                  <a16:creationId xmlns:a16="http://schemas.microsoft.com/office/drawing/2014/main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79">
              <a:extLst>
                <a:ext uri="{FF2B5EF4-FFF2-40B4-BE49-F238E27FC236}">
                  <a16:creationId xmlns:a16="http://schemas.microsoft.com/office/drawing/2014/main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87">
              <a:extLst>
                <a:ext uri="{FF2B5EF4-FFF2-40B4-BE49-F238E27FC236}">
                  <a16:creationId xmlns:a16="http://schemas.microsoft.com/office/drawing/2014/main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89">
              <a:extLst>
                <a:ext uri="{FF2B5EF4-FFF2-40B4-BE49-F238E27FC236}">
                  <a16:creationId xmlns:a16="http://schemas.microsoft.com/office/drawing/2014/main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90">
              <a:extLst>
                <a:ext uri="{FF2B5EF4-FFF2-40B4-BE49-F238E27FC236}">
                  <a16:creationId xmlns:a16="http://schemas.microsoft.com/office/drawing/2014/main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91">
              <a:extLst>
                <a:ext uri="{FF2B5EF4-FFF2-40B4-BE49-F238E27FC236}">
                  <a16:creationId xmlns:a16="http://schemas.microsoft.com/office/drawing/2014/main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92">
              <a:extLst>
                <a:ext uri="{FF2B5EF4-FFF2-40B4-BE49-F238E27FC236}">
                  <a16:creationId xmlns:a16="http://schemas.microsoft.com/office/drawing/2014/main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95">
              <a:extLst>
                <a:ext uri="{FF2B5EF4-FFF2-40B4-BE49-F238E27FC236}">
                  <a16:creationId xmlns:a16="http://schemas.microsoft.com/office/drawing/2014/main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96">
              <a:extLst>
                <a:ext uri="{FF2B5EF4-FFF2-40B4-BE49-F238E27FC236}">
                  <a16:creationId xmlns:a16="http://schemas.microsoft.com/office/drawing/2014/main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97">
              <a:extLst>
                <a:ext uri="{FF2B5EF4-FFF2-40B4-BE49-F238E27FC236}">
                  <a16:creationId xmlns:a16="http://schemas.microsoft.com/office/drawing/2014/main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98">
              <a:extLst>
                <a:ext uri="{FF2B5EF4-FFF2-40B4-BE49-F238E27FC236}">
                  <a16:creationId xmlns:a16="http://schemas.microsoft.com/office/drawing/2014/main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99">
              <a:extLst>
                <a:ext uri="{FF2B5EF4-FFF2-40B4-BE49-F238E27FC236}">
                  <a16:creationId xmlns:a16="http://schemas.microsoft.com/office/drawing/2014/main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00">
              <a:extLst>
                <a:ext uri="{FF2B5EF4-FFF2-40B4-BE49-F238E27FC236}">
                  <a16:creationId xmlns:a16="http://schemas.microsoft.com/office/drawing/2014/main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01">
              <a:extLst>
                <a:ext uri="{FF2B5EF4-FFF2-40B4-BE49-F238E27FC236}">
                  <a16:creationId xmlns:a16="http://schemas.microsoft.com/office/drawing/2014/main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02">
              <a:extLst>
                <a:ext uri="{FF2B5EF4-FFF2-40B4-BE49-F238E27FC236}">
                  <a16:creationId xmlns:a16="http://schemas.microsoft.com/office/drawing/2014/main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03">
              <a:extLst>
                <a:ext uri="{FF2B5EF4-FFF2-40B4-BE49-F238E27FC236}">
                  <a16:creationId xmlns:a16="http://schemas.microsoft.com/office/drawing/2014/main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04">
              <a:extLst>
                <a:ext uri="{FF2B5EF4-FFF2-40B4-BE49-F238E27FC236}">
                  <a16:creationId xmlns:a16="http://schemas.microsoft.com/office/drawing/2014/main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05">
              <a:extLst>
                <a:ext uri="{FF2B5EF4-FFF2-40B4-BE49-F238E27FC236}">
                  <a16:creationId xmlns:a16="http://schemas.microsoft.com/office/drawing/2014/main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07">
              <a:extLst>
                <a:ext uri="{FF2B5EF4-FFF2-40B4-BE49-F238E27FC236}">
                  <a16:creationId xmlns:a16="http://schemas.microsoft.com/office/drawing/2014/main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08">
              <a:extLst>
                <a:ext uri="{FF2B5EF4-FFF2-40B4-BE49-F238E27FC236}">
                  <a16:creationId xmlns:a16="http://schemas.microsoft.com/office/drawing/2014/main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09">
              <a:extLst>
                <a:ext uri="{FF2B5EF4-FFF2-40B4-BE49-F238E27FC236}">
                  <a16:creationId xmlns:a16="http://schemas.microsoft.com/office/drawing/2014/main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10">
              <a:extLst>
                <a:ext uri="{FF2B5EF4-FFF2-40B4-BE49-F238E27FC236}">
                  <a16:creationId xmlns:a16="http://schemas.microsoft.com/office/drawing/2014/main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Rectangle 111">
              <a:extLst>
                <a:ext uri="{FF2B5EF4-FFF2-40B4-BE49-F238E27FC236}">
                  <a16:creationId xmlns:a16="http://schemas.microsoft.com/office/drawing/2014/main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12">
              <a:extLst>
                <a:ext uri="{FF2B5EF4-FFF2-40B4-BE49-F238E27FC236}">
                  <a16:creationId xmlns:a16="http://schemas.microsoft.com/office/drawing/2014/main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16">
              <a:extLst>
                <a:ext uri="{FF2B5EF4-FFF2-40B4-BE49-F238E27FC236}">
                  <a16:creationId xmlns:a16="http://schemas.microsoft.com/office/drawing/2014/main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20">
              <a:extLst>
                <a:ext uri="{FF2B5EF4-FFF2-40B4-BE49-F238E27FC236}">
                  <a16:creationId xmlns:a16="http://schemas.microsoft.com/office/drawing/2014/main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21">
              <a:extLst>
                <a:ext uri="{FF2B5EF4-FFF2-40B4-BE49-F238E27FC236}">
                  <a16:creationId xmlns:a16="http://schemas.microsoft.com/office/drawing/2014/main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23">
              <a:extLst>
                <a:ext uri="{FF2B5EF4-FFF2-40B4-BE49-F238E27FC236}">
                  <a16:creationId xmlns:a16="http://schemas.microsoft.com/office/drawing/2014/main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28">
              <a:extLst>
                <a:ext uri="{FF2B5EF4-FFF2-40B4-BE49-F238E27FC236}">
                  <a16:creationId xmlns:a16="http://schemas.microsoft.com/office/drawing/2014/main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29">
              <a:extLst>
                <a:ext uri="{FF2B5EF4-FFF2-40B4-BE49-F238E27FC236}">
                  <a16:creationId xmlns:a16="http://schemas.microsoft.com/office/drawing/2014/main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31">
              <a:extLst>
                <a:ext uri="{FF2B5EF4-FFF2-40B4-BE49-F238E27FC236}">
                  <a16:creationId xmlns:a16="http://schemas.microsoft.com/office/drawing/2014/main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32">
              <a:extLst>
                <a:ext uri="{FF2B5EF4-FFF2-40B4-BE49-F238E27FC236}">
                  <a16:creationId xmlns:a16="http://schemas.microsoft.com/office/drawing/2014/main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33">
              <a:extLst>
                <a:ext uri="{FF2B5EF4-FFF2-40B4-BE49-F238E27FC236}">
                  <a16:creationId xmlns:a16="http://schemas.microsoft.com/office/drawing/2014/main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35">
              <a:extLst>
                <a:ext uri="{FF2B5EF4-FFF2-40B4-BE49-F238E27FC236}">
                  <a16:creationId xmlns:a16="http://schemas.microsoft.com/office/drawing/2014/main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36">
              <a:extLst>
                <a:ext uri="{FF2B5EF4-FFF2-40B4-BE49-F238E27FC236}">
                  <a16:creationId xmlns:a16="http://schemas.microsoft.com/office/drawing/2014/main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37">
              <a:extLst>
                <a:ext uri="{FF2B5EF4-FFF2-40B4-BE49-F238E27FC236}">
                  <a16:creationId xmlns:a16="http://schemas.microsoft.com/office/drawing/2014/main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38">
              <a:extLst>
                <a:ext uri="{FF2B5EF4-FFF2-40B4-BE49-F238E27FC236}">
                  <a16:creationId xmlns:a16="http://schemas.microsoft.com/office/drawing/2014/main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140">
              <a:extLst>
                <a:ext uri="{FF2B5EF4-FFF2-40B4-BE49-F238E27FC236}">
                  <a16:creationId xmlns:a16="http://schemas.microsoft.com/office/drawing/2014/main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" name="Freeform 141">
              <a:extLst>
                <a:ext uri="{FF2B5EF4-FFF2-40B4-BE49-F238E27FC236}">
                  <a16:creationId xmlns:a16="http://schemas.microsoft.com/office/drawing/2014/main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Freeform 142">
              <a:extLst>
                <a:ext uri="{FF2B5EF4-FFF2-40B4-BE49-F238E27FC236}">
                  <a16:creationId xmlns:a16="http://schemas.microsoft.com/office/drawing/2014/main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" name="Freeform 143">
              <a:extLst>
                <a:ext uri="{FF2B5EF4-FFF2-40B4-BE49-F238E27FC236}">
                  <a16:creationId xmlns:a16="http://schemas.microsoft.com/office/drawing/2014/main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4">
              <a:extLst>
                <a:ext uri="{FF2B5EF4-FFF2-40B4-BE49-F238E27FC236}">
                  <a16:creationId xmlns:a16="http://schemas.microsoft.com/office/drawing/2014/main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Freeform 145">
              <a:extLst>
                <a:ext uri="{FF2B5EF4-FFF2-40B4-BE49-F238E27FC236}">
                  <a16:creationId xmlns:a16="http://schemas.microsoft.com/office/drawing/2014/main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1" name="Freeform 146">
              <a:extLst>
                <a:ext uri="{FF2B5EF4-FFF2-40B4-BE49-F238E27FC236}">
                  <a16:creationId xmlns:a16="http://schemas.microsoft.com/office/drawing/2014/main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Freeform 147">
              <a:extLst>
                <a:ext uri="{FF2B5EF4-FFF2-40B4-BE49-F238E27FC236}">
                  <a16:creationId xmlns:a16="http://schemas.microsoft.com/office/drawing/2014/main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148">
              <a:extLst>
                <a:ext uri="{FF2B5EF4-FFF2-40B4-BE49-F238E27FC236}">
                  <a16:creationId xmlns:a16="http://schemas.microsoft.com/office/drawing/2014/main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" name="Freeform 149">
              <a:extLst>
                <a:ext uri="{FF2B5EF4-FFF2-40B4-BE49-F238E27FC236}">
                  <a16:creationId xmlns:a16="http://schemas.microsoft.com/office/drawing/2014/main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" name="Freeform 150">
              <a:extLst>
                <a:ext uri="{FF2B5EF4-FFF2-40B4-BE49-F238E27FC236}">
                  <a16:creationId xmlns:a16="http://schemas.microsoft.com/office/drawing/2014/main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151">
              <a:extLst>
                <a:ext uri="{FF2B5EF4-FFF2-40B4-BE49-F238E27FC236}">
                  <a16:creationId xmlns:a16="http://schemas.microsoft.com/office/drawing/2014/main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152">
              <a:extLst>
                <a:ext uri="{FF2B5EF4-FFF2-40B4-BE49-F238E27FC236}">
                  <a16:creationId xmlns:a16="http://schemas.microsoft.com/office/drawing/2014/main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153">
              <a:extLst>
                <a:ext uri="{FF2B5EF4-FFF2-40B4-BE49-F238E27FC236}">
                  <a16:creationId xmlns:a16="http://schemas.microsoft.com/office/drawing/2014/main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154">
              <a:extLst>
                <a:ext uri="{FF2B5EF4-FFF2-40B4-BE49-F238E27FC236}">
                  <a16:creationId xmlns:a16="http://schemas.microsoft.com/office/drawing/2014/main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155">
              <a:extLst>
                <a:ext uri="{FF2B5EF4-FFF2-40B4-BE49-F238E27FC236}">
                  <a16:creationId xmlns:a16="http://schemas.microsoft.com/office/drawing/2014/main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156">
              <a:extLst>
                <a:ext uri="{FF2B5EF4-FFF2-40B4-BE49-F238E27FC236}">
                  <a16:creationId xmlns:a16="http://schemas.microsoft.com/office/drawing/2014/main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157">
              <a:extLst>
                <a:ext uri="{FF2B5EF4-FFF2-40B4-BE49-F238E27FC236}">
                  <a16:creationId xmlns:a16="http://schemas.microsoft.com/office/drawing/2014/main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158">
              <a:extLst>
                <a:ext uri="{FF2B5EF4-FFF2-40B4-BE49-F238E27FC236}">
                  <a16:creationId xmlns:a16="http://schemas.microsoft.com/office/drawing/2014/main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Freeform 159">
              <a:extLst>
                <a:ext uri="{FF2B5EF4-FFF2-40B4-BE49-F238E27FC236}">
                  <a16:creationId xmlns:a16="http://schemas.microsoft.com/office/drawing/2014/main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167">
              <a:extLst>
                <a:ext uri="{FF2B5EF4-FFF2-40B4-BE49-F238E27FC236}">
                  <a16:creationId xmlns:a16="http://schemas.microsoft.com/office/drawing/2014/main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168">
              <a:extLst>
                <a:ext uri="{FF2B5EF4-FFF2-40B4-BE49-F238E27FC236}">
                  <a16:creationId xmlns:a16="http://schemas.microsoft.com/office/drawing/2014/main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169">
              <a:extLst>
                <a:ext uri="{FF2B5EF4-FFF2-40B4-BE49-F238E27FC236}">
                  <a16:creationId xmlns:a16="http://schemas.microsoft.com/office/drawing/2014/main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170">
              <a:extLst>
                <a:ext uri="{FF2B5EF4-FFF2-40B4-BE49-F238E27FC236}">
                  <a16:creationId xmlns:a16="http://schemas.microsoft.com/office/drawing/2014/main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171">
              <a:extLst>
                <a:ext uri="{FF2B5EF4-FFF2-40B4-BE49-F238E27FC236}">
                  <a16:creationId xmlns:a16="http://schemas.microsoft.com/office/drawing/2014/main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172">
              <a:extLst>
                <a:ext uri="{FF2B5EF4-FFF2-40B4-BE49-F238E27FC236}">
                  <a16:creationId xmlns:a16="http://schemas.microsoft.com/office/drawing/2014/main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173">
              <a:extLst>
                <a:ext uri="{FF2B5EF4-FFF2-40B4-BE49-F238E27FC236}">
                  <a16:creationId xmlns:a16="http://schemas.microsoft.com/office/drawing/2014/main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174">
              <a:extLst>
                <a:ext uri="{FF2B5EF4-FFF2-40B4-BE49-F238E27FC236}">
                  <a16:creationId xmlns:a16="http://schemas.microsoft.com/office/drawing/2014/main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175">
              <a:extLst>
                <a:ext uri="{FF2B5EF4-FFF2-40B4-BE49-F238E27FC236}">
                  <a16:creationId xmlns:a16="http://schemas.microsoft.com/office/drawing/2014/main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176">
              <a:extLst>
                <a:ext uri="{FF2B5EF4-FFF2-40B4-BE49-F238E27FC236}">
                  <a16:creationId xmlns:a16="http://schemas.microsoft.com/office/drawing/2014/main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177">
              <a:extLst>
                <a:ext uri="{FF2B5EF4-FFF2-40B4-BE49-F238E27FC236}">
                  <a16:creationId xmlns:a16="http://schemas.microsoft.com/office/drawing/2014/main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178">
              <a:extLst>
                <a:ext uri="{FF2B5EF4-FFF2-40B4-BE49-F238E27FC236}">
                  <a16:creationId xmlns:a16="http://schemas.microsoft.com/office/drawing/2014/main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179">
              <a:extLst>
                <a:ext uri="{FF2B5EF4-FFF2-40B4-BE49-F238E27FC236}">
                  <a16:creationId xmlns:a16="http://schemas.microsoft.com/office/drawing/2014/main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180">
              <a:extLst>
                <a:ext uri="{FF2B5EF4-FFF2-40B4-BE49-F238E27FC236}">
                  <a16:creationId xmlns:a16="http://schemas.microsoft.com/office/drawing/2014/main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181">
              <a:extLst>
                <a:ext uri="{FF2B5EF4-FFF2-40B4-BE49-F238E27FC236}">
                  <a16:creationId xmlns:a16="http://schemas.microsoft.com/office/drawing/2014/main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182">
              <a:extLst>
                <a:ext uri="{FF2B5EF4-FFF2-40B4-BE49-F238E27FC236}">
                  <a16:creationId xmlns:a16="http://schemas.microsoft.com/office/drawing/2014/main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183">
              <a:extLst>
                <a:ext uri="{FF2B5EF4-FFF2-40B4-BE49-F238E27FC236}">
                  <a16:creationId xmlns:a16="http://schemas.microsoft.com/office/drawing/2014/main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Freeform 184">
              <a:extLst>
                <a:ext uri="{FF2B5EF4-FFF2-40B4-BE49-F238E27FC236}">
                  <a16:creationId xmlns:a16="http://schemas.microsoft.com/office/drawing/2014/main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185">
              <a:extLst>
                <a:ext uri="{FF2B5EF4-FFF2-40B4-BE49-F238E27FC236}">
                  <a16:creationId xmlns:a16="http://schemas.microsoft.com/office/drawing/2014/main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186">
              <a:extLst>
                <a:ext uri="{FF2B5EF4-FFF2-40B4-BE49-F238E27FC236}">
                  <a16:creationId xmlns:a16="http://schemas.microsoft.com/office/drawing/2014/main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187">
              <a:extLst>
                <a:ext uri="{FF2B5EF4-FFF2-40B4-BE49-F238E27FC236}">
                  <a16:creationId xmlns:a16="http://schemas.microsoft.com/office/drawing/2014/main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188">
              <a:extLst>
                <a:ext uri="{FF2B5EF4-FFF2-40B4-BE49-F238E27FC236}">
                  <a16:creationId xmlns:a16="http://schemas.microsoft.com/office/drawing/2014/main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189">
              <a:extLst>
                <a:ext uri="{FF2B5EF4-FFF2-40B4-BE49-F238E27FC236}">
                  <a16:creationId xmlns:a16="http://schemas.microsoft.com/office/drawing/2014/main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190">
              <a:extLst>
                <a:ext uri="{FF2B5EF4-FFF2-40B4-BE49-F238E27FC236}">
                  <a16:creationId xmlns:a16="http://schemas.microsoft.com/office/drawing/2014/main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191">
              <a:extLst>
                <a:ext uri="{FF2B5EF4-FFF2-40B4-BE49-F238E27FC236}">
                  <a16:creationId xmlns:a16="http://schemas.microsoft.com/office/drawing/2014/main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192">
              <a:extLst>
                <a:ext uri="{FF2B5EF4-FFF2-40B4-BE49-F238E27FC236}">
                  <a16:creationId xmlns:a16="http://schemas.microsoft.com/office/drawing/2014/main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193">
              <a:extLst>
                <a:ext uri="{FF2B5EF4-FFF2-40B4-BE49-F238E27FC236}">
                  <a16:creationId xmlns:a16="http://schemas.microsoft.com/office/drawing/2014/main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194">
              <a:extLst>
                <a:ext uri="{FF2B5EF4-FFF2-40B4-BE49-F238E27FC236}">
                  <a16:creationId xmlns:a16="http://schemas.microsoft.com/office/drawing/2014/main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195">
              <a:extLst>
                <a:ext uri="{FF2B5EF4-FFF2-40B4-BE49-F238E27FC236}">
                  <a16:creationId xmlns:a16="http://schemas.microsoft.com/office/drawing/2014/main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196">
              <a:extLst>
                <a:ext uri="{FF2B5EF4-FFF2-40B4-BE49-F238E27FC236}">
                  <a16:creationId xmlns:a16="http://schemas.microsoft.com/office/drawing/2014/main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197">
              <a:extLst>
                <a:ext uri="{FF2B5EF4-FFF2-40B4-BE49-F238E27FC236}">
                  <a16:creationId xmlns:a16="http://schemas.microsoft.com/office/drawing/2014/main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198">
              <a:extLst>
                <a:ext uri="{FF2B5EF4-FFF2-40B4-BE49-F238E27FC236}">
                  <a16:creationId xmlns:a16="http://schemas.microsoft.com/office/drawing/2014/main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199">
              <a:extLst>
                <a:ext uri="{FF2B5EF4-FFF2-40B4-BE49-F238E27FC236}">
                  <a16:creationId xmlns:a16="http://schemas.microsoft.com/office/drawing/2014/main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200">
              <a:extLst>
                <a:ext uri="{FF2B5EF4-FFF2-40B4-BE49-F238E27FC236}">
                  <a16:creationId xmlns:a16="http://schemas.microsoft.com/office/drawing/2014/main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201">
              <a:extLst>
                <a:ext uri="{FF2B5EF4-FFF2-40B4-BE49-F238E27FC236}">
                  <a16:creationId xmlns:a16="http://schemas.microsoft.com/office/drawing/2014/main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202">
              <a:extLst>
                <a:ext uri="{FF2B5EF4-FFF2-40B4-BE49-F238E27FC236}">
                  <a16:creationId xmlns:a16="http://schemas.microsoft.com/office/drawing/2014/main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203">
              <a:extLst>
                <a:ext uri="{FF2B5EF4-FFF2-40B4-BE49-F238E27FC236}">
                  <a16:creationId xmlns:a16="http://schemas.microsoft.com/office/drawing/2014/main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204">
              <a:extLst>
                <a:ext uri="{FF2B5EF4-FFF2-40B4-BE49-F238E27FC236}">
                  <a16:creationId xmlns:a16="http://schemas.microsoft.com/office/drawing/2014/main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206">
              <a:extLst>
                <a:ext uri="{FF2B5EF4-FFF2-40B4-BE49-F238E27FC236}">
                  <a16:creationId xmlns:a16="http://schemas.microsoft.com/office/drawing/2014/main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207">
              <a:extLst>
                <a:ext uri="{FF2B5EF4-FFF2-40B4-BE49-F238E27FC236}">
                  <a16:creationId xmlns:a16="http://schemas.microsoft.com/office/drawing/2014/main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208">
              <a:extLst>
                <a:ext uri="{FF2B5EF4-FFF2-40B4-BE49-F238E27FC236}">
                  <a16:creationId xmlns:a16="http://schemas.microsoft.com/office/drawing/2014/main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209">
              <a:extLst>
                <a:ext uri="{FF2B5EF4-FFF2-40B4-BE49-F238E27FC236}">
                  <a16:creationId xmlns:a16="http://schemas.microsoft.com/office/drawing/2014/main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215">
              <a:extLst>
                <a:ext uri="{FF2B5EF4-FFF2-40B4-BE49-F238E27FC236}">
                  <a16:creationId xmlns:a16="http://schemas.microsoft.com/office/drawing/2014/main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216">
              <a:extLst>
                <a:ext uri="{FF2B5EF4-FFF2-40B4-BE49-F238E27FC236}">
                  <a16:creationId xmlns:a16="http://schemas.microsoft.com/office/drawing/2014/main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217">
              <a:extLst>
                <a:ext uri="{FF2B5EF4-FFF2-40B4-BE49-F238E27FC236}">
                  <a16:creationId xmlns:a16="http://schemas.microsoft.com/office/drawing/2014/main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218">
              <a:extLst>
                <a:ext uri="{FF2B5EF4-FFF2-40B4-BE49-F238E27FC236}">
                  <a16:creationId xmlns:a16="http://schemas.microsoft.com/office/drawing/2014/main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219">
              <a:extLst>
                <a:ext uri="{FF2B5EF4-FFF2-40B4-BE49-F238E27FC236}">
                  <a16:creationId xmlns:a16="http://schemas.microsoft.com/office/drawing/2014/main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220">
              <a:extLst>
                <a:ext uri="{FF2B5EF4-FFF2-40B4-BE49-F238E27FC236}">
                  <a16:creationId xmlns:a16="http://schemas.microsoft.com/office/drawing/2014/main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Freeform 221">
              <a:extLst>
                <a:ext uri="{FF2B5EF4-FFF2-40B4-BE49-F238E27FC236}">
                  <a16:creationId xmlns:a16="http://schemas.microsoft.com/office/drawing/2014/main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222">
              <a:extLst>
                <a:ext uri="{FF2B5EF4-FFF2-40B4-BE49-F238E27FC236}">
                  <a16:creationId xmlns:a16="http://schemas.microsoft.com/office/drawing/2014/main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223">
              <a:extLst>
                <a:ext uri="{FF2B5EF4-FFF2-40B4-BE49-F238E27FC236}">
                  <a16:creationId xmlns:a16="http://schemas.microsoft.com/office/drawing/2014/main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224">
              <a:extLst>
                <a:ext uri="{FF2B5EF4-FFF2-40B4-BE49-F238E27FC236}">
                  <a16:creationId xmlns:a16="http://schemas.microsoft.com/office/drawing/2014/main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225">
              <a:extLst>
                <a:ext uri="{FF2B5EF4-FFF2-40B4-BE49-F238E27FC236}">
                  <a16:creationId xmlns:a16="http://schemas.microsoft.com/office/drawing/2014/main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226">
              <a:extLst>
                <a:ext uri="{FF2B5EF4-FFF2-40B4-BE49-F238E27FC236}">
                  <a16:creationId xmlns:a16="http://schemas.microsoft.com/office/drawing/2014/main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227">
              <a:extLst>
                <a:ext uri="{FF2B5EF4-FFF2-40B4-BE49-F238E27FC236}">
                  <a16:creationId xmlns:a16="http://schemas.microsoft.com/office/drawing/2014/main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228">
              <a:extLst>
                <a:ext uri="{FF2B5EF4-FFF2-40B4-BE49-F238E27FC236}">
                  <a16:creationId xmlns:a16="http://schemas.microsoft.com/office/drawing/2014/main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229">
              <a:extLst>
                <a:ext uri="{FF2B5EF4-FFF2-40B4-BE49-F238E27FC236}">
                  <a16:creationId xmlns:a16="http://schemas.microsoft.com/office/drawing/2014/main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230">
              <a:extLst>
                <a:ext uri="{FF2B5EF4-FFF2-40B4-BE49-F238E27FC236}">
                  <a16:creationId xmlns:a16="http://schemas.microsoft.com/office/drawing/2014/main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231">
              <a:extLst>
                <a:ext uri="{FF2B5EF4-FFF2-40B4-BE49-F238E27FC236}">
                  <a16:creationId xmlns:a16="http://schemas.microsoft.com/office/drawing/2014/main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232">
              <a:extLst>
                <a:ext uri="{FF2B5EF4-FFF2-40B4-BE49-F238E27FC236}">
                  <a16:creationId xmlns:a16="http://schemas.microsoft.com/office/drawing/2014/main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233">
              <a:extLst>
                <a:ext uri="{FF2B5EF4-FFF2-40B4-BE49-F238E27FC236}">
                  <a16:creationId xmlns:a16="http://schemas.microsoft.com/office/drawing/2014/main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234">
              <a:extLst>
                <a:ext uri="{FF2B5EF4-FFF2-40B4-BE49-F238E27FC236}">
                  <a16:creationId xmlns:a16="http://schemas.microsoft.com/office/drawing/2014/main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236">
              <a:extLst>
                <a:ext uri="{FF2B5EF4-FFF2-40B4-BE49-F238E27FC236}">
                  <a16:creationId xmlns:a16="http://schemas.microsoft.com/office/drawing/2014/main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237">
              <a:extLst>
                <a:ext uri="{FF2B5EF4-FFF2-40B4-BE49-F238E27FC236}">
                  <a16:creationId xmlns:a16="http://schemas.microsoft.com/office/drawing/2014/main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238">
              <a:extLst>
                <a:ext uri="{FF2B5EF4-FFF2-40B4-BE49-F238E27FC236}">
                  <a16:creationId xmlns:a16="http://schemas.microsoft.com/office/drawing/2014/main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239">
              <a:extLst>
                <a:ext uri="{FF2B5EF4-FFF2-40B4-BE49-F238E27FC236}">
                  <a16:creationId xmlns:a16="http://schemas.microsoft.com/office/drawing/2014/main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240">
              <a:extLst>
                <a:ext uri="{FF2B5EF4-FFF2-40B4-BE49-F238E27FC236}">
                  <a16:creationId xmlns:a16="http://schemas.microsoft.com/office/drawing/2014/main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241">
              <a:extLst>
                <a:ext uri="{FF2B5EF4-FFF2-40B4-BE49-F238E27FC236}">
                  <a16:creationId xmlns:a16="http://schemas.microsoft.com/office/drawing/2014/main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242">
              <a:extLst>
                <a:ext uri="{FF2B5EF4-FFF2-40B4-BE49-F238E27FC236}">
                  <a16:creationId xmlns:a16="http://schemas.microsoft.com/office/drawing/2014/main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243">
              <a:extLst>
                <a:ext uri="{FF2B5EF4-FFF2-40B4-BE49-F238E27FC236}">
                  <a16:creationId xmlns:a16="http://schemas.microsoft.com/office/drawing/2014/main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244">
              <a:extLst>
                <a:ext uri="{FF2B5EF4-FFF2-40B4-BE49-F238E27FC236}">
                  <a16:creationId xmlns:a16="http://schemas.microsoft.com/office/drawing/2014/main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245">
              <a:extLst>
                <a:ext uri="{FF2B5EF4-FFF2-40B4-BE49-F238E27FC236}">
                  <a16:creationId xmlns:a16="http://schemas.microsoft.com/office/drawing/2014/main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246">
              <a:extLst>
                <a:ext uri="{FF2B5EF4-FFF2-40B4-BE49-F238E27FC236}">
                  <a16:creationId xmlns:a16="http://schemas.microsoft.com/office/drawing/2014/main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247">
              <a:extLst>
                <a:ext uri="{FF2B5EF4-FFF2-40B4-BE49-F238E27FC236}">
                  <a16:creationId xmlns:a16="http://schemas.microsoft.com/office/drawing/2014/main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248">
              <a:extLst>
                <a:ext uri="{FF2B5EF4-FFF2-40B4-BE49-F238E27FC236}">
                  <a16:creationId xmlns:a16="http://schemas.microsoft.com/office/drawing/2014/main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249">
              <a:extLst>
                <a:ext uri="{FF2B5EF4-FFF2-40B4-BE49-F238E27FC236}">
                  <a16:creationId xmlns:a16="http://schemas.microsoft.com/office/drawing/2014/main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250">
              <a:extLst>
                <a:ext uri="{FF2B5EF4-FFF2-40B4-BE49-F238E27FC236}">
                  <a16:creationId xmlns:a16="http://schemas.microsoft.com/office/drawing/2014/main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251">
              <a:extLst>
                <a:ext uri="{FF2B5EF4-FFF2-40B4-BE49-F238E27FC236}">
                  <a16:creationId xmlns:a16="http://schemas.microsoft.com/office/drawing/2014/main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252">
              <a:extLst>
                <a:ext uri="{FF2B5EF4-FFF2-40B4-BE49-F238E27FC236}">
                  <a16:creationId xmlns:a16="http://schemas.microsoft.com/office/drawing/2014/main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253">
              <a:extLst>
                <a:ext uri="{FF2B5EF4-FFF2-40B4-BE49-F238E27FC236}">
                  <a16:creationId xmlns:a16="http://schemas.microsoft.com/office/drawing/2014/main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254">
              <a:extLst>
                <a:ext uri="{FF2B5EF4-FFF2-40B4-BE49-F238E27FC236}">
                  <a16:creationId xmlns:a16="http://schemas.microsoft.com/office/drawing/2014/main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255">
              <a:extLst>
                <a:ext uri="{FF2B5EF4-FFF2-40B4-BE49-F238E27FC236}">
                  <a16:creationId xmlns:a16="http://schemas.microsoft.com/office/drawing/2014/main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256">
              <a:extLst>
                <a:ext uri="{FF2B5EF4-FFF2-40B4-BE49-F238E27FC236}">
                  <a16:creationId xmlns:a16="http://schemas.microsoft.com/office/drawing/2014/main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257">
              <a:extLst>
                <a:ext uri="{FF2B5EF4-FFF2-40B4-BE49-F238E27FC236}">
                  <a16:creationId xmlns:a16="http://schemas.microsoft.com/office/drawing/2014/main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58">
              <a:extLst>
                <a:ext uri="{FF2B5EF4-FFF2-40B4-BE49-F238E27FC236}">
                  <a16:creationId xmlns:a16="http://schemas.microsoft.com/office/drawing/2014/main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259">
              <a:extLst>
                <a:ext uri="{FF2B5EF4-FFF2-40B4-BE49-F238E27FC236}">
                  <a16:creationId xmlns:a16="http://schemas.microsoft.com/office/drawing/2014/main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260">
              <a:extLst>
                <a:ext uri="{FF2B5EF4-FFF2-40B4-BE49-F238E27FC236}">
                  <a16:creationId xmlns:a16="http://schemas.microsoft.com/office/drawing/2014/main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261">
              <a:extLst>
                <a:ext uri="{FF2B5EF4-FFF2-40B4-BE49-F238E27FC236}">
                  <a16:creationId xmlns:a16="http://schemas.microsoft.com/office/drawing/2014/main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262">
              <a:extLst>
                <a:ext uri="{FF2B5EF4-FFF2-40B4-BE49-F238E27FC236}">
                  <a16:creationId xmlns:a16="http://schemas.microsoft.com/office/drawing/2014/main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263">
              <a:extLst>
                <a:ext uri="{FF2B5EF4-FFF2-40B4-BE49-F238E27FC236}">
                  <a16:creationId xmlns:a16="http://schemas.microsoft.com/office/drawing/2014/main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264">
              <a:extLst>
                <a:ext uri="{FF2B5EF4-FFF2-40B4-BE49-F238E27FC236}">
                  <a16:creationId xmlns:a16="http://schemas.microsoft.com/office/drawing/2014/main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265">
              <a:extLst>
                <a:ext uri="{FF2B5EF4-FFF2-40B4-BE49-F238E27FC236}">
                  <a16:creationId xmlns:a16="http://schemas.microsoft.com/office/drawing/2014/main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266">
              <a:extLst>
                <a:ext uri="{FF2B5EF4-FFF2-40B4-BE49-F238E27FC236}">
                  <a16:creationId xmlns:a16="http://schemas.microsoft.com/office/drawing/2014/main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267">
              <a:extLst>
                <a:ext uri="{FF2B5EF4-FFF2-40B4-BE49-F238E27FC236}">
                  <a16:creationId xmlns:a16="http://schemas.microsoft.com/office/drawing/2014/main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268">
              <a:extLst>
                <a:ext uri="{FF2B5EF4-FFF2-40B4-BE49-F238E27FC236}">
                  <a16:creationId xmlns:a16="http://schemas.microsoft.com/office/drawing/2014/main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269">
              <a:extLst>
                <a:ext uri="{FF2B5EF4-FFF2-40B4-BE49-F238E27FC236}">
                  <a16:creationId xmlns:a16="http://schemas.microsoft.com/office/drawing/2014/main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270">
              <a:extLst>
                <a:ext uri="{FF2B5EF4-FFF2-40B4-BE49-F238E27FC236}">
                  <a16:creationId xmlns:a16="http://schemas.microsoft.com/office/drawing/2014/main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271">
              <a:extLst>
                <a:ext uri="{FF2B5EF4-FFF2-40B4-BE49-F238E27FC236}">
                  <a16:creationId xmlns:a16="http://schemas.microsoft.com/office/drawing/2014/main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:a16="http://schemas.microsoft.com/office/drawing/2014/main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:a16="http://schemas.microsoft.com/office/drawing/2014/main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:a16="http://schemas.microsoft.com/office/drawing/2014/main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:a16="http://schemas.microsoft.com/office/drawing/2014/main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:a16="http://schemas.microsoft.com/office/drawing/2014/main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:a16="http://schemas.microsoft.com/office/drawing/2014/main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:a16="http://schemas.microsoft.com/office/drawing/2014/main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:a16="http://schemas.microsoft.com/office/drawing/2014/main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:a16="http://schemas.microsoft.com/office/drawing/2014/main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:a16="http://schemas.microsoft.com/office/drawing/2014/main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:a16="http://schemas.microsoft.com/office/drawing/2014/main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:a16="http://schemas.microsoft.com/office/drawing/2014/main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:a16="http://schemas.microsoft.com/office/drawing/2014/main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289">
              <a:extLst>
                <a:ext uri="{FF2B5EF4-FFF2-40B4-BE49-F238E27FC236}">
                  <a16:creationId xmlns:a16="http://schemas.microsoft.com/office/drawing/2014/main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290">
              <a:extLst>
                <a:ext uri="{FF2B5EF4-FFF2-40B4-BE49-F238E27FC236}">
                  <a16:creationId xmlns:a16="http://schemas.microsoft.com/office/drawing/2014/main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292">
              <a:extLst>
                <a:ext uri="{FF2B5EF4-FFF2-40B4-BE49-F238E27FC236}">
                  <a16:creationId xmlns:a16="http://schemas.microsoft.com/office/drawing/2014/main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293">
              <a:extLst>
                <a:ext uri="{FF2B5EF4-FFF2-40B4-BE49-F238E27FC236}">
                  <a16:creationId xmlns:a16="http://schemas.microsoft.com/office/drawing/2014/main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294">
              <a:extLst>
                <a:ext uri="{FF2B5EF4-FFF2-40B4-BE49-F238E27FC236}">
                  <a16:creationId xmlns:a16="http://schemas.microsoft.com/office/drawing/2014/main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295">
              <a:extLst>
                <a:ext uri="{FF2B5EF4-FFF2-40B4-BE49-F238E27FC236}">
                  <a16:creationId xmlns:a16="http://schemas.microsoft.com/office/drawing/2014/main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296">
              <a:extLst>
                <a:ext uri="{FF2B5EF4-FFF2-40B4-BE49-F238E27FC236}">
                  <a16:creationId xmlns:a16="http://schemas.microsoft.com/office/drawing/2014/main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297">
              <a:extLst>
                <a:ext uri="{FF2B5EF4-FFF2-40B4-BE49-F238E27FC236}">
                  <a16:creationId xmlns:a16="http://schemas.microsoft.com/office/drawing/2014/main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298">
              <a:extLst>
                <a:ext uri="{FF2B5EF4-FFF2-40B4-BE49-F238E27FC236}">
                  <a16:creationId xmlns:a16="http://schemas.microsoft.com/office/drawing/2014/main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299">
              <a:extLst>
                <a:ext uri="{FF2B5EF4-FFF2-40B4-BE49-F238E27FC236}">
                  <a16:creationId xmlns:a16="http://schemas.microsoft.com/office/drawing/2014/main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300">
              <a:extLst>
                <a:ext uri="{FF2B5EF4-FFF2-40B4-BE49-F238E27FC236}">
                  <a16:creationId xmlns:a16="http://schemas.microsoft.com/office/drawing/2014/main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301">
              <a:extLst>
                <a:ext uri="{FF2B5EF4-FFF2-40B4-BE49-F238E27FC236}">
                  <a16:creationId xmlns:a16="http://schemas.microsoft.com/office/drawing/2014/main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302">
              <a:extLst>
                <a:ext uri="{FF2B5EF4-FFF2-40B4-BE49-F238E27FC236}">
                  <a16:creationId xmlns:a16="http://schemas.microsoft.com/office/drawing/2014/main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303">
              <a:extLst>
                <a:ext uri="{FF2B5EF4-FFF2-40B4-BE49-F238E27FC236}">
                  <a16:creationId xmlns:a16="http://schemas.microsoft.com/office/drawing/2014/main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304">
              <a:extLst>
                <a:ext uri="{FF2B5EF4-FFF2-40B4-BE49-F238E27FC236}">
                  <a16:creationId xmlns:a16="http://schemas.microsoft.com/office/drawing/2014/main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305">
              <a:extLst>
                <a:ext uri="{FF2B5EF4-FFF2-40B4-BE49-F238E27FC236}">
                  <a16:creationId xmlns:a16="http://schemas.microsoft.com/office/drawing/2014/main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306">
              <a:extLst>
                <a:ext uri="{FF2B5EF4-FFF2-40B4-BE49-F238E27FC236}">
                  <a16:creationId xmlns:a16="http://schemas.microsoft.com/office/drawing/2014/main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307">
              <a:extLst>
                <a:ext uri="{FF2B5EF4-FFF2-40B4-BE49-F238E27FC236}">
                  <a16:creationId xmlns:a16="http://schemas.microsoft.com/office/drawing/2014/main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308">
              <a:extLst>
                <a:ext uri="{FF2B5EF4-FFF2-40B4-BE49-F238E27FC236}">
                  <a16:creationId xmlns:a16="http://schemas.microsoft.com/office/drawing/2014/main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309">
              <a:extLst>
                <a:ext uri="{FF2B5EF4-FFF2-40B4-BE49-F238E27FC236}">
                  <a16:creationId xmlns:a16="http://schemas.microsoft.com/office/drawing/2014/main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310">
              <a:extLst>
                <a:ext uri="{FF2B5EF4-FFF2-40B4-BE49-F238E27FC236}">
                  <a16:creationId xmlns:a16="http://schemas.microsoft.com/office/drawing/2014/main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311">
              <a:extLst>
                <a:ext uri="{FF2B5EF4-FFF2-40B4-BE49-F238E27FC236}">
                  <a16:creationId xmlns:a16="http://schemas.microsoft.com/office/drawing/2014/main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312">
              <a:extLst>
                <a:ext uri="{FF2B5EF4-FFF2-40B4-BE49-F238E27FC236}">
                  <a16:creationId xmlns:a16="http://schemas.microsoft.com/office/drawing/2014/main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313">
              <a:extLst>
                <a:ext uri="{FF2B5EF4-FFF2-40B4-BE49-F238E27FC236}">
                  <a16:creationId xmlns:a16="http://schemas.microsoft.com/office/drawing/2014/main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314">
              <a:extLst>
                <a:ext uri="{FF2B5EF4-FFF2-40B4-BE49-F238E27FC236}">
                  <a16:creationId xmlns:a16="http://schemas.microsoft.com/office/drawing/2014/main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315">
              <a:extLst>
                <a:ext uri="{FF2B5EF4-FFF2-40B4-BE49-F238E27FC236}">
                  <a16:creationId xmlns:a16="http://schemas.microsoft.com/office/drawing/2014/main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316">
              <a:extLst>
                <a:ext uri="{FF2B5EF4-FFF2-40B4-BE49-F238E27FC236}">
                  <a16:creationId xmlns:a16="http://schemas.microsoft.com/office/drawing/2014/main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317">
              <a:extLst>
                <a:ext uri="{FF2B5EF4-FFF2-40B4-BE49-F238E27FC236}">
                  <a16:creationId xmlns:a16="http://schemas.microsoft.com/office/drawing/2014/main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318">
              <a:extLst>
                <a:ext uri="{FF2B5EF4-FFF2-40B4-BE49-F238E27FC236}">
                  <a16:creationId xmlns:a16="http://schemas.microsoft.com/office/drawing/2014/main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319">
              <a:extLst>
                <a:ext uri="{FF2B5EF4-FFF2-40B4-BE49-F238E27FC236}">
                  <a16:creationId xmlns:a16="http://schemas.microsoft.com/office/drawing/2014/main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320">
              <a:extLst>
                <a:ext uri="{FF2B5EF4-FFF2-40B4-BE49-F238E27FC236}">
                  <a16:creationId xmlns:a16="http://schemas.microsoft.com/office/drawing/2014/main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321">
              <a:extLst>
                <a:ext uri="{FF2B5EF4-FFF2-40B4-BE49-F238E27FC236}">
                  <a16:creationId xmlns:a16="http://schemas.microsoft.com/office/drawing/2014/main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322">
              <a:extLst>
                <a:ext uri="{FF2B5EF4-FFF2-40B4-BE49-F238E27FC236}">
                  <a16:creationId xmlns:a16="http://schemas.microsoft.com/office/drawing/2014/main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:a16="http://schemas.microsoft.com/office/drawing/2014/main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:a16="http://schemas.microsoft.com/office/drawing/2014/main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:a16="http://schemas.microsoft.com/office/drawing/2014/main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:a16="http://schemas.microsoft.com/office/drawing/2014/main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327">
              <a:extLst>
                <a:ext uri="{FF2B5EF4-FFF2-40B4-BE49-F238E27FC236}">
                  <a16:creationId xmlns:a16="http://schemas.microsoft.com/office/drawing/2014/main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328">
              <a:extLst>
                <a:ext uri="{FF2B5EF4-FFF2-40B4-BE49-F238E27FC236}">
                  <a16:creationId xmlns:a16="http://schemas.microsoft.com/office/drawing/2014/main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329">
              <a:extLst>
                <a:ext uri="{FF2B5EF4-FFF2-40B4-BE49-F238E27FC236}">
                  <a16:creationId xmlns:a16="http://schemas.microsoft.com/office/drawing/2014/main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330">
              <a:extLst>
                <a:ext uri="{FF2B5EF4-FFF2-40B4-BE49-F238E27FC236}">
                  <a16:creationId xmlns:a16="http://schemas.microsoft.com/office/drawing/2014/main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331">
              <a:extLst>
                <a:ext uri="{FF2B5EF4-FFF2-40B4-BE49-F238E27FC236}">
                  <a16:creationId xmlns:a16="http://schemas.microsoft.com/office/drawing/2014/main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332">
              <a:extLst>
                <a:ext uri="{FF2B5EF4-FFF2-40B4-BE49-F238E27FC236}">
                  <a16:creationId xmlns:a16="http://schemas.microsoft.com/office/drawing/2014/main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333">
              <a:extLst>
                <a:ext uri="{FF2B5EF4-FFF2-40B4-BE49-F238E27FC236}">
                  <a16:creationId xmlns:a16="http://schemas.microsoft.com/office/drawing/2014/main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334">
              <a:extLst>
                <a:ext uri="{FF2B5EF4-FFF2-40B4-BE49-F238E27FC236}">
                  <a16:creationId xmlns:a16="http://schemas.microsoft.com/office/drawing/2014/main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335">
              <a:extLst>
                <a:ext uri="{FF2B5EF4-FFF2-40B4-BE49-F238E27FC236}">
                  <a16:creationId xmlns:a16="http://schemas.microsoft.com/office/drawing/2014/main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336">
              <a:extLst>
                <a:ext uri="{FF2B5EF4-FFF2-40B4-BE49-F238E27FC236}">
                  <a16:creationId xmlns:a16="http://schemas.microsoft.com/office/drawing/2014/main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337">
              <a:extLst>
                <a:ext uri="{FF2B5EF4-FFF2-40B4-BE49-F238E27FC236}">
                  <a16:creationId xmlns:a16="http://schemas.microsoft.com/office/drawing/2014/main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338">
              <a:extLst>
                <a:ext uri="{FF2B5EF4-FFF2-40B4-BE49-F238E27FC236}">
                  <a16:creationId xmlns:a16="http://schemas.microsoft.com/office/drawing/2014/main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339">
              <a:extLst>
                <a:ext uri="{FF2B5EF4-FFF2-40B4-BE49-F238E27FC236}">
                  <a16:creationId xmlns:a16="http://schemas.microsoft.com/office/drawing/2014/main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340">
              <a:extLst>
                <a:ext uri="{FF2B5EF4-FFF2-40B4-BE49-F238E27FC236}">
                  <a16:creationId xmlns:a16="http://schemas.microsoft.com/office/drawing/2014/main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341">
              <a:extLst>
                <a:ext uri="{FF2B5EF4-FFF2-40B4-BE49-F238E27FC236}">
                  <a16:creationId xmlns:a16="http://schemas.microsoft.com/office/drawing/2014/main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342">
              <a:extLst>
                <a:ext uri="{FF2B5EF4-FFF2-40B4-BE49-F238E27FC236}">
                  <a16:creationId xmlns:a16="http://schemas.microsoft.com/office/drawing/2014/main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343">
              <a:extLst>
                <a:ext uri="{FF2B5EF4-FFF2-40B4-BE49-F238E27FC236}">
                  <a16:creationId xmlns:a16="http://schemas.microsoft.com/office/drawing/2014/main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344">
              <a:extLst>
                <a:ext uri="{FF2B5EF4-FFF2-40B4-BE49-F238E27FC236}">
                  <a16:creationId xmlns:a16="http://schemas.microsoft.com/office/drawing/2014/main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345">
              <a:extLst>
                <a:ext uri="{FF2B5EF4-FFF2-40B4-BE49-F238E27FC236}">
                  <a16:creationId xmlns:a16="http://schemas.microsoft.com/office/drawing/2014/main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346">
              <a:extLst>
                <a:ext uri="{FF2B5EF4-FFF2-40B4-BE49-F238E27FC236}">
                  <a16:creationId xmlns:a16="http://schemas.microsoft.com/office/drawing/2014/main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347">
              <a:extLst>
                <a:ext uri="{FF2B5EF4-FFF2-40B4-BE49-F238E27FC236}">
                  <a16:creationId xmlns:a16="http://schemas.microsoft.com/office/drawing/2014/main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348">
              <a:extLst>
                <a:ext uri="{FF2B5EF4-FFF2-40B4-BE49-F238E27FC236}">
                  <a16:creationId xmlns:a16="http://schemas.microsoft.com/office/drawing/2014/main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349">
              <a:extLst>
                <a:ext uri="{FF2B5EF4-FFF2-40B4-BE49-F238E27FC236}">
                  <a16:creationId xmlns:a16="http://schemas.microsoft.com/office/drawing/2014/main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350">
              <a:extLst>
                <a:ext uri="{FF2B5EF4-FFF2-40B4-BE49-F238E27FC236}">
                  <a16:creationId xmlns:a16="http://schemas.microsoft.com/office/drawing/2014/main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351">
              <a:extLst>
                <a:ext uri="{FF2B5EF4-FFF2-40B4-BE49-F238E27FC236}">
                  <a16:creationId xmlns:a16="http://schemas.microsoft.com/office/drawing/2014/main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352">
              <a:extLst>
                <a:ext uri="{FF2B5EF4-FFF2-40B4-BE49-F238E27FC236}">
                  <a16:creationId xmlns:a16="http://schemas.microsoft.com/office/drawing/2014/main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353">
              <a:extLst>
                <a:ext uri="{FF2B5EF4-FFF2-40B4-BE49-F238E27FC236}">
                  <a16:creationId xmlns:a16="http://schemas.microsoft.com/office/drawing/2014/main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354">
              <a:extLst>
                <a:ext uri="{FF2B5EF4-FFF2-40B4-BE49-F238E27FC236}">
                  <a16:creationId xmlns:a16="http://schemas.microsoft.com/office/drawing/2014/main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355">
              <a:extLst>
                <a:ext uri="{FF2B5EF4-FFF2-40B4-BE49-F238E27FC236}">
                  <a16:creationId xmlns:a16="http://schemas.microsoft.com/office/drawing/2014/main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356">
              <a:extLst>
                <a:ext uri="{FF2B5EF4-FFF2-40B4-BE49-F238E27FC236}">
                  <a16:creationId xmlns:a16="http://schemas.microsoft.com/office/drawing/2014/main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357">
              <a:extLst>
                <a:ext uri="{FF2B5EF4-FFF2-40B4-BE49-F238E27FC236}">
                  <a16:creationId xmlns:a16="http://schemas.microsoft.com/office/drawing/2014/main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358">
              <a:extLst>
                <a:ext uri="{FF2B5EF4-FFF2-40B4-BE49-F238E27FC236}">
                  <a16:creationId xmlns:a16="http://schemas.microsoft.com/office/drawing/2014/main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359">
              <a:extLst>
                <a:ext uri="{FF2B5EF4-FFF2-40B4-BE49-F238E27FC236}">
                  <a16:creationId xmlns:a16="http://schemas.microsoft.com/office/drawing/2014/main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360">
              <a:extLst>
                <a:ext uri="{FF2B5EF4-FFF2-40B4-BE49-F238E27FC236}">
                  <a16:creationId xmlns:a16="http://schemas.microsoft.com/office/drawing/2014/main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361">
              <a:extLst>
                <a:ext uri="{FF2B5EF4-FFF2-40B4-BE49-F238E27FC236}">
                  <a16:creationId xmlns:a16="http://schemas.microsoft.com/office/drawing/2014/main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362">
              <a:extLst>
                <a:ext uri="{FF2B5EF4-FFF2-40B4-BE49-F238E27FC236}">
                  <a16:creationId xmlns:a16="http://schemas.microsoft.com/office/drawing/2014/main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363">
              <a:extLst>
                <a:ext uri="{FF2B5EF4-FFF2-40B4-BE49-F238E27FC236}">
                  <a16:creationId xmlns:a16="http://schemas.microsoft.com/office/drawing/2014/main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364">
              <a:extLst>
                <a:ext uri="{FF2B5EF4-FFF2-40B4-BE49-F238E27FC236}">
                  <a16:creationId xmlns:a16="http://schemas.microsoft.com/office/drawing/2014/main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365">
              <a:extLst>
                <a:ext uri="{FF2B5EF4-FFF2-40B4-BE49-F238E27FC236}">
                  <a16:creationId xmlns:a16="http://schemas.microsoft.com/office/drawing/2014/main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366">
              <a:extLst>
                <a:ext uri="{FF2B5EF4-FFF2-40B4-BE49-F238E27FC236}">
                  <a16:creationId xmlns:a16="http://schemas.microsoft.com/office/drawing/2014/main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367">
              <a:extLst>
                <a:ext uri="{FF2B5EF4-FFF2-40B4-BE49-F238E27FC236}">
                  <a16:creationId xmlns:a16="http://schemas.microsoft.com/office/drawing/2014/main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368">
              <a:extLst>
                <a:ext uri="{FF2B5EF4-FFF2-40B4-BE49-F238E27FC236}">
                  <a16:creationId xmlns:a16="http://schemas.microsoft.com/office/drawing/2014/main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369">
              <a:extLst>
                <a:ext uri="{FF2B5EF4-FFF2-40B4-BE49-F238E27FC236}">
                  <a16:creationId xmlns:a16="http://schemas.microsoft.com/office/drawing/2014/main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370">
              <a:extLst>
                <a:ext uri="{FF2B5EF4-FFF2-40B4-BE49-F238E27FC236}">
                  <a16:creationId xmlns:a16="http://schemas.microsoft.com/office/drawing/2014/main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371">
              <a:extLst>
                <a:ext uri="{FF2B5EF4-FFF2-40B4-BE49-F238E27FC236}">
                  <a16:creationId xmlns:a16="http://schemas.microsoft.com/office/drawing/2014/main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372">
              <a:extLst>
                <a:ext uri="{FF2B5EF4-FFF2-40B4-BE49-F238E27FC236}">
                  <a16:creationId xmlns:a16="http://schemas.microsoft.com/office/drawing/2014/main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373">
              <a:extLst>
                <a:ext uri="{FF2B5EF4-FFF2-40B4-BE49-F238E27FC236}">
                  <a16:creationId xmlns:a16="http://schemas.microsoft.com/office/drawing/2014/main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374">
              <a:extLst>
                <a:ext uri="{FF2B5EF4-FFF2-40B4-BE49-F238E27FC236}">
                  <a16:creationId xmlns:a16="http://schemas.microsoft.com/office/drawing/2014/main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375">
              <a:extLst>
                <a:ext uri="{FF2B5EF4-FFF2-40B4-BE49-F238E27FC236}">
                  <a16:creationId xmlns:a16="http://schemas.microsoft.com/office/drawing/2014/main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376">
              <a:extLst>
                <a:ext uri="{FF2B5EF4-FFF2-40B4-BE49-F238E27FC236}">
                  <a16:creationId xmlns:a16="http://schemas.microsoft.com/office/drawing/2014/main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377">
              <a:extLst>
                <a:ext uri="{FF2B5EF4-FFF2-40B4-BE49-F238E27FC236}">
                  <a16:creationId xmlns:a16="http://schemas.microsoft.com/office/drawing/2014/main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378">
              <a:extLst>
                <a:ext uri="{FF2B5EF4-FFF2-40B4-BE49-F238E27FC236}">
                  <a16:creationId xmlns:a16="http://schemas.microsoft.com/office/drawing/2014/main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379">
              <a:extLst>
                <a:ext uri="{FF2B5EF4-FFF2-40B4-BE49-F238E27FC236}">
                  <a16:creationId xmlns:a16="http://schemas.microsoft.com/office/drawing/2014/main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380">
              <a:extLst>
                <a:ext uri="{FF2B5EF4-FFF2-40B4-BE49-F238E27FC236}">
                  <a16:creationId xmlns:a16="http://schemas.microsoft.com/office/drawing/2014/main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381">
              <a:extLst>
                <a:ext uri="{FF2B5EF4-FFF2-40B4-BE49-F238E27FC236}">
                  <a16:creationId xmlns:a16="http://schemas.microsoft.com/office/drawing/2014/main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382">
              <a:extLst>
                <a:ext uri="{FF2B5EF4-FFF2-40B4-BE49-F238E27FC236}">
                  <a16:creationId xmlns:a16="http://schemas.microsoft.com/office/drawing/2014/main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383">
              <a:extLst>
                <a:ext uri="{FF2B5EF4-FFF2-40B4-BE49-F238E27FC236}">
                  <a16:creationId xmlns:a16="http://schemas.microsoft.com/office/drawing/2014/main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384">
              <a:extLst>
                <a:ext uri="{FF2B5EF4-FFF2-40B4-BE49-F238E27FC236}">
                  <a16:creationId xmlns:a16="http://schemas.microsoft.com/office/drawing/2014/main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385">
              <a:extLst>
                <a:ext uri="{FF2B5EF4-FFF2-40B4-BE49-F238E27FC236}">
                  <a16:creationId xmlns:a16="http://schemas.microsoft.com/office/drawing/2014/main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386">
              <a:extLst>
                <a:ext uri="{FF2B5EF4-FFF2-40B4-BE49-F238E27FC236}">
                  <a16:creationId xmlns:a16="http://schemas.microsoft.com/office/drawing/2014/main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387">
              <a:extLst>
                <a:ext uri="{FF2B5EF4-FFF2-40B4-BE49-F238E27FC236}">
                  <a16:creationId xmlns:a16="http://schemas.microsoft.com/office/drawing/2014/main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388">
              <a:extLst>
                <a:ext uri="{FF2B5EF4-FFF2-40B4-BE49-F238E27FC236}">
                  <a16:creationId xmlns:a16="http://schemas.microsoft.com/office/drawing/2014/main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389">
              <a:extLst>
                <a:ext uri="{FF2B5EF4-FFF2-40B4-BE49-F238E27FC236}">
                  <a16:creationId xmlns:a16="http://schemas.microsoft.com/office/drawing/2014/main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390">
              <a:extLst>
                <a:ext uri="{FF2B5EF4-FFF2-40B4-BE49-F238E27FC236}">
                  <a16:creationId xmlns:a16="http://schemas.microsoft.com/office/drawing/2014/main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391">
              <a:extLst>
                <a:ext uri="{FF2B5EF4-FFF2-40B4-BE49-F238E27FC236}">
                  <a16:creationId xmlns:a16="http://schemas.microsoft.com/office/drawing/2014/main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392">
              <a:extLst>
                <a:ext uri="{FF2B5EF4-FFF2-40B4-BE49-F238E27FC236}">
                  <a16:creationId xmlns:a16="http://schemas.microsoft.com/office/drawing/2014/main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393">
              <a:extLst>
                <a:ext uri="{FF2B5EF4-FFF2-40B4-BE49-F238E27FC236}">
                  <a16:creationId xmlns:a16="http://schemas.microsoft.com/office/drawing/2014/main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394">
              <a:extLst>
                <a:ext uri="{FF2B5EF4-FFF2-40B4-BE49-F238E27FC236}">
                  <a16:creationId xmlns:a16="http://schemas.microsoft.com/office/drawing/2014/main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395">
              <a:extLst>
                <a:ext uri="{FF2B5EF4-FFF2-40B4-BE49-F238E27FC236}">
                  <a16:creationId xmlns:a16="http://schemas.microsoft.com/office/drawing/2014/main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396">
              <a:extLst>
                <a:ext uri="{FF2B5EF4-FFF2-40B4-BE49-F238E27FC236}">
                  <a16:creationId xmlns:a16="http://schemas.microsoft.com/office/drawing/2014/main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Rectangle 397">
              <a:extLst>
                <a:ext uri="{FF2B5EF4-FFF2-40B4-BE49-F238E27FC236}">
                  <a16:creationId xmlns:a16="http://schemas.microsoft.com/office/drawing/2014/main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398">
              <a:extLst>
                <a:ext uri="{FF2B5EF4-FFF2-40B4-BE49-F238E27FC236}">
                  <a16:creationId xmlns:a16="http://schemas.microsoft.com/office/drawing/2014/main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399">
              <a:extLst>
                <a:ext uri="{FF2B5EF4-FFF2-40B4-BE49-F238E27FC236}">
                  <a16:creationId xmlns:a16="http://schemas.microsoft.com/office/drawing/2014/main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400">
              <a:extLst>
                <a:ext uri="{FF2B5EF4-FFF2-40B4-BE49-F238E27FC236}">
                  <a16:creationId xmlns:a16="http://schemas.microsoft.com/office/drawing/2014/main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401">
              <a:extLst>
                <a:ext uri="{FF2B5EF4-FFF2-40B4-BE49-F238E27FC236}">
                  <a16:creationId xmlns:a16="http://schemas.microsoft.com/office/drawing/2014/main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402">
              <a:extLst>
                <a:ext uri="{FF2B5EF4-FFF2-40B4-BE49-F238E27FC236}">
                  <a16:creationId xmlns:a16="http://schemas.microsoft.com/office/drawing/2014/main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403">
              <a:extLst>
                <a:ext uri="{FF2B5EF4-FFF2-40B4-BE49-F238E27FC236}">
                  <a16:creationId xmlns:a16="http://schemas.microsoft.com/office/drawing/2014/main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404">
              <a:extLst>
                <a:ext uri="{FF2B5EF4-FFF2-40B4-BE49-F238E27FC236}">
                  <a16:creationId xmlns:a16="http://schemas.microsoft.com/office/drawing/2014/main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405">
              <a:extLst>
                <a:ext uri="{FF2B5EF4-FFF2-40B4-BE49-F238E27FC236}">
                  <a16:creationId xmlns:a16="http://schemas.microsoft.com/office/drawing/2014/main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407">
              <a:extLst>
                <a:ext uri="{FF2B5EF4-FFF2-40B4-BE49-F238E27FC236}">
                  <a16:creationId xmlns:a16="http://schemas.microsoft.com/office/drawing/2014/main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408">
              <a:extLst>
                <a:ext uri="{FF2B5EF4-FFF2-40B4-BE49-F238E27FC236}">
                  <a16:creationId xmlns:a16="http://schemas.microsoft.com/office/drawing/2014/main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409">
              <a:extLst>
                <a:ext uri="{FF2B5EF4-FFF2-40B4-BE49-F238E27FC236}">
                  <a16:creationId xmlns:a16="http://schemas.microsoft.com/office/drawing/2014/main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410">
              <a:extLst>
                <a:ext uri="{FF2B5EF4-FFF2-40B4-BE49-F238E27FC236}">
                  <a16:creationId xmlns:a16="http://schemas.microsoft.com/office/drawing/2014/main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411">
              <a:extLst>
                <a:ext uri="{FF2B5EF4-FFF2-40B4-BE49-F238E27FC236}">
                  <a16:creationId xmlns:a16="http://schemas.microsoft.com/office/drawing/2014/main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412">
              <a:extLst>
                <a:ext uri="{FF2B5EF4-FFF2-40B4-BE49-F238E27FC236}">
                  <a16:creationId xmlns:a16="http://schemas.microsoft.com/office/drawing/2014/main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413">
              <a:extLst>
                <a:ext uri="{FF2B5EF4-FFF2-40B4-BE49-F238E27FC236}">
                  <a16:creationId xmlns:a16="http://schemas.microsoft.com/office/drawing/2014/main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414">
              <a:extLst>
                <a:ext uri="{FF2B5EF4-FFF2-40B4-BE49-F238E27FC236}">
                  <a16:creationId xmlns:a16="http://schemas.microsoft.com/office/drawing/2014/main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415">
              <a:extLst>
                <a:ext uri="{FF2B5EF4-FFF2-40B4-BE49-F238E27FC236}">
                  <a16:creationId xmlns:a16="http://schemas.microsoft.com/office/drawing/2014/main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416">
              <a:extLst>
                <a:ext uri="{FF2B5EF4-FFF2-40B4-BE49-F238E27FC236}">
                  <a16:creationId xmlns:a16="http://schemas.microsoft.com/office/drawing/2014/main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417">
              <a:extLst>
                <a:ext uri="{FF2B5EF4-FFF2-40B4-BE49-F238E27FC236}">
                  <a16:creationId xmlns:a16="http://schemas.microsoft.com/office/drawing/2014/main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418">
              <a:extLst>
                <a:ext uri="{FF2B5EF4-FFF2-40B4-BE49-F238E27FC236}">
                  <a16:creationId xmlns:a16="http://schemas.microsoft.com/office/drawing/2014/main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419">
              <a:extLst>
                <a:ext uri="{FF2B5EF4-FFF2-40B4-BE49-F238E27FC236}">
                  <a16:creationId xmlns:a16="http://schemas.microsoft.com/office/drawing/2014/main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420">
              <a:extLst>
                <a:ext uri="{FF2B5EF4-FFF2-40B4-BE49-F238E27FC236}">
                  <a16:creationId xmlns:a16="http://schemas.microsoft.com/office/drawing/2014/main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421">
              <a:extLst>
                <a:ext uri="{FF2B5EF4-FFF2-40B4-BE49-F238E27FC236}">
                  <a16:creationId xmlns:a16="http://schemas.microsoft.com/office/drawing/2014/main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422">
              <a:extLst>
                <a:ext uri="{FF2B5EF4-FFF2-40B4-BE49-F238E27FC236}">
                  <a16:creationId xmlns:a16="http://schemas.microsoft.com/office/drawing/2014/main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423">
              <a:extLst>
                <a:ext uri="{FF2B5EF4-FFF2-40B4-BE49-F238E27FC236}">
                  <a16:creationId xmlns:a16="http://schemas.microsoft.com/office/drawing/2014/main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424">
              <a:extLst>
                <a:ext uri="{FF2B5EF4-FFF2-40B4-BE49-F238E27FC236}">
                  <a16:creationId xmlns:a16="http://schemas.microsoft.com/office/drawing/2014/main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425">
              <a:extLst>
                <a:ext uri="{FF2B5EF4-FFF2-40B4-BE49-F238E27FC236}">
                  <a16:creationId xmlns:a16="http://schemas.microsoft.com/office/drawing/2014/main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426">
              <a:extLst>
                <a:ext uri="{FF2B5EF4-FFF2-40B4-BE49-F238E27FC236}">
                  <a16:creationId xmlns:a16="http://schemas.microsoft.com/office/drawing/2014/main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427">
              <a:extLst>
                <a:ext uri="{FF2B5EF4-FFF2-40B4-BE49-F238E27FC236}">
                  <a16:creationId xmlns:a16="http://schemas.microsoft.com/office/drawing/2014/main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428">
              <a:extLst>
                <a:ext uri="{FF2B5EF4-FFF2-40B4-BE49-F238E27FC236}">
                  <a16:creationId xmlns:a16="http://schemas.microsoft.com/office/drawing/2014/main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429">
              <a:extLst>
                <a:ext uri="{FF2B5EF4-FFF2-40B4-BE49-F238E27FC236}">
                  <a16:creationId xmlns:a16="http://schemas.microsoft.com/office/drawing/2014/main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430">
              <a:extLst>
                <a:ext uri="{FF2B5EF4-FFF2-40B4-BE49-F238E27FC236}">
                  <a16:creationId xmlns:a16="http://schemas.microsoft.com/office/drawing/2014/main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431">
              <a:extLst>
                <a:ext uri="{FF2B5EF4-FFF2-40B4-BE49-F238E27FC236}">
                  <a16:creationId xmlns:a16="http://schemas.microsoft.com/office/drawing/2014/main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Rectangle 432">
              <a:extLst>
                <a:ext uri="{FF2B5EF4-FFF2-40B4-BE49-F238E27FC236}">
                  <a16:creationId xmlns:a16="http://schemas.microsoft.com/office/drawing/2014/main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433">
              <a:extLst>
                <a:ext uri="{FF2B5EF4-FFF2-40B4-BE49-F238E27FC236}">
                  <a16:creationId xmlns:a16="http://schemas.microsoft.com/office/drawing/2014/main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434">
              <a:extLst>
                <a:ext uri="{FF2B5EF4-FFF2-40B4-BE49-F238E27FC236}">
                  <a16:creationId xmlns:a16="http://schemas.microsoft.com/office/drawing/2014/main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435">
              <a:extLst>
                <a:ext uri="{FF2B5EF4-FFF2-40B4-BE49-F238E27FC236}">
                  <a16:creationId xmlns:a16="http://schemas.microsoft.com/office/drawing/2014/main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436">
              <a:extLst>
                <a:ext uri="{FF2B5EF4-FFF2-40B4-BE49-F238E27FC236}">
                  <a16:creationId xmlns:a16="http://schemas.microsoft.com/office/drawing/2014/main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437">
              <a:extLst>
                <a:ext uri="{FF2B5EF4-FFF2-40B4-BE49-F238E27FC236}">
                  <a16:creationId xmlns:a16="http://schemas.microsoft.com/office/drawing/2014/main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438">
              <a:extLst>
                <a:ext uri="{FF2B5EF4-FFF2-40B4-BE49-F238E27FC236}">
                  <a16:creationId xmlns:a16="http://schemas.microsoft.com/office/drawing/2014/main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439">
              <a:extLst>
                <a:ext uri="{FF2B5EF4-FFF2-40B4-BE49-F238E27FC236}">
                  <a16:creationId xmlns:a16="http://schemas.microsoft.com/office/drawing/2014/main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440">
              <a:extLst>
                <a:ext uri="{FF2B5EF4-FFF2-40B4-BE49-F238E27FC236}">
                  <a16:creationId xmlns:a16="http://schemas.microsoft.com/office/drawing/2014/main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441">
              <a:extLst>
                <a:ext uri="{FF2B5EF4-FFF2-40B4-BE49-F238E27FC236}">
                  <a16:creationId xmlns:a16="http://schemas.microsoft.com/office/drawing/2014/main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442">
              <a:extLst>
                <a:ext uri="{FF2B5EF4-FFF2-40B4-BE49-F238E27FC236}">
                  <a16:creationId xmlns:a16="http://schemas.microsoft.com/office/drawing/2014/main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443">
              <a:extLst>
                <a:ext uri="{FF2B5EF4-FFF2-40B4-BE49-F238E27FC236}">
                  <a16:creationId xmlns:a16="http://schemas.microsoft.com/office/drawing/2014/main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444">
              <a:extLst>
                <a:ext uri="{FF2B5EF4-FFF2-40B4-BE49-F238E27FC236}">
                  <a16:creationId xmlns:a16="http://schemas.microsoft.com/office/drawing/2014/main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445">
              <a:extLst>
                <a:ext uri="{FF2B5EF4-FFF2-40B4-BE49-F238E27FC236}">
                  <a16:creationId xmlns:a16="http://schemas.microsoft.com/office/drawing/2014/main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446">
              <a:extLst>
                <a:ext uri="{FF2B5EF4-FFF2-40B4-BE49-F238E27FC236}">
                  <a16:creationId xmlns:a16="http://schemas.microsoft.com/office/drawing/2014/main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447">
              <a:extLst>
                <a:ext uri="{FF2B5EF4-FFF2-40B4-BE49-F238E27FC236}">
                  <a16:creationId xmlns:a16="http://schemas.microsoft.com/office/drawing/2014/main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448">
              <a:extLst>
                <a:ext uri="{FF2B5EF4-FFF2-40B4-BE49-F238E27FC236}">
                  <a16:creationId xmlns:a16="http://schemas.microsoft.com/office/drawing/2014/main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449">
              <a:extLst>
                <a:ext uri="{FF2B5EF4-FFF2-40B4-BE49-F238E27FC236}">
                  <a16:creationId xmlns:a16="http://schemas.microsoft.com/office/drawing/2014/main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450">
              <a:extLst>
                <a:ext uri="{FF2B5EF4-FFF2-40B4-BE49-F238E27FC236}">
                  <a16:creationId xmlns:a16="http://schemas.microsoft.com/office/drawing/2014/main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451">
              <a:extLst>
                <a:ext uri="{FF2B5EF4-FFF2-40B4-BE49-F238E27FC236}">
                  <a16:creationId xmlns:a16="http://schemas.microsoft.com/office/drawing/2014/main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452">
              <a:extLst>
                <a:ext uri="{FF2B5EF4-FFF2-40B4-BE49-F238E27FC236}">
                  <a16:creationId xmlns:a16="http://schemas.microsoft.com/office/drawing/2014/main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453">
              <a:extLst>
                <a:ext uri="{FF2B5EF4-FFF2-40B4-BE49-F238E27FC236}">
                  <a16:creationId xmlns:a16="http://schemas.microsoft.com/office/drawing/2014/main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454">
              <a:extLst>
                <a:ext uri="{FF2B5EF4-FFF2-40B4-BE49-F238E27FC236}">
                  <a16:creationId xmlns:a16="http://schemas.microsoft.com/office/drawing/2014/main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455">
              <a:extLst>
                <a:ext uri="{FF2B5EF4-FFF2-40B4-BE49-F238E27FC236}">
                  <a16:creationId xmlns:a16="http://schemas.microsoft.com/office/drawing/2014/main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456">
              <a:extLst>
                <a:ext uri="{FF2B5EF4-FFF2-40B4-BE49-F238E27FC236}">
                  <a16:creationId xmlns:a16="http://schemas.microsoft.com/office/drawing/2014/main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457">
              <a:extLst>
                <a:ext uri="{FF2B5EF4-FFF2-40B4-BE49-F238E27FC236}">
                  <a16:creationId xmlns:a16="http://schemas.microsoft.com/office/drawing/2014/main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458">
              <a:extLst>
                <a:ext uri="{FF2B5EF4-FFF2-40B4-BE49-F238E27FC236}">
                  <a16:creationId xmlns:a16="http://schemas.microsoft.com/office/drawing/2014/main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459">
              <a:extLst>
                <a:ext uri="{FF2B5EF4-FFF2-40B4-BE49-F238E27FC236}">
                  <a16:creationId xmlns:a16="http://schemas.microsoft.com/office/drawing/2014/main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460">
              <a:extLst>
                <a:ext uri="{FF2B5EF4-FFF2-40B4-BE49-F238E27FC236}">
                  <a16:creationId xmlns:a16="http://schemas.microsoft.com/office/drawing/2014/main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461">
              <a:extLst>
                <a:ext uri="{FF2B5EF4-FFF2-40B4-BE49-F238E27FC236}">
                  <a16:creationId xmlns:a16="http://schemas.microsoft.com/office/drawing/2014/main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462">
              <a:extLst>
                <a:ext uri="{FF2B5EF4-FFF2-40B4-BE49-F238E27FC236}">
                  <a16:creationId xmlns:a16="http://schemas.microsoft.com/office/drawing/2014/main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463">
              <a:extLst>
                <a:ext uri="{FF2B5EF4-FFF2-40B4-BE49-F238E27FC236}">
                  <a16:creationId xmlns:a16="http://schemas.microsoft.com/office/drawing/2014/main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464">
              <a:extLst>
                <a:ext uri="{FF2B5EF4-FFF2-40B4-BE49-F238E27FC236}">
                  <a16:creationId xmlns:a16="http://schemas.microsoft.com/office/drawing/2014/main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465">
              <a:extLst>
                <a:ext uri="{FF2B5EF4-FFF2-40B4-BE49-F238E27FC236}">
                  <a16:creationId xmlns:a16="http://schemas.microsoft.com/office/drawing/2014/main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466">
              <a:extLst>
                <a:ext uri="{FF2B5EF4-FFF2-40B4-BE49-F238E27FC236}">
                  <a16:creationId xmlns:a16="http://schemas.microsoft.com/office/drawing/2014/main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467">
              <a:extLst>
                <a:ext uri="{FF2B5EF4-FFF2-40B4-BE49-F238E27FC236}">
                  <a16:creationId xmlns:a16="http://schemas.microsoft.com/office/drawing/2014/main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468">
              <a:extLst>
                <a:ext uri="{FF2B5EF4-FFF2-40B4-BE49-F238E27FC236}">
                  <a16:creationId xmlns:a16="http://schemas.microsoft.com/office/drawing/2014/main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469">
              <a:extLst>
                <a:ext uri="{FF2B5EF4-FFF2-40B4-BE49-F238E27FC236}">
                  <a16:creationId xmlns:a16="http://schemas.microsoft.com/office/drawing/2014/main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470">
              <a:extLst>
                <a:ext uri="{FF2B5EF4-FFF2-40B4-BE49-F238E27FC236}">
                  <a16:creationId xmlns:a16="http://schemas.microsoft.com/office/drawing/2014/main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471">
              <a:extLst>
                <a:ext uri="{FF2B5EF4-FFF2-40B4-BE49-F238E27FC236}">
                  <a16:creationId xmlns:a16="http://schemas.microsoft.com/office/drawing/2014/main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472">
              <a:extLst>
                <a:ext uri="{FF2B5EF4-FFF2-40B4-BE49-F238E27FC236}">
                  <a16:creationId xmlns:a16="http://schemas.microsoft.com/office/drawing/2014/main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473">
              <a:extLst>
                <a:ext uri="{FF2B5EF4-FFF2-40B4-BE49-F238E27FC236}">
                  <a16:creationId xmlns:a16="http://schemas.microsoft.com/office/drawing/2014/main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474">
              <a:extLst>
                <a:ext uri="{FF2B5EF4-FFF2-40B4-BE49-F238E27FC236}">
                  <a16:creationId xmlns:a16="http://schemas.microsoft.com/office/drawing/2014/main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475">
              <a:extLst>
                <a:ext uri="{FF2B5EF4-FFF2-40B4-BE49-F238E27FC236}">
                  <a16:creationId xmlns:a16="http://schemas.microsoft.com/office/drawing/2014/main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476">
              <a:extLst>
                <a:ext uri="{FF2B5EF4-FFF2-40B4-BE49-F238E27FC236}">
                  <a16:creationId xmlns:a16="http://schemas.microsoft.com/office/drawing/2014/main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477">
              <a:extLst>
                <a:ext uri="{FF2B5EF4-FFF2-40B4-BE49-F238E27FC236}">
                  <a16:creationId xmlns:a16="http://schemas.microsoft.com/office/drawing/2014/main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478">
              <a:extLst>
                <a:ext uri="{FF2B5EF4-FFF2-40B4-BE49-F238E27FC236}">
                  <a16:creationId xmlns:a16="http://schemas.microsoft.com/office/drawing/2014/main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479">
              <a:extLst>
                <a:ext uri="{FF2B5EF4-FFF2-40B4-BE49-F238E27FC236}">
                  <a16:creationId xmlns:a16="http://schemas.microsoft.com/office/drawing/2014/main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480">
              <a:extLst>
                <a:ext uri="{FF2B5EF4-FFF2-40B4-BE49-F238E27FC236}">
                  <a16:creationId xmlns:a16="http://schemas.microsoft.com/office/drawing/2014/main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481">
              <a:extLst>
                <a:ext uri="{FF2B5EF4-FFF2-40B4-BE49-F238E27FC236}">
                  <a16:creationId xmlns:a16="http://schemas.microsoft.com/office/drawing/2014/main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482">
              <a:extLst>
                <a:ext uri="{FF2B5EF4-FFF2-40B4-BE49-F238E27FC236}">
                  <a16:creationId xmlns:a16="http://schemas.microsoft.com/office/drawing/2014/main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483">
              <a:extLst>
                <a:ext uri="{FF2B5EF4-FFF2-40B4-BE49-F238E27FC236}">
                  <a16:creationId xmlns:a16="http://schemas.microsoft.com/office/drawing/2014/main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484">
              <a:extLst>
                <a:ext uri="{FF2B5EF4-FFF2-40B4-BE49-F238E27FC236}">
                  <a16:creationId xmlns:a16="http://schemas.microsoft.com/office/drawing/2014/main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485">
              <a:extLst>
                <a:ext uri="{FF2B5EF4-FFF2-40B4-BE49-F238E27FC236}">
                  <a16:creationId xmlns:a16="http://schemas.microsoft.com/office/drawing/2014/main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486">
              <a:extLst>
                <a:ext uri="{FF2B5EF4-FFF2-40B4-BE49-F238E27FC236}">
                  <a16:creationId xmlns:a16="http://schemas.microsoft.com/office/drawing/2014/main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487">
              <a:extLst>
                <a:ext uri="{FF2B5EF4-FFF2-40B4-BE49-F238E27FC236}">
                  <a16:creationId xmlns:a16="http://schemas.microsoft.com/office/drawing/2014/main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488">
              <a:extLst>
                <a:ext uri="{FF2B5EF4-FFF2-40B4-BE49-F238E27FC236}">
                  <a16:creationId xmlns:a16="http://schemas.microsoft.com/office/drawing/2014/main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489">
              <a:extLst>
                <a:ext uri="{FF2B5EF4-FFF2-40B4-BE49-F238E27FC236}">
                  <a16:creationId xmlns:a16="http://schemas.microsoft.com/office/drawing/2014/main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490">
              <a:extLst>
                <a:ext uri="{FF2B5EF4-FFF2-40B4-BE49-F238E27FC236}">
                  <a16:creationId xmlns:a16="http://schemas.microsoft.com/office/drawing/2014/main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491">
              <a:extLst>
                <a:ext uri="{FF2B5EF4-FFF2-40B4-BE49-F238E27FC236}">
                  <a16:creationId xmlns:a16="http://schemas.microsoft.com/office/drawing/2014/main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492">
              <a:extLst>
                <a:ext uri="{FF2B5EF4-FFF2-40B4-BE49-F238E27FC236}">
                  <a16:creationId xmlns:a16="http://schemas.microsoft.com/office/drawing/2014/main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493">
              <a:extLst>
                <a:ext uri="{FF2B5EF4-FFF2-40B4-BE49-F238E27FC236}">
                  <a16:creationId xmlns:a16="http://schemas.microsoft.com/office/drawing/2014/main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494">
              <a:extLst>
                <a:ext uri="{FF2B5EF4-FFF2-40B4-BE49-F238E27FC236}">
                  <a16:creationId xmlns:a16="http://schemas.microsoft.com/office/drawing/2014/main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495">
              <a:extLst>
                <a:ext uri="{FF2B5EF4-FFF2-40B4-BE49-F238E27FC236}">
                  <a16:creationId xmlns:a16="http://schemas.microsoft.com/office/drawing/2014/main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496">
              <a:extLst>
                <a:ext uri="{FF2B5EF4-FFF2-40B4-BE49-F238E27FC236}">
                  <a16:creationId xmlns:a16="http://schemas.microsoft.com/office/drawing/2014/main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497">
              <a:extLst>
                <a:ext uri="{FF2B5EF4-FFF2-40B4-BE49-F238E27FC236}">
                  <a16:creationId xmlns:a16="http://schemas.microsoft.com/office/drawing/2014/main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498">
              <a:extLst>
                <a:ext uri="{FF2B5EF4-FFF2-40B4-BE49-F238E27FC236}">
                  <a16:creationId xmlns:a16="http://schemas.microsoft.com/office/drawing/2014/main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499">
              <a:extLst>
                <a:ext uri="{FF2B5EF4-FFF2-40B4-BE49-F238E27FC236}">
                  <a16:creationId xmlns:a16="http://schemas.microsoft.com/office/drawing/2014/main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500">
              <a:extLst>
                <a:ext uri="{FF2B5EF4-FFF2-40B4-BE49-F238E27FC236}">
                  <a16:creationId xmlns:a16="http://schemas.microsoft.com/office/drawing/2014/main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501">
              <a:extLst>
                <a:ext uri="{FF2B5EF4-FFF2-40B4-BE49-F238E27FC236}">
                  <a16:creationId xmlns:a16="http://schemas.microsoft.com/office/drawing/2014/main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502">
              <a:extLst>
                <a:ext uri="{FF2B5EF4-FFF2-40B4-BE49-F238E27FC236}">
                  <a16:creationId xmlns:a16="http://schemas.microsoft.com/office/drawing/2014/main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503">
              <a:extLst>
                <a:ext uri="{FF2B5EF4-FFF2-40B4-BE49-F238E27FC236}">
                  <a16:creationId xmlns:a16="http://schemas.microsoft.com/office/drawing/2014/main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504">
              <a:extLst>
                <a:ext uri="{FF2B5EF4-FFF2-40B4-BE49-F238E27FC236}">
                  <a16:creationId xmlns:a16="http://schemas.microsoft.com/office/drawing/2014/main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505">
              <a:extLst>
                <a:ext uri="{FF2B5EF4-FFF2-40B4-BE49-F238E27FC236}">
                  <a16:creationId xmlns:a16="http://schemas.microsoft.com/office/drawing/2014/main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506">
              <a:extLst>
                <a:ext uri="{FF2B5EF4-FFF2-40B4-BE49-F238E27FC236}">
                  <a16:creationId xmlns:a16="http://schemas.microsoft.com/office/drawing/2014/main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507">
              <a:extLst>
                <a:ext uri="{FF2B5EF4-FFF2-40B4-BE49-F238E27FC236}">
                  <a16:creationId xmlns:a16="http://schemas.microsoft.com/office/drawing/2014/main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509">
              <a:extLst>
                <a:ext uri="{FF2B5EF4-FFF2-40B4-BE49-F238E27FC236}">
                  <a16:creationId xmlns:a16="http://schemas.microsoft.com/office/drawing/2014/main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510">
              <a:extLst>
                <a:ext uri="{FF2B5EF4-FFF2-40B4-BE49-F238E27FC236}">
                  <a16:creationId xmlns:a16="http://schemas.microsoft.com/office/drawing/2014/main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511">
              <a:extLst>
                <a:ext uri="{FF2B5EF4-FFF2-40B4-BE49-F238E27FC236}">
                  <a16:creationId xmlns:a16="http://schemas.microsoft.com/office/drawing/2014/main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512">
              <a:extLst>
                <a:ext uri="{FF2B5EF4-FFF2-40B4-BE49-F238E27FC236}">
                  <a16:creationId xmlns:a16="http://schemas.microsoft.com/office/drawing/2014/main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513">
              <a:extLst>
                <a:ext uri="{FF2B5EF4-FFF2-40B4-BE49-F238E27FC236}">
                  <a16:creationId xmlns:a16="http://schemas.microsoft.com/office/drawing/2014/main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514">
              <a:extLst>
                <a:ext uri="{FF2B5EF4-FFF2-40B4-BE49-F238E27FC236}">
                  <a16:creationId xmlns:a16="http://schemas.microsoft.com/office/drawing/2014/main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515">
              <a:extLst>
                <a:ext uri="{FF2B5EF4-FFF2-40B4-BE49-F238E27FC236}">
                  <a16:creationId xmlns:a16="http://schemas.microsoft.com/office/drawing/2014/main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516">
              <a:extLst>
                <a:ext uri="{FF2B5EF4-FFF2-40B4-BE49-F238E27FC236}">
                  <a16:creationId xmlns:a16="http://schemas.microsoft.com/office/drawing/2014/main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517">
              <a:extLst>
                <a:ext uri="{FF2B5EF4-FFF2-40B4-BE49-F238E27FC236}">
                  <a16:creationId xmlns:a16="http://schemas.microsoft.com/office/drawing/2014/main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518">
              <a:extLst>
                <a:ext uri="{FF2B5EF4-FFF2-40B4-BE49-F238E27FC236}">
                  <a16:creationId xmlns:a16="http://schemas.microsoft.com/office/drawing/2014/main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519">
              <a:extLst>
                <a:ext uri="{FF2B5EF4-FFF2-40B4-BE49-F238E27FC236}">
                  <a16:creationId xmlns:a16="http://schemas.microsoft.com/office/drawing/2014/main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520">
              <a:extLst>
                <a:ext uri="{FF2B5EF4-FFF2-40B4-BE49-F238E27FC236}">
                  <a16:creationId xmlns:a16="http://schemas.microsoft.com/office/drawing/2014/main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521">
              <a:extLst>
                <a:ext uri="{FF2B5EF4-FFF2-40B4-BE49-F238E27FC236}">
                  <a16:creationId xmlns:a16="http://schemas.microsoft.com/office/drawing/2014/main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522">
              <a:extLst>
                <a:ext uri="{FF2B5EF4-FFF2-40B4-BE49-F238E27FC236}">
                  <a16:creationId xmlns:a16="http://schemas.microsoft.com/office/drawing/2014/main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Rectangle 523">
              <a:extLst>
                <a:ext uri="{FF2B5EF4-FFF2-40B4-BE49-F238E27FC236}">
                  <a16:creationId xmlns:a16="http://schemas.microsoft.com/office/drawing/2014/main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524">
              <a:extLst>
                <a:ext uri="{FF2B5EF4-FFF2-40B4-BE49-F238E27FC236}">
                  <a16:creationId xmlns:a16="http://schemas.microsoft.com/office/drawing/2014/main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525">
              <a:extLst>
                <a:ext uri="{FF2B5EF4-FFF2-40B4-BE49-F238E27FC236}">
                  <a16:creationId xmlns:a16="http://schemas.microsoft.com/office/drawing/2014/main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526">
              <a:extLst>
                <a:ext uri="{FF2B5EF4-FFF2-40B4-BE49-F238E27FC236}">
                  <a16:creationId xmlns:a16="http://schemas.microsoft.com/office/drawing/2014/main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527">
              <a:extLst>
                <a:ext uri="{FF2B5EF4-FFF2-40B4-BE49-F238E27FC236}">
                  <a16:creationId xmlns:a16="http://schemas.microsoft.com/office/drawing/2014/main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528">
              <a:extLst>
                <a:ext uri="{FF2B5EF4-FFF2-40B4-BE49-F238E27FC236}">
                  <a16:creationId xmlns:a16="http://schemas.microsoft.com/office/drawing/2014/main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529">
              <a:extLst>
                <a:ext uri="{FF2B5EF4-FFF2-40B4-BE49-F238E27FC236}">
                  <a16:creationId xmlns:a16="http://schemas.microsoft.com/office/drawing/2014/main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530">
              <a:extLst>
                <a:ext uri="{FF2B5EF4-FFF2-40B4-BE49-F238E27FC236}">
                  <a16:creationId xmlns:a16="http://schemas.microsoft.com/office/drawing/2014/main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531">
              <a:extLst>
                <a:ext uri="{FF2B5EF4-FFF2-40B4-BE49-F238E27FC236}">
                  <a16:creationId xmlns:a16="http://schemas.microsoft.com/office/drawing/2014/main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532">
              <a:extLst>
                <a:ext uri="{FF2B5EF4-FFF2-40B4-BE49-F238E27FC236}">
                  <a16:creationId xmlns:a16="http://schemas.microsoft.com/office/drawing/2014/main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533">
              <a:extLst>
                <a:ext uri="{FF2B5EF4-FFF2-40B4-BE49-F238E27FC236}">
                  <a16:creationId xmlns:a16="http://schemas.microsoft.com/office/drawing/2014/main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534">
              <a:extLst>
                <a:ext uri="{FF2B5EF4-FFF2-40B4-BE49-F238E27FC236}">
                  <a16:creationId xmlns:a16="http://schemas.microsoft.com/office/drawing/2014/main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535">
              <a:extLst>
                <a:ext uri="{FF2B5EF4-FFF2-40B4-BE49-F238E27FC236}">
                  <a16:creationId xmlns:a16="http://schemas.microsoft.com/office/drawing/2014/main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536">
              <a:extLst>
                <a:ext uri="{FF2B5EF4-FFF2-40B4-BE49-F238E27FC236}">
                  <a16:creationId xmlns:a16="http://schemas.microsoft.com/office/drawing/2014/main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537">
              <a:extLst>
                <a:ext uri="{FF2B5EF4-FFF2-40B4-BE49-F238E27FC236}">
                  <a16:creationId xmlns:a16="http://schemas.microsoft.com/office/drawing/2014/main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538">
              <a:extLst>
                <a:ext uri="{FF2B5EF4-FFF2-40B4-BE49-F238E27FC236}">
                  <a16:creationId xmlns:a16="http://schemas.microsoft.com/office/drawing/2014/main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539">
              <a:extLst>
                <a:ext uri="{FF2B5EF4-FFF2-40B4-BE49-F238E27FC236}">
                  <a16:creationId xmlns:a16="http://schemas.microsoft.com/office/drawing/2014/main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540">
              <a:extLst>
                <a:ext uri="{FF2B5EF4-FFF2-40B4-BE49-F238E27FC236}">
                  <a16:creationId xmlns:a16="http://schemas.microsoft.com/office/drawing/2014/main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Freeform 541">
              <a:extLst>
                <a:ext uri="{FF2B5EF4-FFF2-40B4-BE49-F238E27FC236}">
                  <a16:creationId xmlns:a16="http://schemas.microsoft.com/office/drawing/2014/main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542">
              <a:extLst>
                <a:ext uri="{FF2B5EF4-FFF2-40B4-BE49-F238E27FC236}">
                  <a16:creationId xmlns:a16="http://schemas.microsoft.com/office/drawing/2014/main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543">
              <a:extLst>
                <a:ext uri="{FF2B5EF4-FFF2-40B4-BE49-F238E27FC236}">
                  <a16:creationId xmlns:a16="http://schemas.microsoft.com/office/drawing/2014/main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544">
              <a:extLst>
                <a:ext uri="{FF2B5EF4-FFF2-40B4-BE49-F238E27FC236}">
                  <a16:creationId xmlns:a16="http://schemas.microsoft.com/office/drawing/2014/main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545">
              <a:extLst>
                <a:ext uri="{FF2B5EF4-FFF2-40B4-BE49-F238E27FC236}">
                  <a16:creationId xmlns:a16="http://schemas.microsoft.com/office/drawing/2014/main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546">
              <a:extLst>
                <a:ext uri="{FF2B5EF4-FFF2-40B4-BE49-F238E27FC236}">
                  <a16:creationId xmlns:a16="http://schemas.microsoft.com/office/drawing/2014/main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547">
              <a:extLst>
                <a:ext uri="{FF2B5EF4-FFF2-40B4-BE49-F238E27FC236}">
                  <a16:creationId xmlns:a16="http://schemas.microsoft.com/office/drawing/2014/main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548">
              <a:extLst>
                <a:ext uri="{FF2B5EF4-FFF2-40B4-BE49-F238E27FC236}">
                  <a16:creationId xmlns:a16="http://schemas.microsoft.com/office/drawing/2014/main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549">
              <a:extLst>
                <a:ext uri="{FF2B5EF4-FFF2-40B4-BE49-F238E27FC236}">
                  <a16:creationId xmlns:a16="http://schemas.microsoft.com/office/drawing/2014/main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550">
              <a:extLst>
                <a:ext uri="{FF2B5EF4-FFF2-40B4-BE49-F238E27FC236}">
                  <a16:creationId xmlns:a16="http://schemas.microsoft.com/office/drawing/2014/main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551">
              <a:extLst>
                <a:ext uri="{FF2B5EF4-FFF2-40B4-BE49-F238E27FC236}">
                  <a16:creationId xmlns:a16="http://schemas.microsoft.com/office/drawing/2014/main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552">
              <a:extLst>
                <a:ext uri="{FF2B5EF4-FFF2-40B4-BE49-F238E27FC236}">
                  <a16:creationId xmlns:a16="http://schemas.microsoft.com/office/drawing/2014/main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553">
              <a:extLst>
                <a:ext uri="{FF2B5EF4-FFF2-40B4-BE49-F238E27FC236}">
                  <a16:creationId xmlns:a16="http://schemas.microsoft.com/office/drawing/2014/main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554">
              <a:extLst>
                <a:ext uri="{FF2B5EF4-FFF2-40B4-BE49-F238E27FC236}">
                  <a16:creationId xmlns:a16="http://schemas.microsoft.com/office/drawing/2014/main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555">
              <a:extLst>
                <a:ext uri="{FF2B5EF4-FFF2-40B4-BE49-F238E27FC236}">
                  <a16:creationId xmlns:a16="http://schemas.microsoft.com/office/drawing/2014/main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556">
              <a:extLst>
                <a:ext uri="{FF2B5EF4-FFF2-40B4-BE49-F238E27FC236}">
                  <a16:creationId xmlns:a16="http://schemas.microsoft.com/office/drawing/2014/main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557">
              <a:extLst>
                <a:ext uri="{FF2B5EF4-FFF2-40B4-BE49-F238E27FC236}">
                  <a16:creationId xmlns:a16="http://schemas.microsoft.com/office/drawing/2014/main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558">
              <a:extLst>
                <a:ext uri="{FF2B5EF4-FFF2-40B4-BE49-F238E27FC236}">
                  <a16:creationId xmlns:a16="http://schemas.microsoft.com/office/drawing/2014/main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559">
              <a:extLst>
                <a:ext uri="{FF2B5EF4-FFF2-40B4-BE49-F238E27FC236}">
                  <a16:creationId xmlns:a16="http://schemas.microsoft.com/office/drawing/2014/main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560">
              <a:extLst>
                <a:ext uri="{FF2B5EF4-FFF2-40B4-BE49-F238E27FC236}">
                  <a16:creationId xmlns:a16="http://schemas.microsoft.com/office/drawing/2014/main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561">
              <a:extLst>
                <a:ext uri="{FF2B5EF4-FFF2-40B4-BE49-F238E27FC236}">
                  <a16:creationId xmlns:a16="http://schemas.microsoft.com/office/drawing/2014/main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562">
              <a:extLst>
                <a:ext uri="{FF2B5EF4-FFF2-40B4-BE49-F238E27FC236}">
                  <a16:creationId xmlns:a16="http://schemas.microsoft.com/office/drawing/2014/main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563">
              <a:extLst>
                <a:ext uri="{FF2B5EF4-FFF2-40B4-BE49-F238E27FC236}">
                  <a16:creationId xmlns:a16="http://schemas.microsoft.com/office/drawing/2014/main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564">
              <a:extLst>
                <a:ext uri="{FF2B5EF4-FFF2-40B4-BE49-F238E27FC236}">
                  <a16:creationId xmlns:a16="http://schemas.microsoft.com/office/drawing/2014/main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565">
              <a:extLst>
                <a:ext uri="{FF2B5EF4-FFF2-40B4-BE49-F238E27FC236}">
                  <a16:creationId xmlns:a16="http://schemas.microsoft.com/office/drawing/2014/main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566">
              <a:extLst>
                <a:ext uri="{FF2B5EF4-FFF2-40B4-BE49-F238E27FC236}">
                  <a16:creationId xmlns:a16="http://schemas.microsoft.com/office/drawing/2014/main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567">
              <a:extLst>
                <a:ext uri="{FF2B5EF4-FFF2-40B4-BE49-F238E27FC236}">
                  <a16:creationId xmlns:a16="http://schemas.microsoft.com/office/drawing/2014/main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568">
              <a:extLst>
                <a:ext uri="{FF2B5EF4-FFF2-40B4-BE49-F238E27FC236}">
                  <a16:creationId xmlns:a16="http://schemas.microsoft.com/office/drawing/2014/main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569">
              <a:extLst>
                <a:ext uri="{FF2B5EF4-FFF2-40B4-BE49-F238E27FC236}">
                  <a16:creationId xmlns:a16="http://schemas.microsoft.com/office/drawing/2014/main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570">
              <a:extLst>
                <a:ext uri="{FF2B5EF4-FFF2-40B4-BE49-F238E27FC236}">
                  <a16:creationId xmlns:a16="http://schemas.microsoft.com/office/drawing/2014/main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571">
              <a:extLst>
                <a:ext uri="{FF2B5EF4-FFF2-40B4-BE49-F238E27FC236}">
                  <a16:creationId xmlns:a16="http://schemas.microsoft.com/office/drawing/2014/main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572">
              <a:extLst>
                <a:ext uri="{FF2B5EF4-FFF2-40B4-BE49-F238E27FC236}">
                  <a16:creationId xmlns:a16="http://schemas.microsoft.com/office/drawing/2014/main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573">
              <a:extLst>
                <a:ext uri="{FF2B5EF4-FFF2-40B4-BE49-F238E27FC236}">
                  <a16:creationId xmlns:a16="http://schemas.microsoft.com/office/drawing/2014/main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574">
              <a:extLst>
                <a:ext uri="{FF2B5EF4-FFF2-40B4-BE49-F238E27FC236}">
                  <a16:creationId xmlns:a16="http://schemas.microsoft.com/office/drawing/2014/main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575">
              <a:extLst>
                <a:ext uri="{FF2B5EF4-FFF2-40B4-BE49-F238E27FC236}">
                  <a16:creationId xmlns:a16="http://schemas.microsoft.com/office/drawing/2014/main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576">
              <a:extLst>
                <a:ext uri="{FF2B5EF4-FFF2-40B4-BE49-F238E27FC236}">
                  <a16:creationId xmlns:a16="http://schemas.microsoft.com/office/drawing/2014/main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577">
              <a:extLst>
                <a:ext uri="{FF2B5EF4-FFF2-40B4-BE49-F238E27FC236}">
                  <a16:creationId xmlns:a16="http://schemas.microsoft.com/office/drawing/2014/main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578">
              <a:extLst>
                <a:ext uri="{FF2B5EF4-FFF2-40B4-BE49-F238E27FC236}">
                  <a16:creationId xmlns:a16="http://schemas.microsoft.com/office/drawing/2014/main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579">
              <a:extLst>
                <a:ext uri="{FF2B5EF4-FFF2-40B4-BE49-F238E27FC236}">
                  <a16:creationId xmlns:a16="http://schemas.microsoft.com/office/drawing/2014/main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580">
              <a:extLst>
                <a:ext uri="{FF2B5EF4-FFF2-40B4-BE49-F238E27FC236}">
                  <a16:creationId xmlns:a16="http://schemas.microsoft.com/office/drawing/2014/main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581">
              <a:extLst>
                <a:ext uri="{FF2B5EF4-FFF2-40B4-BE49-F238E27FC236}">
                  <a16:creationId xmlns:a16="http://schemas.microsoft.com/office/drawing/2014/main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582">
              <a:extLst>
                <a:ext uri="{FF2B5EF4-FFF2-40B4-BE49-F238E27FC236}">
                  <a16:creationId xmlns:a16="http://schemas.microsoft.com/office/drawing/2014/main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583">
              <a:extLst>
                <a:ext uri="{FF2B5EF4-FFF2-40B4-BE49-F238E27FC236}">
                  <a16:creationId xmlns:a16="http://schemas.microsoft.com/office/drawing/2014/main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584">
              <a:extLst>
                <a:ext uri="{FF2B5EF4-FFF2-40B4-BE49-F238E27FC236}">
                  <a16:creationId xmlns:a16="http://schemas.microsoft.com/office/drawing/2014/main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585">
              <a:extLst>
                <a:ext uri="{FF2B5EF4-FFF2-40B4-BE49-F238E27FC236}">
                  <a16:creationId xmlns:a16="http://schemas.microsoft.com/office/drawing/2014/main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586">
              <a:extLst>
                <a:ext uri="{FF2B5EF4-FFF2-40B4-BE49-F238E27FC236}">
                  <a16:creationId xmlns:a16="http://schemas.microsoft.com/office/drawing/2014/main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587">
              <a:extLst>
                <a:ext uri="{FF2B5EF4-FFF2-40B4-BE49-F238E27FC236}">
                  <a16:creationId xmlns:a16="http://schemas.microsoft.com/office/drawing/2014/main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588">
              <a:extLst>
                <a:ext uri="{FF2B5EF4-FFF2-40B4-BE49-F238E27FC236}">
                  <a16:creationId xmlns:a16="http://schemas.microsoft.com/office/drawing/2014/main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589">
              <a:extLst>
                <a:ext uri="{FF2B5EF4-FFF2-40B4-BE49-F238E27FC236}">
                  <a16:creationId xmlns:a16="http://schemas.microsoft.com/office/drawing/2014/main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590">
              <a:extLst>
                <a:ext uri="{FF2B5EF4-FFF2-40B4-BE49-F238E27FC236}">
                  <a16:creationId xmlns:a16="http://schemas.microsoft.com/office/drawing/2014/main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591">
              <a:extLst>
                <a:ext uri="{FF2B5EF4-FFF2-40B4-BE49-F238E27FC236}">
                  <a16:creationId xmlns:a16="http://schemas.microsoft.com/office/drawing/2014/main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592">
              <a:extLst>
                <a:ext uri="{FF2B5EF4-FFF2-40B4-BE49-F238E27FC236}">
                  <a16:creationId xmlns:a16="http://schemas.microsoft.com/office/drawing/2014/main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593">
              <a:extLst>
                <a:ext uri="{FF2B5EF4-FFF2-40B4-BE49-F238E27FC236}">
                  <a16:creationId xmlns:a16="http://schemas.microsoft.com/office/drawing/2014/main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594">
              <a:extLst>
                <a:ext uri="{FF2B5EF4-FFF2-40B4-BE49-F238E27FC236}">
                  <a16:creationId xmlns:a16="http://schemas.microsoft.com/office/drawing/2014/main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595">
              <a:extLst>
                <a:ext uri="{FF2B5EF4-FFF2-40B4-BE49-F238E27FC236}">
                  <a16:creationId xmlns:a16="http://schemas.microsoft.com/office/drawing/2014/main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596">
              <a:extLst>
                <a:ext uri="{FF2B5EF4-FFF2-40B4-BE49-F238E27FC236}">
                  <a16:creationId xmlns:a16="http://schemas.microsoft.com/office/drawing/2014/main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597">
              <a:extLst>
                <a:ext uri="{FF2B5EF4-FFF2-40B4-BE49-F238E27FC236}">
                  <a16:creationId xmlns:a16="http://schemas.microsoft.com/office/drawing/2014/main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598">
              <a:extLst>
                <a:ext uri="{FF2B5EF4-FFF2-40B4-BE49-F238E27FC236}">
                  <a16:creationId xmlns:a16="http://schemas.microsoft.com/office/drawing/2014/main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599">
              <a:extLst>
                <a:ext uri="{FF2B5EF4-FFF2-40B4-BE49-F238E27FC236}">
                  <a16:creationId xmlns:a16="http://schemas.microsoft.com/office/drawing/2014/main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600">
              <a:extLst>
                <a:ext uri="{FF2B5EF4-FFF2-40B4-BE49-F238E27FC236}">
                  <a16:creationId xmlns:a16="http://schemas.microsoft.com/office/drawing/2014/main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601">
              <a:extLst>
                <a:ext uri="{FF2B5EF4-FFF2-40B4-BE49-F238E27FC236}">
                  <a16:creationId xmlns:a16="http://schemas.microsoft.com/office/drawing/2014/main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602">
              <a:extLst>
                <a:ext uri="{FF2B5EF4-FFF2-40B4-BE49-F238E27FC236}">
                  <a16:creationId xmlns:a16="http://schemas.microsoft.com/office/drawing/2014/main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603">
              <a:extLst>
                <a:ext uri="{FF2B5EF4-FFF2-40B4-BE49-F238E27FC236}">
                  <a16:creationId xmlns:a16="http://schemas.microsoft.com/office/drawing/2014/main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604">
              <a:extLst>
                <a:ext uri="{FF2B5EF4-FFF2-40B4-BE49-F238E27FC236}">
                  <a16:creationId xmlns:a16="http://schemas.microsoft.com/office/drawing/2014/main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605">
              <a:extLst>
                <a:ext uri="{FF2B5EF4-FFF2-40B4-BE49-F238E27FC236}">
                  <a16:creationId xmlns:a16="http://schemas.microsoft.com/office/drawing/2014/main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606">
              <a:extLst>
                <a:ext uri="{FF2B5EF4-FFF2-40B4-BE49-F238E27FC236}">
                  <a16:creationId xmlns:a16="http://schemas.microsoft.com/office/drawing/2014/main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608">
              <a:extLst>
                <a:ext uri="{FF2B5EF4-FFF2-40B4-BE49-F238E27FC236}">
                  <a16:creationId xmlns:a16="http://schemas.microsoft.com/office/drawing/2014/main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609">
              <a:extLst>
                <a:ext uri="{FF2B5EF4-FFF2-40B4-BE49-F238E27FC236}">
                  <a16:creationId xmlns:a16="http://schemas.microsoft.com/office/drawing/2014/main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610">
              <a:extLst>
                <a:ext uri="{FF2B5EF4-FFF2-40B4-BE49-F238E27FC236}">
                  <a16:creationId xmlns:a16="http://schemas.microsoft.com/office/drawing/2014/main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611">
              <a:extLst>
                <a:ext uri="{FF2B5EF4-FFF2-40B4-BE49-F238E27FC236}">
                  <a16:creationId xmlns:a16="http://schemas.microsoft.com/office/drawing/2014/main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612">
              <a:extLst>
                <a:ext uri="{FF2B5EF4-FFF2-40B4-BE49-F238E27FC236}">
                  <a16:creationId xmlns:a16="http://schemas.microsoft.com/office/drawing/2014/main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613">
              <a:extLst>
                <a:ext uri="{FF2B5EF4-FFF2-40B4-BE49-F238E27FC236}">
                  <a16:creationId xmlns:a16="http://schemas.microsoft.com/office/drawing/2014/main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614">
              <a:extLst>
                <a:ext uri="{FF2B5EF4-FFF2-40B4-BE49-F238E27FC236}">
                  <a16:creationId xmlns:a16="http://schemas.microsoft.com/office/drawing/2014/main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615">
              <a:extLst>
                <a:ext uri="{FF2B5EF4-FFF2-40B4-BE49-F238E27FC236}">
                  <a16:creationId xmlns:a16="http://schemas.microsoft.com/office/drawing/2014/main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616">
              <a:extLst>
                <a:ext uri="{FF2B5EF4-FFF2-40B4-BE49-F238E27FC236}">
                  <a16:creationId xmlns:a16="http://schemas.microsoft.com/office/drawing/2014/main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617">
              <a:extLst>
                <a:ext uri="{FF2B5EF4-FFF2-40B4-BE49-F238E27FC236}">
                  <a16:creationId xmlns:a16="http://schemas.microsoft.com/office/drawing/2014/main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618">
              <a:extLst>
                <a:ext uri="{FF2B5EF4-FFF2-40B4-BE49-F238E27FC236}">
                  <a16:creationId xmlns:a16="http://schemas.microsoft.com/office/drawing/2014/main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619">
              <a:extLst>
                <a:ext uri="{FF2B5EF4-FFF2-40B4-BE49-F238E27FC236}">
                  <a16:creationId xmlns:a16="http://schemas.microsoft.com/office/drawing/2014/main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620">
              <a:extLst>
                <a:ext uri="{FF2B5EF4-FFF2-40B4-BE49-F238E27FC236}">
                  <a16:creationId xmlns:a16="http://schemas.microsoft.com/office/drawing/2014/main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621">
              <a:extLst>
                <a:ext uri="{FF2B5EF4-FFF2-40B4-BE49-F238E27FC236}">
                  <a16:creationId xmlns:a16="http://schemas.microsoft.com/office/drawing/2014/main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622">
              <a:extLst>
                <a:ext uri="{FF2B5EF4-FFF2-40B4-BE49-F238E27FC236}">
                  <a16:creationId xmlns:a16="http://schemas.microsoft.com/office/drawing/2014/main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623">
              <a:extLst>
                <a:ext uri="{FF2B5EF4-FFF2-40B4-BE49-F238E27FC236}">
                  <a16:creationId xmlns:a16="http://schemas.microsoft.com/office/drawing/2014/main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624">
              <a:extLst>
                <a:ext uri="{FF2B5EF4-FFF2-40B4-BE49-F238E27FC236}">
                  <a16:creationId xmlns:a16="http://schemas.microsoft.com/office/drawing/2014/main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625">
              <a:extLst>
                <a:ext uri="{FF2B5EF4-FFF2-40B4-BE49-F238E27FC236}">
                  <a16:creationId xmlns:a16="http://schemas.microsoft.com/office/drawing/2014/main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626">
              <a:extLst>
                <a:ext uri="{FF2B5EF4-FFF2-40B4-BE49-F238E27FC236}">
                  <a16:creationId xmlns:a16="http://schemas.microsoft.com/office/drawing/2014/main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627">
              <a:extLst>
                <a:ext uri="{FF2B5EF4-FFF2-40B4-BE49-F238E27FC236}">
                  <a16:creationId xmlns:a16="http://schemas.microsoft.com/office/drawing/2014/main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628">
              <a:extLst>
                <a:ext uri="{FF2B5EF4-FFF2-40B4-BE49-F238E27FC236}">
                  <a16:creationId xmlns:a16="http://schemas.microsoft.com/office/drawing/2014/main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629">
              <a:extLst>
                <a:ext uri="{FF2B5EF4-FFF2-40B4-BE49-F238E27FC236}">
                  <a16:creationId xmlns:a16="http://schemas.microsoft.com/office/drawing/2014/main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630">
              <a:extLst>
                <a:ext uri="{FF2B5EF4-FFF2-40B4-BE49-F238E27FC236}">
                  <a16:creationId xmlns:a16="http://schemas.microsoft.com/office/drawing/2014/main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631">
              <a:extLst>
                <a:ext uri="{FF2B5EF4-FFF2-40B4-BE49-F238E27FC236}">
                  <a16:creationId xmlns:a16="http://schemas.microsoft.com/office/drawing/2014/main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632">
              <a:extLst>
                <a:ext uri="{FF2B5EF4-FFF2-40B4-BE49-F238E27FC236}">
                  <a16:creationId xmlns:a16="http://schemas.microsoft.com/office/drawing/2014/main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633">
              <a:extLst>
                <a:ext uri="{FF2B5EF4-FFF2-40B4-BE49-F238E27FC236}">
                  <a16:creationId xmlns:a16="http://schemas.microsoft.com/office/drawing/2014/main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634">
              <a:extLst>
                <a:ext uri="{FF2B5EF4-FFF2-40B4-BE49-F238E27FC236}">
                  <a16:creationId xmlns:a16="http://schemas.microsoft.com/office/drawing/2014/main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635">
              <a:extLst>
                <a:ext uri="{FF2B5EF4-FFF2-40B4-BE49-F238E27FC236}">
                  <a16:creationId xmlns:a16="http://schemas.microsoft.com/office/drawing/2014/main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636">
              <a:extLst>
                <a:ext uri="{FF2B5EF4-FFF2-40B4-BE49-F238E27FC236}">
                  <a16:creationId xmlns:a16="http://schemas.microsoft.com/office/drawing/2014/main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637">
              <a:extLst>
                <a:ext uri="{FF2B5EF4-FFF2-40B4-BE49-F238E27FC236}">
                  <a16:creationId xmlns:a16="http://schemas.microsoft.com/office/drawing/2014/main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638">
              <a:extLst>
                <a:ext uri="{FF2B5EF4-FFF2-40B4-BE49-F238E27FC236}">
                  <a16:creationId xmlns:a16="http://schemas.microsoft.com/office/drawing/2014/main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639">
              <a:extLst>
                <a:ext uri="{FF2B5EF4-FFF2-40B4-BE49-F238E27FC236}">
                  <a16:creationId xmlns:a16="http://schemas.microsoft.com/office/drawing/2014/main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640">
              <a:extLst>
                <a:ext uri="{FF2B5EF4-FFF2-40B4-BE49-F238E27FC236}">
                  <a16:creationId xmlns:a16="http://schemas.microsoft.com/office/drawing/2014/main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641">
              <a:extLst>
                <a:ext uri="{FF2B5EF4-FFF2-40B4-BE49-F238E27FC236}">
                  <a16:creationId xmlns:a16="http://schemas.microsoft.com/office/drawing/2014/main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642">
              <a:extLst>
                <a:ext uri="{FF2B5EF4-FFF2-40B4-BE49-F238E27FC236}">
                  <a16:creationId xmlns:a16="http://schemas.microsoft.com/office/drawing/2014/main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643">
              <a:extLst>
                <a:ext uri="{FF2B5EF4-FFF2-40B4-BE49-F238E27FC236}">
                  <a16:creationId xmlns:a16="http://schemas.microsoft.com/office/drawing/2014/main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644">
              <a:extLst>
                <a:ext uri="{FF2B5EF4-FFF2-40B4-BE49-F238E27FC236}">
                  <a16:creationId xmlns:a16="http://schemas.microsoft.com/office/drawing/2014/main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645">
              <a:extLst>
                <a:ext uri="{FF2B5EF4-FFF2-40B4-BE49-F238E27FC236}">
                  <a16:creationId xmlns:a16="http://schemas.microsoft.com/office/drawing/2014/main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646">
              <a:extLst>
                <a:ext uri="{FF2B5EF4-FFF2-40B4-BE49-F238E27FC236}">
                  <a16:creationId xmlns:a16="http://schemas.microsoft.com/office/drawing/2014/main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647">
              <a:extLst>
                <a:ext uri="{FF2B5EF4-FFF2-40B4-BE49-F238E27FC236}">
                  <a16:creationId xmlns:a16="http://schemas.microsoft.com/office/drawing/2014/main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648">
              <a:extLst>
                <a:ext uri="{FF2B5EF4-FFF2-40B4-BE49-F238E27FC236}">
                  <a16:creationId xmlns:a16="http://schemas.microsoft.com/office/drawing/2014/main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649">
              <a:extLst>
                <a:ext uri="{FF2B5EF4-FFF2-40B4-BE49-F238E27FC236}">
                  <a16:creationId xmlns:a16="http://schemas.microsoft.com/office/drawing/2014/main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650">
              <a:extLst>
                <a:ext uri="{FF2B5EF4-FFF2-40B4-BE49-F238E27FC236}">
                  <a16:creationId xmlns:a16="http://schemas.microsoft.com/office/drawing/2014/main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651">
              <a:extLst>
                <a:ext uri="{FF2B5EF4-FFF2-40B4-BE49-F238E27FC236}">
                  <a16:creationId xmlns:a16="http://schemas.microsoft.com/office/drawing/2014/main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652">
              <a:extLst>
                <a:ext uri="{FF2B5EF4-FFF2-40B4-BE49-F238E27FC236}">
                  <a16:creationId xmlns:a16="http://schemas.microsoft.com/office/drawing/2014/main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653">
              <a:extLst>
                <a:ext uri="{FF2B5EF4-FFF2-40B4-BE49-F238E27FC236}">
                  <a16:creationId xmlns:a16="http://schemas.microsoft.com/office/drawing/2014/main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654">
              <a:extLst>
                <a:ext uri="{FF2B5EF4-FFF2-40B4-BE49-F238E27FC236}">
                  <a16:creationId xmlns:a16="http://schemas.microsoft.com/office/drawing/2014/main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655">
              <a:extLst>
                <a:ext uri="{FF2B5EF4-FFF2-40B4-BE49-F238E27FC236}">
                  <a16:creationId xmlns:a16="http://schemas.microsoft.com/office/drawing/2014/main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656">
              <a:extLst>
                <a:ext uri="{FF2B5EF4-FFF2-40B4-BE49-F238E27FC236}">
                  <a16:creationId xmlns:a16="http://schemas.microsoft.com/office/drawing/2014/main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657">
              <a:extLst>
                <a:ext uri="{FF2B5EF4-FFF2-40B4-BE49-F238E27FC236}">
                  <a16:creationId xmlns:a16="http://schemas.microsoft.com/office/drawing/2014/main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658">
              <a:extLst>
                <a:ext uri="{FF2B5EF4-FFF2-40B4-BE49-F238E27FC236}">
                  <a16:creationId xmlns:a16="http://schemas.microsoft.com/office/drawing/2014/main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659">
              <a:extLst>
                <a:ext uri="{FF2B5EF4-FFF2-40B4-BE49-F238E27FC236}">
                  <a16:creationId xmlns:a16="http://schemas.microsoft.com/office/drawing/2014/main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660">
              <a:extLst>
                <a:ext uri="{FF2B5EF4-FFF2-40B4-BE49-F238E27FC236}">
                  <a16:creationId xmlns:a16="http://schemas.microsoft.com/office/drawing/2014/main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661">
              <a:extLst>
                <a:ext uri="{FF2B5EF4-FFF2-40B4-BE49-F238E27FC236}">
                  <a16:creationId xmlns:a16="http://schemas.microsoft.com/office/drawing/2014/main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662">
              <a:extLst>
                <a:ext uri="{FF2B5EF4-FFF2-40B4-BE49-F238E27FC236}">
                  <a16:creationId xmlns:a16="http://schemas.microsoft.com/office/drawing/2014/main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663">
              <a:extLst>
                <a:ext uri="{FF2B5EF4-FFF2-40B4-BE49-F238E27FC236}">
                  <a16:creationId xmlns:a16="http://schemas.microsoft.com/office/drawing/2014/main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664">
              <a:extLst>
                <a:ext uri="{FF2B5EF4-FFF2-40B4-BE49-F238E27FC236}">
                  <a16:creationId xmlns:a16="http://schemas.microsoft.com/office/drawing/2014/main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665">
              <a:extLst>
                <a:ext uri="{FF2B5EF4-FFF2-40B4-BE49-F238E27FC236}">
                  <a16:creationId xmlns:a16="http://schemas.microsoft.com/office/drawing/2014/main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666">
              <a:extLst>
                <a:ext uri="{FF2B5EF4-FFF2-40B4-BE49-F238E27FC236}">
                  <a16:creationId xmlns:a16="http://schemas.microsoft.com/office/drawing/2014/main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667">
              <a:extLst>
                <a:ext uri="{FF2B5EF4-FFF2-40B4-BE49-F238E27FC236}">
                  <a16:creationId xmlns:a16="http://schemas.microsoft.com/office/drawing/2014/main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668">
              <a:extLst>
                <a:ext uri="{FF2B5EF4-FFF2-40B4-BE49-F238E27FC236}">
                  <a16:creationId xmlns:a16="http://schemas.microsoft.com/office/drawing/2014/main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669">
              <a:extLst>
                <a:ext uri="{FF2B5EF4-FFF2-40B4-BE49-F238E27FC236}">
                  <a16:creationId xmlns:a16="http://schemas.microsoft.com/office/drawing/2014/main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670">
              <a:extLst>
                <a:ext uri="{FF2B5EF4-FFF2-40B4-BE49-F238E27FC236}">
                  <a16:creationId xmlns:a16="http://schemas.microsoft.com/office/drawing/2014/main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671">
              <a:extLst>
                <a:ext uri="{FF2B5EF4-FFF2-40B4-BE49-F238E27FC236}">
                  <a16:creationId xmlns:a16="http://schemas.microsoft.com/office/drawing/2014/main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672">
              <a:extLst>
                <a:ext uri="{FF2B5EF4-FFF2-40B4-BE49-F238E27FC236}">
                  <a16:creationId xmlns:a16="http://schemas.microsoft.com/office/drawing/2014/main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673">
              <a:extLst>
                <a:ext uri="{FF2B5EF4-FFF2-40B4-BE49-F238E27FC236}">
                  <a16:creationId xmlns:a16="http://schemas.microsoft.com/office/drawing/2014/main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674">
              <a:extLst>
                <a:ext uri="{FF2B5EF4-FFF2-40B4-BE49-F238E27FC236}">
                  <a16:creationId xmlns:a16="http://schemas.microsoft.com/office/drawing/2014/main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675">
              <a:extLst>
                <a:ext uri="{FF2B5EF4-FFF2-40B4-BE49-F238E27FC236}">
                  <a16:creationId xmlns:a16="http://schemas.microsoft.com/office/drawing/2014/main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676">
              <a:extLst>
                <a:ext uri="{FF2B5EF4-FFF2-40B4-BE49-F238E27FC236}">
                  <a16:creationId xmlns:a16="http://schemas.microsoft.com/office/drawing/2014/main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677">
              <a:extLst>
                <a:ext uri="{FF2B5EF4-FFF2-40B4-BE49-F238E27FC236}">
                  <a16:creationId xmlns:a16="http://schemas.microsoft.com/office/drawing/2014/main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678">
              <a:extLst>
                <a:ext uri="{FF2B5EF4-FFF2-40B4-BE49-F238E27FC236}">
                  <a16:creationId xmlns:a16="http://schemas.microsoft.com/office/drawing/2014/main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679">
              <a:extLst>
                <a:ext uri="{FF2B5EF4-FFF2-40B4-BE49-F238E27FC236}">
                  <a16:creationId xmlns:a16="http://schemas.microsoft.com/office/drawing/2014/main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680">
              <a:extLst>
                <a:ext uri="{FF2B5EF4-FFF2-40B4-BE49-F238E27FC236}">
                  <a16:creationId xmlns:a16="http://schemas.microsoft.com/office/drawing/2014/main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681">
              <a:extLst>
                <a:ext uri="{FF2B5EF4-FFF2-40B4-BE49-F238E27FC236}">
                  <a16:creationId xmlns:a16="http://schemas.microsoft.com/office/drawing/2014/main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682">
              <a:extLst>
                <a:ext uri="{FF2B5EF4-FFF2-40B4-BE49-F238E27FC236}">
                  <a16:creationId xmlns:a16="http://schemas.microsoft.com/office/drawing/2014/main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683">
              <a:extLst>
                <a:ext uri="{FF2B5EF4-FFF2-40B4-BE49-F238E27FC236}">
                  <a16:creationId xmlns:a16="http://schemas.microsoft.com/office/drawing/2014/main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684">
              <a:extLst>
                <a:ext uri="{FF2B5EF4-FFF2-40B4-BE49-F238E27FC236}">
                  <a16:creationId xmlns:a16="http://schemas.microsoft.com/office/drawing/2014/main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685">
              <a:extLst>
                <a:ext uri="{FF2B5EF4-FFF2-40B4-BE49-F238E27FC236}">
                  <a16:creationId xmlns:a16="http://schemas.microsoft.com/office/drawing/2014/main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686">
              <a:extLst>
                <a:ext uri="{FF2B5EF4-FFF2-40B4-BE49-F238E27FC236}">
                  <a16:creationId xmlns:a16="http://schemas.microsoft.com/office/drawing/2014/main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687">
              <a:extLst>
                <a:ext uri="{FF2B5EF4-FFF2-40B4-BE49-F238E27FC236}">
                  <a16:creationId xmlns:a16="http://schemas.microsoft.com/office/drawing/2014/main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688">
              <a:extLst>
                <a:ext uri="{FF2B5EF4-FFF2-40B4-BE49-F238E27FC236}">
                  <a16:creationId xmlns:a16="http://schemas.microsoft.com/office/drawing/2014/main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689">
              <a:extLst>
                <a:ext uri="{FF2B5EF4-FFF2-40B4-BE49-F238E27FC236}">
                  <a16:creationId xmlns:a16="http://schemas.microsoft.com/office/drawing/2014/main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690">
              <a:extLst>
                <a:ext uri="{FF2B5EF4-FFF2-40B4-BE49-F238E27FC236}">
                  <a16:creationId xmlns:a16="http://schemas.microsoft.com/office/drawing/2014/main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691">
              <a:extLst>
                <a:ext uri="{FF2B5EF4-FFF2-40B4-BE49-F238E27FC236}">
                  <a16:creationId xmlns:a16="http://schemas.microsoft.com/office/drawing/2014/main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692">
              <a:extLst>
                <a:ext uri="{FF2B5EF4-FFF2-40B4-BE49-F238E27FC236}">
                  <a16:creationId xmlns:a16="http://schemas.microsoft.com/office/drawing/2014/main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693">
              <a:extLst>
                <a:ext uri="{FF2B5EF4-FFF2-40B4-BE49-F238E27FC236}">
                  <a16:creationId xmlns:a16="http://schemas.microsoft.com/office/drawing/2014/main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694">
              <a:extLst>
                <a:ext uri="{FF2B5EF4-FFF2-40B4-BE49-F238E27FC236}">
                  <a16:creationId xmlns:a16="http://schemas.microsoft.com/office/drawing/2014/main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695">
              <a:extLst>
                <a:ext uri="{FF2B5EF4-FFF2-40B4-BE49-F238E27FC236}">
                  <a16:creationId xmlns:a16="http://schemas.microsoft.com/office/drawing/2014/main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696">
              <a:extLst>
                <a:ext uri="{FF2B5EF4-FFF2-40B4-BE49-F238E27FC236}">
                  <a16:creationId xmlns:a16="http://schemas.microsoft.com/office/drawing/2014/main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697">
              <a:extLst>
                <a:ext uri="{FF2B5EF4-FFF2-40B4-BE49-F238E27FC236}">
                  <a16:creationId xmlns:a16="http://schemas.microsoft.com/office/drawing/2014/main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698">
              <a:extLst>
                <a:ext uri="{FF2B5EF4-FFF2-40B4-BE49-F238E27FC236}">
                  <a16:creationId xmlns:a16="http://schemas.microsoft.com/office/drawing/2014/main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699">
              <a:extLst>
                <a:ext uri="{FF2B5EF4-FFF2-40B4-BE49-F238E27FC236}">
                  <a16:creationId xmlns:a16="http://schemas.microsoft.com/office/drawing/2014/main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700">
              <a:extLst>
                <a:ext uri="{FF2B5EF4-FFF2-40B4-BE49-F238E27FC236}">
                  <a16:creationId xmlns:a16="http://schemas.microsoft.com/office/drawing/2014/main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701">
              <a:extLst>
                <a:ext uri="{FF2B5EF4-FFF2-40B4-BE49-F238E27FC236}">
                  <a16:creationId xmlns:a16="http://schemas.microsoft.com/office/drawing/2014/main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702">
              <a:extLst>
                <a:ext uri="{FF2B5EF4-FFF2-40B4-BE49-F238E27FC236}">
                  <a16:creationId xmlns:a16="http://schemas.microsoft.com/office/drawing/2014/main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703">
              <a:extLst>
                <a:ext uri="{FF2B5EF4-FFF2-40B4-BE49-F238E27FC236}">
                  <a16:creationId xmlns:a16="http://schemas.microsoft.com/office/drawing/2014/main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704">
              <a:extLst>
                <a:ext uri="{FF2B5EF4-FFF2-40B4-BE49-F238E27FC236}">
                  <a16:creationId xmlns:a16="http://schemas.microsoft.com/office/drawing/2014/main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705">
              <a:extLst>
                <a:ext uri="{FF2B5EF4-FFF2-40B4-BE49-F238E27FC236}">
                  <a16:creationId xmlns:a16="http://schemas.microsoft.com/office/drawing/2014/main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706">
              <a:extLst>
                <a:ext uri="{FF2B5EF4-FFF2-40B4-BE49-F238E27FC236}">
                  <a16:creationId xmlns:a16="http://schemas.microsoft.com/office/drawing/2014/main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707">
              <a:extLst>
                <a:ext uri="{FF2B5EF4-FFF2-40B4-BE49-F238E27FC236}">
                  <a16:creationId xmlns:a16="http://schemas.microsoft.com/office/drawing/2014/main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708">
              <a:extLst>
                <a:ext uri="{FF2B5EF4-FFF2-40B4-BE49-F238E27FC236}">
                  <a16:creationId xmlns:a16="http://schemas.microsoft.com/office/drawing/2014/main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709">
              <a:extLst>
                <a:ext uri="{FF2B5EF4-FFF2-40B4-BE49-F238E27FC236}">
                  <a16:creationId xmlns:a16="http://schemas.microsoft.com/office/drawing/2014/main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710">
              <a:extLst>
                <a:ext uri="{FF2B5EF4-FFF2-40B4-BE49-F238E27FC236}">
                  <a16:creationId xmlns:a16="http://schemas.microsoft.com/office/drawing/2014/main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711">
              <a:extLst>
                <a:ext uri="{FF2B5EF4-FFF2-40B4-BE49-F238E27FC236}">
                  <a16:creationId xmlns:a16="http://schemas.microsoft.com/office/drawing/2014/main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712">
              <a:extLst>
                <a:ext uri="{FF2B5EF4-FFF2-40B4-BE49-F238E27FC236}">
                  <a16:creationId xmlns:a16="http://schemas.microsoft.com/office/drawing/2014/main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713">
              <a:extLst>
                <a:ext uri="{FF2B5EF4-FFF2-40B4-BE49-F238E27FC236}">
                  <a16:creationId xmlns:a16="http://schemas.microsoft.com/office/drawing/2014/main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714">
              <a:extLst>
                <a:ext uri="{FF2B5EF4-FFF2-40B4-BE49-F238E27FC236}">
                  <a16:creationId xmlns:a16="http://schemas.microsoft.com/office/drawing/2014/main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715">
              <a:extLst>
                <a:ext uri="{FF2B5EF4-FFF2-40B4-BE49-F238E27FC236}">
                  <a16:creationId xmlns:a16="http://schemas.microsoft.com/office/drawing/2014/main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716">
              <a:extLst>
                <a:ext uri="{FF2B5EF4-FFF2-40B4-BE49-F238E27FC236}">
                  <a16:creationId xmlns:a16="http://schemas.microsoft.com/office/drawing/2014/main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717">
              <a:extLst>
                <a:ext uri="{FF2B5EF4-FFF2-40B4-BE49-F238E27FC236}">
                  <a16:creationId xmlns:a16="http://schemas.microsoft.com/office/drawing/2014/main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718">
              <a:extLst>
                <a:ext uri="{FF2B5EF4-FFF2-40B4-BE49-F238E27FC236}">
                  <a16:creationId xmlns:a16="http://schemas.microsoft.com/office/drawing/2014/main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719">
              <a:extLst>
                <a:ext uri="{FF2B5EF4-FFF2-40B4-BE49-F238E27FC236}">
                  <a16:creationId xmlns:a16="http://schemas.microsoft.com/office/drawing/2014/main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720">
              <a:extLst>
                <a:ext uri="{FF2B5EF4-FFF2-40B4-BE49-F238E27FC236}">
                  <a16:creationId xmlns:a16="http://schemas.microsoft.com/office/drawing/2014/main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721">
              <a:extLst>
                <a:ext uri="{FF2B5EF4-FFF2-40B4-BE49-F238E27FC236}">
                  <a16:creationId xmlns:a16="http://schemas.microsoft.com/office/drawing/2014/main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722">
              <a:extLst>
                <a:ext uri="{FF2B5EF4-FFF2-40B4-BE49-F238E27FC236}">
                  <a16:creationId xmlns:a16="http://schemas.microsoft.com/office/drawing/2014/main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723">
              <a:extLst>
                <a:ext uri="{FF2B5EF4-FFF2-40B4-BE49-F238E27FC236}">
                  <a16:creationId xmlns:a16="http://schemas.microsoft.com/office/drawing/2014/main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724">
              <a:extLst>
                <a:ext uri="{FF2B5EF4-FFF2-40B4-BE49-F238E27FC236}">
                  <a16:creationId xmlns:a16="http://schemas.microsoft.com/office/drawing/2014/main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725">
              <a:extLst>
                <a:ext uri="{FF2B5EF4-FFF2-40B4-BE49-F238E27FC236}">
                  <a16:creationId xmlns:a16="http://schemas.microsoft.com/office/drawing/2014/main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726">
              <a:extLst>
                <a:ext uri="{FF2B5EF4-FFF2-40B4-BE49-F238E27FC236}">
                  <a16:creationId xmlns:a16="http://schemas.microsoft.com/office/drawing/2014/main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727">
              <a:extLst>
                <a:ext uri="{FF2B5EF4-FFF2-40B4-BE49-F238E27FC236}">
                  <a16:creationId xmlns:a16="http://schemas.microsoft.com/office/drawing/2014/main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728">
              <a:extLst>
                <a:ext uri="{FF2B5EF4-FFF2-40B4-BE49-F238E27FC236}">
                  <a16:creationId xmlns:a16="http://schemas.microsoft.com/office/drawing/2014/main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729">
              <a:extLst>
                <a:ext uri="{FF2B5EF4-FFF2-40B4-BE49-F238E27FC236}">
                  <a16:creationId xmlns:a16="http://schemas.microsoft.com/office/drawing/2014/main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730">
              <a:extLst>
                <a:ext uri="{FF2B5EF4-FFF2-40B4-BE49-F238E27FC236}">
                  <a16:creationId xmlns:a16="http://schemas.microsoft.com/office/drawing/2014/main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731">
              <a:extLst>
                <a:ext uri="{FF2B5EF4-FFF2-40B4-BE49-F238E27FC236}">
                  <a16:creationId xmlns:a16="http://schemas.microsoft.com/office/drawing/2014/main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732">
              <a:extLst>
                <a:ext uri="{FF2B5EF4-FFF2-40B4-BE49-F238E27FC236}">
                  <a16:creationId xmlns:a16="http://schemas.microsoft.com/office/drawing/2014/main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733">
              <a:extLst>
                <a:ext uri="{FF2B5EF4-FFF2-40B4-BE49-F238E27FC236}">
                  <a16:creationId xmlns:a16="http://schemas.microsoft.com/office/drawing/2014/main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734">
              <a:extLst>
                <a:ext uri="{FF2B5EF4-FFF2-40B4-BE49-F238E27FC236}">
                  <a16:creationId xmlns:a16="http://schemas.microsoft.com/office/drawing/2014/main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735">
              <a:extLst>
                <a:ext uri="{FF2B5EF4-FFF2-40B4-BE49-F238E27FC236}">
                  <a16:creationId xmlns:a16="http://schemas.microsoft.com/office/drawing/2014/main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736">
              <a:extLst>
                <a:ext uri="{FF2B5EF4-FFF2-40B4-BE49-F238E27FC236}">
                  <a16:creationId xmlns:a16="http://schemas.microsoft.com/office/drawing/2014/main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737">
              <a:extLst>
                <a:ext uri="{FF2B5EF4-FFF2-40B4-BE49-F238E27FC236}">
                  <a16:creationId xmlns:a16="http://schemas.microsoft.com/office/drawing/2014/main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738">
              <a:extLst>
                <a:ext uri="{FF2B5EF4-FFF2-40B4-BE49-F238E27FC236}">
                  <a16:creationId xmlns:a16="http://schemas.microsoft.com/office/drawing/2014/main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739">
              <a:extLst>
                <a:ext uri="{FF2B5EF4-FFF2-40B4-BE49-F238E27FC236}">
                  <a16:creationId xmlns:a16="http://schemas.microsoft.com/office/drawing/2014/main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740">
              <a:extLst>
                <a:ext uri="{FF2B5EF4-FFF2-40B4-BE49-F238E27FC236}">
                  <a16:creationId xmlns:a16="http://schemas.microsoft.com/office/drawing/2014/main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741">
              <a:extLst>
                <a:ext uri="{FF2B5EF4-FFF2-40B4-BE49-F238E27FC236}">
                  <a16:creationId xmlns:a16="http://schemas.microsoft.com/office/drawing/2014/main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742">
              <a:extLst>
                <a:ext uri="{FF2B5EF4-FFF2-40B4-BE49-F238E27FC236}">
                  <a16:creationId xmlns:a16="http://schemas.microsoft.com/office/drawing/2014/main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743">
              <a:extLst>
                <a:ext uri="{FF2B5EF4-FFF2-40B4-BE49-F238E27FC236}">
                  <a16:creationId xmlns:a16="http://schemas.microsoft.com/office/drawing/2014/main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744">
              <a:extLst>
                <a:ext uri="{FF2B5EF4-FFF2-40B4-BE49-F238E27FC236}">
                  <a16:creationId xmlns:a16="http://schemas.microsoft.com/office/drawing/2014/main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745">
              <a:extLst>
                <a:ext uri="{FF2B5EF4-FFF2-40B4-BE49-F238E27FC236}">
                  <a16:creationId xmlns:a16="http://schemas.microsoft.com/office/drawing/2014/main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746">
              <a:extLst>
                <a:ext uri="{FF2B5EF4-FFF2-40B4-BE49-F238E27FC236}">
                  <a16:creationId xmlns:a16="http://schemas.microsoft.com/office/drawing/2014/main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747">
              <a:extLst>
                <a:ext uri="{FF2B5EF4-FFF2-40B4-BE49-F238E27FC236}">
                  <a16:creationId xmlns:a16="http://schemas.microsoft.com/office/drawing/2014/main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748">
              <a:extLst>
                <a:ext uri="{FF2B5EF4-FFF2-40B4-BE49-F238E27FC236}">
                  <a16:creationId xmlns:a16="http://schemas.microsoft.com/office/drawing/2014/main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749">
              <a:extLst>
                <a:ext uri="{FF2B5EF4-FFF2-40B4-BE49-F238E27FC236}">
                  <a16:creationId xmlns:a16="http://schemas.microsoft.com/office/drawing/2014/main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750">
              <a:extLst>
                <a:ext uri="{FF2B5EF4-FFF2-40B4-BE49-F238E27FC236}">
                  <a16:creationId xmlns:a16="http://schemas.microsoft.com/office/drawing/2014/main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751">
              <a:extLst>
                <a:ext uri="{FF2B5EF4-FFF2-40B4-BE49-F238E27FC236}">
                  <a16:creationId xmlns:a16="http://schemas.microsoft.com/office/drawing/2014/main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752">
              <a:extLst>
                <a:ext uri="{FF2B5EF4-FFF2-40B4-BE49-F238E27FC236}">
                  <a16:creationId xmlns:a16="http://schemas.microsoft.com/office/drawing/2014/main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753">
              <a:extLst>
                <a:ext uri="{FF2B5EF4-FFF2-40B4-BE49-F238E27FC236}">
                  <a16:creationId xmlns:a16="http://schemas.microsoft.com/office/drawing/2014/main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754">
              <a:extLst>
                <a:ext uri="{FF2B5EF4-FFF2-40B4-BE49-F238E27FC236}">
                  <a16:creationId xmlns:a16="http://schemas.microsoft.com/office/drawing/2014/main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755">
              <a:extLst>
                <a:ext uri="{FF2B5EF4-FFF2-40B4-BE49-F238E27FC236}">
                  <a16:creationId xmlns:a16="http://schemas.microsoft.com/office/drawing/2014/main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756">
              <a:extLst>
                <a:ext uri="{FF2B5EF4-FFF2-40B4-BE49-F238E27FC236}">
                  <a16:creationId xmlns:a16="http://schemas.microsoft.com/office/drawing/2014/main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757">
              <a:extLst>
                <a:ext uri="{FF2B5EF4-FFF2-40B4-BE49-F238E27FC236}">
                  <a16:creationId xmlns:a16="http://schemas.microsoft.com/office/drawing/2014/main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758">
              <a:extLst>
                <a:ext uri="{FF2B5EF4-FFF2-40B4-BE49-F238E27FC236}">
                  <a16:creationId xmlns:a16="http://schemas.microsoft.com/office/drawing/2014/main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759">
              <a:extLst>
                <a:ext uri="{FF2B5EF4-FFF2-40B4-BE49-F238E27FC236}">
                  <a16:creationId xmlns:a16="http://schemas.microsoft.com/office/drawing/2014/main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760">
              <a:extLst>
                <a:ext uri="{FF2B5EF4-FFF2-40B4-BE49-F238E27FC236}">
                  <a16:creationId xmlns:a16="http://schemas.microsoft.com/office/drawing/2014/main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761">
              <a:extLst>
                <a:ext uri="{FF2B5EF4-FFF2-40B4-BE49-F238E27FC236}">
                  <a16:creationId xmlns:a16="http://schemas.microsoft.com/office/drawing/2014/main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762">
              <a:extLst>
                <a:ext uri="{FF2B5EF4-FFF2-40B4-BE49-F238E27FC236}">
                  <a16:creationId xmlns:a16="http://schemas.microsoft.com/office/drawing/2014/main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763">
              <a:extLst>
                <a:ext uri="{FF2B5EF4-FFF2-40B4-BE49-F238E27FC236}">
                  <a16:creationId xmlns:a16="http://schemas.microsoft.com/office/drawing/2014/main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764">
              <a:extLst>
                <a:ext uri="{FF2B5EF4-FFF2-40B4-BE49-F238E27FC236}">
                  <a16:creationId xmlns:a16="http://schemas.microsoft.com/office/drawing/2014/main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765">
              <a:extLst>
                <a:ext uri="{FF2B5EF4-FFF2-40B4-BE49-F238E27FC236}">
                  <a16:creationId xmlns:a16="http://schemas.microsoft.com/office/drawing/2014/main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766">
              <a:extLst>
                <a:ext uri="{FF2B5EF4-FFF2-40B4-BE49-F238E27FC236}">
                  <a16:creationId xmlns:a16="http://schemas.microsoft.com/office/drawing/2014/main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767">
              <a:extLst>
                <a:ext uri="{FF2B5EF4-FFF2-40B4-BE49-F238E27FC236}">
                  <a16:creationId xmlns:a16="http://schemas.microsoft.com/office/drawing/2014/main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768">
              <a:extLst>
                <a:ext uri="{FF2B5EF4-FFF2-40B4-BE49-F238E27FC236}">
                  <a16:creationId xmlns:a16="http://schemas.microsoft.com/office/drawing/2014/main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769">
              <a:extLst>
                <a:ext uri="{FF2B5EF4-FFF2-40B4-BE49-F238E27FC236}">
                  <a16:creationId xmlns:a16="http://schemas.microsoft.com/office/drawing/2014/main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770">
              <a:extLst>
                <a:ext uri="{FF2B5EF4-FFF2-40B4-BE49-F238E27FC236}">
                  <a16:creationId xmlns:a16="http://schemas.microsoft.com/office/drawing/2014/main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771">
              <a:extLst>
                <a:ext uri="{FF2B5EF4-FFF2-40B4-BE49-F238E27FC236}">
                  <a16:creationId xmlns:a16="http://schemas.microsoft.com/office/drawing/2014/main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772">
              <a:extLst>
                <a:ext uri="{FF2B5EF4-FFF2-40B4-BE49-F238E27FC236}">
                  <a16:creationId xmlns:a16="http://schemas.microsoft.com/office/drawing/2014/main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773">
              <a:extLst>
                <a:ext uri="{FF2B5EF4-FFF2-40B4-BE49-F238E27FC236}">
                  <a16:creationId xmlns:a16="http://schemas.microsoft.com/office/drawing/2014/main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774">
              <a:extLst>
                <a:ext uri="{FF2B5EF4-FFF2-40B4-BE49-F238E27FC236}">
                  <a16:creationId xmlns:a16="http://schemas.microsoft.com/office/drawing/2014/main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775">
              <a:extLst>
                <a:ext uri="{FF2B5EF4-FFF2-40B4-BE49-F238E27FC236}">
                  <a16:creationId xmlns:a16="http://schemas.microsoft.com/office/drawing/2014/main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776">
              <a:extLst>
                <a:ext uri="{FF2B5EF4-FFF2-40B4-BE49-F238E27FC236}">
                  <a16:creationId xmlns:a16="http://schemas.microsoft.com/office/drawing/2014/main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777">
              <a:extLst>
                <a:ext uri="{FF2B5EF4-FFF2-40B4-BE49-F238E27FC236}">
                  <a16:creationId xmlns:a16="http://schemas.microsoft.com/office/drawing/2014/main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778">
              <a:extLst>
                <a:ext uri="{FF2B5EF4-FFF2-40B4-BE49-F238E27FC236}">
                  <a16:creationId xmlns:a16="http://schemas.microsoft.com/office/drawing/2014/main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779">
              <a:extLst>
                <a:ext uri="{FF2B5EF4-FFF2-40B4-BE49-F238E27FC236}">
                  <a16:creationId xmlns:a16="http://schemas.microsoft.com/office/drawing/2014/main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780">
              <a:extLst>
                <a:ext uri="{FF2B5EF4-FFF2-40B4-BE49-F238E27FC236}">
                  <a16:creationId xmlns:a16="http://schemas.microsoft.com/office/drawing/2014/main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781">
              <a:extLst>
                <a:ext uri="{FF2B5EF4-FFF2-40B4-BE49-F238E27FC236}">
                  <a16:creationId xmlns:a16="http://schemas.microsoft.com/office/drawing/2014/main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782">
              <a:extLst>
                <a:ext uri="{FF2B5EF4-FFF2-40B4-BE49-F238E27FC236}">
                  <a16:creationId xmlns:a16="http://schemas.microsoft.com/office/drawing/2014/main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783">
              <a:extLst>
                <a:ext uri="{FF2B5EF4-FFF2-40B4-BE49-F238E27FC236}">
                  <a16:creationId xmlns:a16="http://schemas.microsoft.com/office/drawing/2014/main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784">
              <a:extLst>
                <a:ext uri="{FF2B5EF4-FFF2-40B4-BE49-F238E27FC236}">
                  <a16:creationId xmlns:a16="http://schemas.microsoft.com/office/drawing/2014/main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785">
              <a:extLst>
                <a:ext uri="{FF2B5EF4-FFF2-40B4-BE49-F238E27FC236}">
                  <a16:creationId xmlns:a16="http://schemas.microsoft.com/office/drawing/2014/main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786">
              <a:extLst>
                <a:ext uri="{FF2B5EF4-FFF2-40B4-BE49-F238E27FC236}">
                  <a16:creationId xmlns:a16="http://schemas.microsoft.com/office/drawing/2014/main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787">
              <a:extLst>
                <a:ext uri="{FF2B5EF4-FFF2-40B4-BE49-F238E27FC236}">
                  <a16:creationId xmlns:a16="http://schemas.microsoft.com/office/drawing/2014/main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788">
              <a:extLst>
                <a:ext uri="{FF2B5EF4-FFF2-40B4-BE49-F238E27FC236}">
                  <a16:creationId xmlns:a16="http://schemas.microsoft.com/office/drawing/2014/main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789">
              <a:extLst>
                <a:ext uri="{FF2B5EF4-FFF2-40B4-BE49-F238E27FC236}">
                  <a16:creationId xmlns:a16="http://schemas.microsoft.com/office/drawing/2014/main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790">
              <a:extLst>
                <a:ext uri="{FF2B5EF4-FFF2-40B4-BE49-F238E27FC236}">
                  <a16:creationId xmlns:a16="http://schemas.microsoft.com/office/drawing/2014/main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791">
              <a:extLst>
                <a:ext uri="{FF2B5EF4-FFF2-40B4-BE49-F238E27FC236}">
                  <a16:creationId xmlns:a16="http://schemas.microsoft.com/office/drawing/2014/main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792">
              <a:extLst>
                <a:ext uri="{FF2B5EF4-FFF2-40B4-BE49-F238E27FC236}">
                  <a16:creationId xmlns:a16="http://schemas.microsoft.com/office/drawing/2014/main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793">
              <a:extLst>
                <a:ext uri="{FF2B5EF4-FFF2-40B4-BE49-F238E27FC236}">
                  <a16:creationId xmlns:a16="http://schemas.microsoft.com/office/drawing/2014/main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794">
              <a:extLst>
                <a:ext uri="{FF2B5EF4-FFF2-40B4-BE49-F238E27FC236}">
                  <a16:creationId xmlns:a16="http://schemas.microsoft.com/office/drawing/2014/main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795">
              <a:extLst>
                <a:ext uri="{FF2B5EF4-FFF2-40B4-BE49-F238E27FC236}">
                  <a16:creationId xmlns:a16="http://schemas.microsoft.com/office/drawing/2014/main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796">
              <a:extLst>
                <a:ext uri="{FF2B5EF4-FFF2-40B4-BE49-F238E27FC236}">
                  <a16:creationId xmlns:a16="http://schemas.microsoft.com/office/drawing/2014/main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797">
              <a:extLst>
                <a:ext uri="{FF2B5EF4-FFF2-40B4-BE49-F238E27FC236}">
                  <a16:creationId xmlns:a16="http://schemas.microsoft.com/office/drawing/2014/main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798">
              <a:extLst>
                <a:ext uri="{FF2B5EF4-FFF2-40B4-BE49-F238E27FC236}">
                  <a16:creationId xmlns:a16="http://schemas.microsoft.com/office/drawing/2014/main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799">
              <a:extLst>
                <a:ext uri="{FF2B5EF4-FFF2-40B4-BE49-F238E27FC236}">
                  <a16:creationId xmlns:a16="http://schemas.microsoft.com/office/drawing/2014/main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800">
              <a:extLst>
                <a:ext uri="{FF2B5EF4-FFF2-40B4-BE49-F238E27FC236}">
                  <a16:creationId xmlns:a16="http://schemas.microsoft.com/office/drawing/2014/main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801">
              <a:extLst>
                <a:ext uri="{FF2B5EF4-FFF2-40B4-BE49-F238E27FC236}">
                  <a16:creationId xmlns:a16="http://schemas.microsoft.com/office/drawing/2014/main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802">
              <a:extLst>
                <a:ext uri="{FF2B5EF4-FFF2-40B4-BE49-F238E27FC236}">
                  <a16:creationId xmlns:a16="http://schemas.microsoft.com/office/drawing/2014/main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803">
              <a:extLst>
                <a:ext uri="{FF2B5EF4-FFF2-40B4-BE49-F238E27FC236}">
                  <a16:creationId xmlns:a16="http://schemas.microsoft.com/office/drawing/2014/main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804">
              <a:extLst>
                <a:ext uri="{FF2B5EF4-FFF2-40B4-BE49-F238E27FC236}">
                  <a16:creationId xmlns:a16="http://schemas.microsoft.com/office/drawing/2014/main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805">
              <a:extLst>
                <a:ext uri="{FF2B5EF4-FFF2-40B4-BE49-F238E27FC236}">
                  <a16:creationId xmlns:a16="http://schemas.microsoft.com/office/drawing/2014/main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806">
              <a:extLst>
                <a:ext uri="{FF2B5EF4-FFF2-40B4-BE49-F238E27FC236}">
                  <a16:creationId xmlns:a16="http://schemas.microsoft.com/office/drawing/2014/main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807">
              <a:extLst>
                <a:ext uri="{FF2B5EF4-FFF2-40B4-BE49-F238E27FC236}">
                  <a16:creationId xmlns:a16="http://schemas.microsoft.com/office/drawing/2014/main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809">
              <a:extLst>
                <a:ext uri="{FF2B5EF4-FFF2-40B4-BE49-F238E27FC236}">
                  <a16:creationId xmlns:a16="http://schemas.microsoft.com/office/drawing/2014/main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810">
              <a:extLst>
                <a:ext uri="{FF2B5EF4-FFF2-40B4-BE49-F238E27FC236}">
                  <a16:creationId xmlns:a16="http://schemas.microsoft.com/office/drawing/2014/main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811">
              <a:extLst>
                <a:ext uri="{FF2B5EF4-FFF2-40B4-BE49-F238E27FC236}">
                  <a16:creationId xmlns:a16="http://schemas.microsoft.com/office/drawing/2014/main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812">
              <a:extLst>
                <a:ext uri="{FF2B5EF4-FFF2-40B4-BE49-F238E27FC236}">
                  <a16:creationId xmlns:a16="http://schemas.microsoft.com/office/drawing/2014/main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813">
              <a:extLst>
                <a:ext uri="{FF2B5EF4-FFF2-40B4-BE49-F238E27FC236}">
                  <a16:creationId xmlns:a16="http://schemas.microsoft.com/office/drawing/2014/main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814">
              <a:extLst>
                <a:ext uri="{FF2B5EF4-FFF2-40B4-BE49-F238E27FC236}">
                  <a16:creationId xmlns:a16="http://schemas.microsoft.com/office/drawing/2014/main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815">
              <a:extLst>
                <a:ext uri="{FF2B5EF4-FFF2-40B4-BE49-F238E27FC236}">
                  <a16:creationId xmlns:a16="http://schemas.microsoft.com/office/drawing/2014/main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816">
              <a:extLst>
                <a:ext uri="{FF2B5EF4-FFF2-40B4-BE49-F238E27FC236}">
                  <a16:creationId xmlns:a16="http://schemas.microsoft.com/office/drawing/2014/main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817">
              <a:extLst>
                <a:ext uri="{FF2B5EF4-FFF2-40B4-BE49-F238E27FC236}">
                  <a16:creationId xmlns:a16="http://schemas.microsoft.com/office/drawing/2014/main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818">
              <a:extLst>
                <a:ext uri="{FF2B5EF4-FFF2-40B4-BE49-F238E27FC236}">
                  <a16:creationId xmlns:a16="http://schemas.microsoft.com/office/drawing/2014/main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819">
              <a:extLst>
                <a:ext uri="{FF2B5EF4-FFF2-40B4-BE49-F238E27FC236}">
                  <a16:creationId xmlns:a16="http://schemas.microsoft.com/office/drawing/2014/main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820">
              <a:extLst>
                <a:ext uri="{FF2B5EF4-FFF2-40B4-BE49-F238E27FC236}">
                  <a16:creationId xmlns:a16="http://schemas.microsoft.com/office/drawing/2014/main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821">
              <a:extLst>
                <a:ext uri="{FF2B5EF4-FFF2-40B4-BE49-F238E27FC236}">
                  <a16:creationId xmlns:a16="http://schemas.microsoft.com/office/drawing/2014/main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822">
              <a:extLst>
                <a:ext uri="{FF2B5EF4-FFF2-40B4-BE49-F238E27FC236}">
                  <a16:creationId xmlns:a16="http://schemas.microsoft.com/office/drawing/2014/main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823">
              <a:extLst>
                <a:ext uri="{FF2B5EF4-FFF2-40B4-BE49-F238E27FC236}">
                  <a16:creationId xmlns:a16="http://schemas.microsoft.com/office/drawing/2014/main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824">
              <a:extLst>
                <a:ext uri="{FF2B5EF4-FFF2-40B4-BE49-F238E27FC236}">
                  <a16:creationId xmlns:a16="http://schemas.microsoft.com/office/drawing/2014/main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825">
              <a:extLst>
                <a:ext uri="{FF2B5EF4-FFF2-40B4-BE49-F238E27FC236}">
                  <a16:creationId xmlns:a16="http://schemas.microsoft.com/office/drawing/2014/main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826">
              <a:extLst>
                <a:ext uri="{FF2B5EF4-FFF2-40B4-BE49-F238E27FC236}">
                  <a16:creationId xmlns:a16="http://schemas.microsoft.com/office/drawing/2014/main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827">
              <a:extLst>
                <a:ext uri="{FF2B5EF4-FFF2-40B4-BE49-F238E27FC236}">
                  <a16:creationId xmlns:a16="http://schemas.microsoft.com/office/drawing/2014/main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828">
              <a:extLst>
                <a:ext uri="{FF2B5EF4-FFF2-40B4-BE49-F238E27FC236}">
                  <a16:creationId xmlns:a16="http://schemas.microsoft.com/office/drawing/2014/main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829">
              <a:extLst>
                <a:ext uri="{FF2B5EF4-FFF2-40B4-BE49-F238E27FC236}">
                  <a16:creationId xmlns:a16="http://schemas.microsoft.com/office/drawing/2014/main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830">
              <a:extLst>
                <a:ext uri="{FF2B5EF4-FFF2-40B4-BE49-F238E27FC236}">
                  <a16:creationId xmlns:a16="http://schemas.microsoft.com/office/drawing/2014/main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831">
              <a:extLst>
                <a:ext uri="{FF2B5EF4-FFF2-40B4-BE49-F238E27FC236}">
                  <a16:creationId xmlns:a16="http://schemas.microsoft.com/office/drawing/2014/main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C1AB2467-DA8F-B2BA-4FEE-E101E899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Freeform 11">
              <a:extLst>
                <a:ext uri="{FF2B5EF4-FFF2-40B4-BE49-F238E27FC236}">
                  <a16:creationId xmlns:a16="http://schemas.microsoft.com/office/drawing/2014/main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5" name="Freeform 12">
              <a:extLst>
                <a:ext uri="{FF2B5EF4-FFF2-40B4-BE49-F238E27FC236}">
                  <a16:creationId xmlns:a16="http://schemas.microsoft.com/office/drawing/2014/main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6" name="Freeform 13">
              <a:extLst>
                <a:ext uri="{FF2B5EF4-FFF2-40B4-BE49-F238E27FC236}">
                  <a16:creationId xmlns:a16="http://schemas.microsoft.com/office/drawing/2014/main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7" name="Freeform 14">
              <a:extLst>
                <a:ext uri="{FF2B5EF4-FFF2-40B4-BE49-F238E27FC236}">
                  <a16:creationId xmlns:a16="http://schemas.microsoft.com/office/drawing/2014/main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F6F84FAF-8C1B-7259-2633-375192E04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Freeform 30">
              <a:extLst>
                <a:ext uri="{FF2B5EF4-FFF2-40B4-BE49-F238E27FC236}">
                  <a16:creationId xmlns:a16="http://schemas.microsoft.com/office/drawing/2014/main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0" name="Freeform 46">
              <a:extLst>
                <a:ext uri="{FF2B5EF4-FFF2-40B4-BE49-F238E27FC236}">
                  <a16:creationId xmlns:a16="http://schemas.microsoft.com/office/drawing/2014/main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1" name="Freeform 47">
              <a:extLst>
                <a:ext uri="{FF2B5EF4-FFF2-40B4-BE49-F238E27FC236}">
                  <a16:creationId xmlns:a16="http://schemas.microsoft.com/office/drawing/2014/main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2" name="Freeform 48">
              <a:extLst>
                <a:ext uri="{FF2B5EF4-FFF2-40B4-BE49-F238E27FC236}">
                  <a16:creationId xmlns:a16="http://schemas.microsoft.com/office/drawing/2014/main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79" name="Title 878">
            <a:extLst>
              <a:ext uri="{FF2B5EF4-FFF2-40B4-BE49-F238E27FC236}">
                <a16:creationId xmlns:a16="http://schemas.microsoft.com/office/drawing/2014/main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441" y="3810000"/>
            <a:ext cx="4265771" cy="2705100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65" name="Text Placeholder 125">
            <a:extLst>
              <a:ext uri="{FF2B5EF4-FFF2-40B4-BE49-F238E27FC236}">
                <a16:creationId xmlns:a16="http://schemas.microsoft.com/office/drawing/2014/main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866" name="Text Placeholder 125">
            <a:extLst>
              <a:ext uri="{FF2B5EF4-FFF2-40B4-BE49-F238E27FC236}">
                <a16:creationId xmlns:a16="http://schemas.microsoft.com/office/drawing/2014/main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7" name="Text Placeholder 125">
            <a:extLst>
              <a:ext uri="{FF2B5EF4-FFF2-40B4-BE49-F238E27FC236}">
                <a16:creationId xmlns:a16="http://schemas.microsoft.com/office/drawing/2014/main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0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68" name="Text Placeholder 125">
            <a:extLst>
              <a:ext uri="{FF2B5EF4-FFF2-40B4-BE49-F238E27FC236}">
                <a16:creationId xmlns:a16="http://schemas.microsoft.com/office/drawing/2014/main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0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9" name="Text Placeholder 125">
            <a:extLst>
              <a:ext uri="{FF2B5EF4-FFF2-40B4-BE49-F238E27FC236}">
                <a16:creationId xmlns:a16="http://schemas.microsoft.com/office/drawing/2014/main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08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0" name="Text Placeholder 125">
            <a:extLst>
              <a:ext uri="{FF2B5EF4-FFF2-40B4-BE49-F238E27FC236}">
                <a16:creationId xmlns:a16="http://schemas.microsoft.com/office/drawing/2014/main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08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1" name="Text Placeholder 125">
            <a:extLst>
              <a:ext uri="{FF2B5EF4-FFF2-40B4-BE49-F238E27FC236}">
                <a16:creationId xmlns:a16="http://schemas.microsoft.com/office/drawing/2014/main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96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2" name="Text Placeholder 125">
            <a:extLst>
              <a:ext uri="{FF2B5EF4-FFF2-40B4-BE49-F238E27FC236}">
                <a16:creationId xmlns:a16="http://schemas.microsoft.com/office/drawing/2014/main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6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3" name="Text Placeholder 125">
            <a:extLst>
              <a:ext uri="{FF2B5EF4-FFF2-40B4-BE49-F238E27FC236}">
                <a16:creationId xmlns:a16="http://schemas.microsoft.com/office/drawing/2014/main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012" y="5288724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4" name="Text Placeholder 125">
            <a:extLst>
              <a:ext uri="{FF2B5EF4-FFF2-40B4-BE49-F238E27FC236}">
                <a16:creationId xmlns:a16="http://schemas.microsoft.com/office/drawing/2014/main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0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5" name="Text Placeholder 125">
            <a:extLst>
              <a:ext uri="{FF2B5EF4-FFF2-40B4-BE49-F238E27FC236}">
                <a16:creationId xmlns:a16="http://schemas.microsoft.com/office/drawing/2014/main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212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6" name="Text Placeholder 125">
            <a:extLst>
              <a:ext uri="{FF2B5EF4-FFF2-40B4-BE49-F238E27FC236}">
                <a16:creationId xmlns:a16="http://schemas.microsoft.com/office/drawing/2014/main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2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7" name="Text Placeholder 125">
            <a:extLst>
              <a:ext uri="{FF2B5EF4-FFF2-40B4-BE49-F238E27FC236}">
                <a16:creationId xmlns:a16="http://schemas.microsoft.com/office/drawing/2014/main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8613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8" name="Text Placeholder 125">
            <a:extLst>
              <a:ext uri="{FF2B5EF4-FFF2-40B4-BE49-F238E27FC236}">
                <a16:creationId xmlns:a16="http://schemas.microsoft.com/office/drawing/2014/main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08613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53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B3A29-FCE9-B4D8-E498-C9BD3029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713412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1E9CA-4103-40B1-7E8C-A57F1949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169" y="650999"/>
            <a:ext cx="4113371" cy="1676400"/>
          </a:xfrm>
        </p:spPr>
        <p:txBody>
          <a:bodyPr anchor="t"/>
          <a:lstStyle>
            <a:lvl1pPr algn="l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327" y="2521783"/>
            <a:ext cx="4071056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756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9115" y="2116352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5012" y="2327399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9801" y="2916511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5254" y="3160070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6697" y="3765558"/>
            <a:ext cx="1901631" cy="27503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6697" y="3995716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5648" y="4582847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0298" y="4835584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69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0" r:id="rId8"/>
    <p:sldLayoutId id="2147483651" r:id="rId9"/>
    <p:sldLayoutId id="2147483652" r:id="rId10"/>
    <p:sldLayoutId id="2147483653" r:id="rId11"/>
    <p:sldLayoutId id="2147483655" r:id="rId12"/>
    <p:sldLayoutId id="2147483656" r:id="rId13"/>
    <p:sldLayoutId id="2147483657" r:id="rId14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DD9F5B7-FF75-FB9C-B60F-CA650D9F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2582012"/>
            <a:ext cx="5486400" cy="366638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Forest</a:t>
            </a:r>
            <a:br>
              <a:rPr lang="en-US" sz="4400" dirty="0"/>
            </a:br>
            <a:r>
              <a:rPr lang="en-US" altLang="zh-CN" sz="4400" dirty="0"/>
              <a:t>cover </a:t>
            </a:r>
            <a:r>
              <a:rPr lang="en-US" sz="4400" dirty="0"/>
              <a:t>type</a:t>
            </a:r>
            <a:br>
              <a:rPr lang="en-US" sz="4400" dirty="0"/>
            </a:br>
            <a:r>
              <a:rPr lang="en-US" sz="4400" dirty="0"/>
              <a:t>Prediction</a:t>
            </a:r>
            <a:br>
              <a:rPr lang="en-US" sz="4400" dirty="0"/>
            </a:br>
            <a:endParaRPr lang="en-US" sz="4400" dirty="0">
              <a:latin typeface="+mn-ea"/>
              <a:ea typeface="+mn-ea"/>
            </a:endParaRPr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C4044085-B53A-D640-98E0-6295995E8D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65812" y="5410200"/>
            <a:ext cx="5867401" cy="838200"/>
          </a:xfrm>
        </p:spPr>
        <p:txBody>
          <a:bodyPr/>
          <a:lstStyle/>
          <a:p>
            <a:pPr algn="r"/>
            <a:r>
              <a:rPr lang="en-US" dirty="0"/>
              <a:t>Final Project for DTSA 5510 Unsupervised Algorithms in Machine Learning </a:t>
            </a:r>
          </a:p>
          <a:p>
            <a:pPr algn="r"/>
            <a:r>
              <a:rPr lang="en-US" dirty="0"/>
              <a:t>Yasushi Yamanaka</a:t>
            </a:r>
          </a:p>
          <a:p>
            <a:pPr algn="r"/>
            <a:r>
              <a:rPr lang="en-US" dirty="0"/>
              <a:t>yasushi.yamanaka@colorado.edu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2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0059-60A0-D867-5A79-254D544B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ABDD-12A0-23D6-B16A-1DE7555D3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6914" y="762000"/>
            <a:ext cx="1066800" cy="736711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8609F1-3E91-1B36-B247-136EAAAF75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44312" y="1540402"/>
            <a:ext cx="1939364" cy="339309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FFA6D-4135-72A4-D1E1-C6BBA7B5E7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05298" y="762000"/>
            <a:ext cx="1066800" cy="736711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0F1A6E-B57D-10BC-3745-98A91F8D21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54798" y="1540402"/>
            <a:ext cx="2778414" cy="339309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C71A0-5525-39A2-583A-072402421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6914" y="2996801"/>
            <a:ext cx="1066800" cy="736711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4D49AE-4A21-B111-AC48-F47FD65664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44312" y="3708511"/>
            <a:ext cx="1939364" cy="339309"/>
          </a:xfrm>
        </p:spPr>
        <p:txBody>
          <a:bodyPr/>
          <a:lstStyle/>
          <a:p>
            <a:r>
              <a:rPr lang="en-US" dirty="0" err="1"/>
              <a:t>eda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4A0287-C6F6-C348-9755-8E2681808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5298" y="2996801"/>
            <a:ext cx="1066800" cy="736711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977F0B-D344-A05F-6792-4121EFEF93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54799" y="3708511"/>
            <a:ext cx="1939364" cy="339309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9BE6750-96F0-5044-18BE-59108833071A}"/>
              </a:ext>
            </a:extLst>
          </p:cNvPr>
          <p:cNvSpPr txBox="1">
            <a:spLocks/>
          </p:cNvSpPr>
          <p:nvPr/>
        </p:nvSpPr>
        <p:spPr>
          <a:xfrm>
            <a:off x="5407763" y="5139621"/>
            <a:ext cx="1066800" cy="73671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5000" kern="120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EAD980AB-CC4F-819C-30BA-C29BB88FCE9F}"/>
              </a:ext>
            </a:extLst>
          </p:cNvPr>
          <p:cNvSpPr txBox="1">
            <a:spLocks/>
          </p:cNvSpPr>
          <p:nvPr/>
        </p:nvSpPr>
        <p:spPr>
          <a:xfrm>
            <a:off x="5445161" y="5851331"/>
            <a:ext cx="1939364" cy="33930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F8A6908-B1AA-ED64-856C-B5002420882E}"/>
              </a:ext>
            </a:extLst>
          </p:cNvPr>
          <p:cNvSpPr txBox="1">
            <a:spLocks/>
          </p:cNvSpPr>
          <p:nvPr/>
        </p:nvSpPr>
        <p:spPr>
          <a:xfrm>
            <a:off x="8906147" y="5139621"/>
            <a:ext cx="1066800" cy="73671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5000" kern="120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0E7287C5-439C-0882-31DD-6E58F946A5B1}"/>
              </a:ext>
            </a:extLst>
          </p:cNvPr>
          <p:cNvSpPr txBox="1">
            <a:spLocks/>
          </p:cNvSpPr>
          <p:nvPr/>
        </p:nvSpPr>
        <p:spPr>
          <a:xfrm>
            <a:off x="8955648" y="5851331"/>
            <a:ext cx="1939364" cy="33930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1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6B4B56-C0F3-85A6-4B00-402C6B446E6E}"/>
              </a:ext>
            </a:extLst>
          </p:cNvPr>
          <p:cNvSpPr txBox="1"/>
          <p:nvPr/>
        </p:nvSpPr>
        <p:spPr>
          <a:xfrm>
            <a:off x="1103312" y="1905000"/>
            <a:ext cx="10325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Forest Cover Type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Multiclass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Supervised, Unsupervised, and Semi-supervised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87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9" y="650999"/>
            <a:ext cx="4550843" cy="16764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Data preparation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4673D3-F5D7-D3F6-F91D-480429C6B450}"/>
              </a:ext>
            </a:extLst>
          </p:cNvPr>
          <p:cNvSpPr txBox="1"/>
          <p:nvPr/>
        </p:nvSpPr>
        <p:spPr>
          <a:xfrm>
            <a:off x="795558" y="2133600"/>
            <a:ext cx="3557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Drop irrelevant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MinMaxScaler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Train/Test set split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D50974-D4F9-6BD3-055C-4C56D6CD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371" y="533400"/>
            <a:ext cx="3765006" cy="2743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E7E33B-4D45-0A6C-6070-DEB62881B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12" y="3404681"/>
            <a:ext cx="3789974" cy="2848293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5ED69360-8D01-48A0-006C-3EA9116864CF}"/>
              </a:ext>
            </a:extLst>
          </p:cNvPr>
          <p:cNvSpPr/>
          <p:nvPr/>
        </p:nvSpPr>
        <p:spPr>
          <a:xfrm>
            <a:off x="9531874" y="2327399"/>
            <a:ext cx="1017773" cy="1014052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EB36EA-518A-A447-9AF2-35102B22DFDD}"/>
              </a:ext>
            </a:extLst>
          </p:cNvPr>
          <p:cNvSpPr/>
          <p:nvPr/>
        </p:nvSpPr>
        <p:spPr>
          <a:xfrm>
            <a:off x="9531873" y="475147"/>
            <a:ext cx="1017773" cy="1014052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1D351D7-45D1-7DA4-A74B-4FBA296D4D08}"/>
              </a:ext>
            </a:extLst>
          </p:cNvPr>
          <p:cNvSpPr/>
          <p:nvPr/>
        </p:nvSpPr>
        <p:spPr>
          <a:xfrm>
            <a:off x="4494212" y="4371626"/>
            <a:ext cx="1017773" cy="91440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69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9" y="650999"/>
            <a:ext cx="1655243" cy="873001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C405D5-98A3-4D3A-BE67-FCE62F4A5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752600"/>
            <a:ext cx="4138978" cy="39354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85C5F71-EF5B-B0C2-7813-7672C0F29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1752600"/>
            <a:ext cx="4038600" cy="394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4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B90D8F-693A-7864-61DE-656CC4E85CA1}"/>
              </a:ext>
            </a:extLst>
          </p:cNvPr>
          <p:cNvSpPr txBox="1"/>
          <p:nvPr/>
        </p:nvSpPr>
        <p:spPr>
          <a:xfrm>
            <a:off x="1103312" y="1905000"/>
            <a:ext cx="1032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Unsupervised Learning: NMF, K-Means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Supervised Learning: Logistic Regression, SVM, 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Semi-supervised Learning: PCA/NMF + Supervised Learning</a:t>
            </a:r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Hyperparameter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6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9" y="650999"/>
            <a:ext cx="4703243" cy="873001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1C0218-1569-DADD-728C-3BF5548CE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676400"/>
            <a:ext cx="4586048" cy="4343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1257E7-1745-AA83-BAE3-C4945CF1A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212" y="228600"/>
            <a:ext cx="5861177" cy="19149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805223-52EA-E516-18D9-2497FD44E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612" y="2362200"/>
            <a:ext cx="3735911" cy="3657600"/>
          </a:xfrm>
          <a:prstGeom prst="rect">
            <a:avLst/>
          </a:prstGeom>
        </p:spPr>
      </p:pic>
      <p:sp>
        <p:nvSpPr>
          <p:cNvPr id="3" name="右大括号 2">
            <a:extLst>
              <a:ext uri="{FF2B5EF4-FFF2-40B4-BE49-F238E27FC236}">
                <a16:creationId xmlns:a16="http://schemas.microsoft.com/office/drawing/2014/main" id="{CCA711F2-6A94-D412-1754-DB4E171819F9}"/>
              </a:ext>
            </a:extLst>
          </p:cNvPr>
          <p:cNvSpPr/>
          <p:nvPr/>
        </p:nvSpPr>
        <p:spPr>
          <a:xfrm>
            <a:off x="5116812" y="2908359"/>
            <a:ext cx="152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4B3544AD-6154-D59F-47A0-2F771F397C52}"/>
              </a:ext>
            </a:extLst>
          </p:cNvPr>
          <p:cNvSpPr/>
          <p:nvPr/>
        </p:nvSpPr>
        <p:spPr>
          <a:xfrm>
            <a:off x="5117251" y="2208475"/>
            <a:ext cx="152400" cy="3932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EA4A2F4D-DF1C-D216-221F-B25912637386}"/>
              </a:ext>
            </a:extLst>
          </p:cNvPr>
          <p:cNvSpPr/>
          <p:nvPr/>
        </p:nvSpPr>
        <p:spPr>
          <a:xfrm>
            <a:off x="5117860" y="4219814"/>
            <a:ext cx="152400" cy="14189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341D37-653E-7AB7-C46C-11B691E60440}"/>
              </a:ext>
            </a:extLst>
          </p:cNvPr>
          <p:cNvSpPr txBox="1"/>
          <p:nvPr/>
        </p:nvSpPr>
        <p:spPr>
          <a:xfrm>
            <a:off x="5299487" y="3142049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supervised</a:t>
            </a:r>
          </a:p>
          <a:p>
            <a:r>
              <a:rPr lang="en-US" altLang="zh-CN" sz="1400" dirty="0">
                <a:solidFill>
                  <a:schemeClr val="accent1"/>
                </a:solidFill>
              </a:rPr>
              <a:t>learning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A5F9B8-23B3-7567-82F7-5E74610ABFFB}"/>
              </a:ext>
            </a:extLst>
          </p:cNvPr>
          <p:cNvSpPr txBox="1"/>
          <p:nvPr/>
        </p:nvSpPr>
        <p:spPr>
          <a:xfrm>
            <a:off x="5270260" y="2143510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unsupervised</a:t>
            </a:r>
          </a:p>
          <a:p>
            <a:r>
              <a:rPr lang="en-US" altLang="zh-CN" sz="1400" dirty="0">
                <a:solidFill>
                  <a:schemeClr val="accent1"/>
                </a:solidFill>
              </a:rPr>
              <a:t>learning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0BAD48-CC11-DF0E-153F-91BE5B7EE9C5}"/>
              </a:ext>
            </a:extLst>
          </p:cNvPr>
          <p:cNvSpPr txBox="1"/>
          <p:nvPr/>
        </p:nvSpPr>
        <p:spPr>
          <a:xfrm>
            <a:off x="5300535" y="4656415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semi-supervised</a:t>
            </a:r>
          </a:p>
          <a:p>
            <a:r>
              <a:rPr lang="en-US" altLang="zh-CN" sz="1400" dirty="0">
                <a:solidFill>
                  <a:schemeClr val="accent1"/>
                </a:solidFill>
              </a:rPr>
              <a:t>learning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0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9" y="650999"/>
            <a:ext cx="4703243" cy="16764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CE6544-A268-79F3-9A3B-018EE383C4EF}"/>
              </a:ext>
            </a:extLst>
          </p:cNvPr>
          <p:cNvSpPr txBox="1"/>
          <p:nvPr/>
        </p:nvSpPr>
        <p:spPr>
          <a:xfrm>
            <a:off x="1103312" y="1676400"/>
            <a:ext cx="10706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Unsupervised learning methods (NMF and K-Means) underperform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Most columns (44 out of 55) are categorical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Random Forest takes the highest test accuracy of 86.21%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PCA improves performance of supervised learning model, NMF not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SVM test accuracy 77.68% </a:t>
            </a:r>
            <a:r>
              <a:rPr lang="en-US" altLang="zh-CN" dirty="0">
                <a:sym typeface="Wingdings" panose="05000000000000000000" pitchFamily="2" charset="2"/>
              </a:rPr>
              <a:t> 79.40%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sym typeface="Wingdings" panose="05000000000000000000" pitchFamily="2" charset="2"/>
              </a:rPr>
              <a:t>SVM with 37 components of PCA achieves equivalent accuracy 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Find better unsupervised methods for categorical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04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FC84680-F415-9AC4-1A64-2AFA2C16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6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B" id="{A295CC4B-310C-4963-9313-0BE83AAEA2AF}" vid="{311A0ED5-896D-436C-B6C5-2669057091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15CA70-6005-4067-A323-80E656090B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0AB9E8-CA93-40DD-A2B6-0D233FA7CC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7F9A6FF-716F-45B9-98ED-9186B99E9D1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</Words>
  <Application>Microsoft Office PowerPoint</Application>
  <PresentationFormat>自定义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Corbel</vt:lpstr>
      <vt:lpstr>Office Theme</vt:lpstr>
      <vt:lpstr>Forest cover type Prediction </vt:lpstr>
      <vt:lpstr>Agenda </vt:lpstr>
      <vt:lpstr>Objective</vt:lpstr>
      <vt:lpstr>Data preparation</vt:lpstr>
      <vt:lpstr>EDA</vt:lpstr>
      <vt:lpstr>model</vt:lpstr>
      <vt:lpstr>Result</vt:lpstr>
      <vt:lpstr>conclusion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2023-03-27T10:43:43Z</dcterms:created>
  <dcterms:modified xsi:type="dcterms:W3CDTF">2023-08-18T09:16:57Z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