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1814-E978-4E2F-9E3C-6AE9DD64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1211-55B7-442B-AFE3-1CB7E569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0CB7-A891-492C-B95C-72AD65D6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4F6F-F40F-480A-ABA5-4ECBF41F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0B5C-F090-4EBA-B41E-448427B7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7895-251D-41FD-B81C-C2C2A6E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CAB1-2338-481C-BDFA-26C9E747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3BF3-9CAA-4361-ADBB-3C97F1E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BB03-BC66-4AA2-96B5-2E6ED4D3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F9C9-D610-440C-90D6-339AACA9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7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C2912-3161-4240-9592-43268998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34C81-5B65-4E9A-A85E-62D88882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14EB-770A-4355-A0BA-5F7FC544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70F6-7AB7-4F14-AA87-5B0A0DC4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4478-2AF9-4CE8-BD62-DB0EB525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7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475-9DDC-4F02-8B87-F917E297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A97-2EC4-41FE-B141-F3408DE9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E1EB-5132-4C81-8180-AB225E9F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8474-6E43-463D-AC68-C7FC10F3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B85A-0843-40AC-AA92-665AC52E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09DA-CA60-48DB-BE35-77CB7D10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EBEC-A61E-413D-8D1E-9FAEB31B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90CF-B799-4503-B198-1CFBA39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107E-8A29-4FC6-9907-5F7BD71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4410-444B-4668-9F97-6345354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1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C6A7-1B57-44DD-A859-484B0EDF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7B3-DEFC-43B4-8355-EDD881261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9087A-81F1-4AB2-B654-071924DB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0AD2-1273-401A-9181-2F465861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8B98-CE18-4822-B786-EE19109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77BC4-1FE4-4F38-B191-F53411A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349-10D7-4B08-B3DF-9CB0AB25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243A9-307C-4757-854D-D80EF73C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6A467-CA7D-47ED-8855-6C2D5E6B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C5793-68FA-48B8-9BBD-992C99E48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5EBD8-913E-47D8-BA60-F5276F08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07761-1B24-4E27-84B7-53B55A62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02237-A00A-4113-BD8A-2F45B2B3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3AE8D-D352-4A80-A86C-AD42BD6A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1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06-576B-41E7-848B-ADFE9D0F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0F012-D8F4-4A66-A07C-A241624A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954EB-2DE2-4E99-AAE3-A2796E4E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25AD2-921D-4A20-B8E4-36EF8315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0CC1-D8F6-4BA6-AEF7-6FCE50A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AEE4C-8BC2-4D30-AEE9-3D097C3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684F5-7580-4462-B83D-17421FB0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1CF6-EFDB-4D97-BE39-413C30C0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153D-3F44-4AC0-A581-09DB393F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0B7B-355B-46A6-9362-84D94EE0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0EAEE-EFF5-4387-B79C-9A9B2640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2E5D-F7EF-406E-AEEB-F35D99A4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7ED6-1A71-4FBC-8816-28C8E99A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4B2C-FF2F-4147-B25E-7217DA2D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A33E-2A0A-42FA-B017-AD8D8C80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3345A-5EDF-49DB-A8B6-CFD2E0C7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05F3B-889A-4C9F-9E06-8FA9E79C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B1EA-ED21-4A26-AF72-D34CA34E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73E4C-7E0C-4D49-B26D-19392BCB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9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36975-64B0-4C27-8973-815E2C92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4954-31C2-4705-98B0-D73E42CC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BB6C-929E-48DC-BBAD-2E642F1D7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4BA2-E226-4154-8FCB-03B50A71C2D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B32A-E96A-4228-8AFD-4CD2318A6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C596-C523-4728-953E-44E493A7C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D766-645A-4889-8F5D-C3F6363F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3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5;p4">
            <a:extLst>
              <a:ext uri="{FF2B5EF4-FFF2-40B4-BE49-F238E27FC236}">
                <a16:creationId xmlns:a16="http://schemas.microsoft.com/office/drawing/2014/main" id="{DA86DF0A-AFFC-4985-9736-0EC4CAF56A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127" y="559838"/>
            <a:ext cx="11224726" cy="5467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27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Mazumdar</dc:creator>
  <cp:lastModifiedBy>Abhishek Mazumdar</cp:lastModifiedBy>
  <cp:revision>1</cp:revision>
  <dcterms:created xsi:type="dcterms:W3CDTF">2022-03-05T04:04:16Z</dcterms:created>
  <dcterms:modified xsi:type="dcterms:W3CDTF">2022-03-05T11:00:30Z</dcterms:modified>
</cp:coreProperties>
</file>