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C8"/>
    <a:srgbClr val="FF7E79"/>
    <a:srgbClr val="E6BB2F"/>
    <a:srgbClr val="49C9CD"/>
    <a:srgbClr val="49C9CC"/>
    <a:srgbClr val="E6BA31"/>
    <a:srgbClr val="78C545"/>
    <a:srgbClr val="FFB500"/>
    <a:srgbClr val="FF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328" y="-9976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43" y="8076482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391309" y="22202552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18509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341942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* Corresponding 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800" y="3373557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30288" y="6298403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88" y="7781878"/>
            <a:ext cx="8991599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cases</a:t>
            </a:r>
          </a:p>
          <a:p>
            <a:endParaRPr lang="en-US" sz="2800" b="1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application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30287" y="20748876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002"/>
              </p:ext>
            </p:extLst>
          </p:nvPr>
        </p:nvGraphicFramePr>
        <p:xfrm>
          <a:off x="1031907" y="16843342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439400" y="6298672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377487" y="20748877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408443" y="22197472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391311" y="20713699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31488" y="30465172"/>
            <a:ext cx="7972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9597" y="28626565"/>
            <a:ext cx="5663508" cy="5632311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extension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982662" y="35559203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API 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2663" y="37054152"/>
            <a:ext cx="17974466" cy="5940000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0" y="37235067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31696" y="37237439"/>
            <a:ext cx="10872529" cy="27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Provides 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391309" y="35545637"/>
            <a:ext cx="10493696" cy="7926463"/>
          </a:xfrm>
          <a:prstGeom prst="rect">
            <a:avLst/>
          </a:prstGeom>
          <a:solidFill>
            <a:srgbClr val="FEC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600" dirty="0" smtClean="0">
                <a:latin typeface="+mn-lt"/>
              </a:rPr>
              <a:t>LHCbPR </a:t>
            </a:r>
            <a:r>
              <a:rPr lang="en-US" sz="2600" dirty="0" smtClean="0">
                <a:latin typeface="+mn-lt"/>
              </a:rPr>
              <a:t>not coupled to the LHCb software stack and can be adapted for other experiments and projects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frontend.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600" dirty="0" smtClean="0">
                <a:latin typeface="+mn-lt"/>
              </a:rPr>
              <a:t>Easy to develop new clients for API service.</a:t>
            </a:r>
            <a:endParaRPr lang="ru-RU" sz="26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>
                <a:latin typeface="+mn-lt"/>
              </a:rPr>
              <a:t>Web application</a:t>
            </a:r>
            <a:r>
              <a:rPr lang="en-US" dirty="0">
                <a:latin typeface="+mn-lt"/>
              </a:rPr>
              <a:t>: 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>
                <a:latin typeface="+mn-lt"/>
              </a:rPr>
              <a:t>https://</a:t>
            </a:r>
            <a:r>
              <a:rPr lang="en-US" dirty="0" smtClean="0">
                <a:latin typeface="+mn-lt"/>
              </a:rPr>
              <a:t>lblhcbpr2.cern.ch (available from CERN network)</a:t>
            </a:r>
            <a:endParaRPr lang="en-US" dirty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>
                <a:latin typeface="+mn-lt"/>
              </a:rPr>
              <a:t>https://</a:t>
            </a:r>
            <a:r>
              <a:rPr lang="en-US" dirty="0" smtClean="0">
                <a:latin typeface="+mn-lt"/>
              </a:rPr>
              <a:t>lblhcbpr2.cern.ch/</a:t>
            </a:r>
            <a:r>
              <a:rPr lang="en-US" dirty="0" err="1" smtClean="0">
                <a:latin typeface="+mn-lt"/>
              </a:rPr>
              <a:t>api</a:t>
            </a:r>
            <a:r>
              <a:rPr lang="en-US" dirty="0" smtClean="0">
                <a:latin typeface="+mn-lt"/>
              </a:rPr>
              <a:t>/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smtClean="0">
                <a:latin typeface="+mn-lt"/>
              </a:rPr>
              <a:t>gitlab.cern.ch/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-core/LHCbPR2FE</a:t>
            </a:r>
            <a:endParaRPr lang="en-US" b="1" dirty="0" smtClean="0"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API </a:t>
            </a:r>
            <a:r>
              <a:rPr lang="en-US" b="1" dirty="0" smtClean="0">
                <a:latin typeface="+mn-lt"/>
              </a:rPr>
              <a:t>service</a:t>
            </a:r>
            <a:r>
              <a:rPr lang="en-US" dirty="0" smtClean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smtClean="0">
                <a:latin typeface="+mn-lt"/>
              </a:rPr>
              <a:t>gitlab.cern.ch/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-core/LHCbPR2BE</a:t>
            </a: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ROOT </a:t>
            </a:r>
            <a:r>
              <a:rPr lang="en-US" b="1" dirty="0">
                <a:latin typeface="+mn-lt"/>
              </a:rPr>
              <a:t>HTTP service</a:t>
            </a:r>
            <a:r>
              <a:rPr lang="en-US" dirty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err="1">
                <a:latin typeface="+mn-lt"/>
              </a:rPr>
              <a:t>gitlab.cern.ch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lhcb</a:t>
            </a:r>
            <a:r>
              <a:rPr lang="en-US" dirty="0">
                <a:latin typeface="+mn-lt"/>
              </a:rPr>
              <a:t>-core/LHCbPR2ROOT</a:t>
            </a:r>
            <a:endParaRPr lang="en-US" dirty="0" smtClean="0"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Tests</a:t>
            </a:r>
            <a:r>
              <a:rPr lang="en-US" b="1" dirty="0" smtClean="0">
                <a:latin typeface="+mn-lt"/>
              </a:rPr>
              <a:t>’ output </a:t>
            </a:r>
            <a:r>
              <a:rPr lang="en-US" b="1" dirty="0">
                <a:latin typeface="+mn-lt"/>
              </a:rPr>
              <a:t>handlers</a:t>
            </a:r>
            <a:r>
              <a:rPr lang="en-US" dirty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err="1" smtClean="0">
                <a:latin typeface="+mn-lt"/>
              </a:rPr>
              <a:t>gitlab.cern.ch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-core/LHCbPR2HD</a:t>
            </a: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Proxy server and </a:t>
            </a:r>
            <a:r>
              <a:rPr lang="en-US" b="1" dirty="0">
                <a:latin typeface="+mn-lt"/>
              </a:rPr>
              <a:t>project builder</a:t>
            </a:r>
            <a:r>
              <a:rPr lang="en-US" dirty="0" smtClean="0">
                <a:latin typeface="+mn-lt"/>
              </a:rPr>
              <a:t>: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gitlab.cern.ch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amazurov</a:t>
            </a:r>
            <a:r>
              <a:rPr lang="en-US" dirty="0">
                <a:latin typeface="+mn-lt"/>
              </a:rPr>
              <a:t>/LHCbPR2</a:t>
            </a:r>
            <a:endParaRPr lang="en-US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87" y="22240202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86" y="27072294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286" y="32335273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2928360"/>
            <a:ext cx="10015314" cy="502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8633511"/>
            <a:ext cx="5177276" cy="6112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5880" y="22171993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4682</TotalTime>
  <Words>604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97</cp:revision>
  <cp:lastPrinted>2016-09-30T09:00:41Z</cp:lastPrinted>
  <dcterms:created xsi:type="dcterms:W3CDTF">2009-03-17T17:52:49Z</dcterms:created>
  <dcterms:modified xsi:type="dcterms:W3CDTF">2016-09-30T12:02:38Z</dcterms:modified>
</cp:coreProperties>
</file>