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1FC8D-934E-C044-863E-DC85364B15D9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F1BB3F-F94F-D542-96B2-196AFE1FE5CF}">
      <dgm:prSet/>
      <dgm:spPr/>
      <dgm:t>
        <a:bodyPr/>
        <a:lstStyle/>
        <a:p>
          <a:pPr rtl="0"/>
          <a:r>
            <a:rPr lang="en-US" smtClean="0"/>
            <a:t>Tuning</a:t>
          </a:r>
          <a:endParaRPr lang="en-US"/>
        </a:p>
      </dgm:t>
    </dgm:pt>
    <dgm:pt modelId="{CE9B6DBB-E082-A246-874F-110B37783F0B}" type="parTrans" cxnId="{10E0D6C9-C4C1-F448-8FB2-A78275ADFE45}">
      <dgm:prSet/>
      <dgm:spPr/>
      <dgm:t>
        <a:bodyPr/>
        <a:lstStyle/>
        <a:p>
          <a:endParaRPr lang="en-US"/>
        </a:p>
      </dgm:t>
    </dgm:pt>
    <dgm:pt modelId="{C17313E7-5866-C44D-AEAA-9BC956BDE4A1}" type="sibTrans" cxnId="{10E0D6C9-C4C1-F448-8FB2-A78275ADFE45}">
      <dgm:prSet/>
      <dgm:spPr/>
      <dgm:t>
        <a:bodyPr/>
        <a:lstStyle/>
        <a:p>
          <a:endParaRPr lang="en-US"/>
        </a:p>
      </dgm:t>
    </dgm:pt>
    <dgm:pt modelId="{2F2EB159-7217-9040-B8FC-D550358AB9AD}">
      <dgm:prSet/>
      <dgm:spPr/>
      <dgm:t>
        <a:bodyPr/>
        <a:lstStyle/>
        <a:p>
          <a:pPr rtl="0"/>
          <a:r>
            <a:rPr lang="en-US" smtClean="0"/>
            <a:t>Pitch Generation</a:t>
          </a:r>
          <a:endParaRPr lang="en-US"/>
        </a:p>
      </dgm:t>
    </dgm:pt>
    <dgm:pt modelId="{3D80EC70-F671-A044-A2F8-1A4D2B1DAC4A}" type="parTrans" cxnId="{4F6F6AC4-6177-564A-905A-38B34CA66C01}">
      <dgm:prSet/>
      <dgm:spPr/>
      <dgm:t>
        <a:bodyPr/>
        <a:lstStyle/>
        <a:p>
          <a:endParaRPr lang="en-US"/>
        </a:p>
      </dgm:t>
    </dgm:pt>
    <dgm:pt modelId="{C1923E27-7CF1-2D45-9758-6E5588295BCA}" type="sibTrans" cxnId="{4F6F6AC4-6177-564A-905A-38B34CA66C01}">
      <dgm:prSet/>
      <dgm:spPr/>
      <dgm:t>
        <a:bodyPr/>
        <a:lstStyle/>
        <a:p>
          <a:endParaRPr lang="en-US"/>
        </a:p>
      </dgm:t>
    </dgm:pt>
    <dgm:pt modelId="{B5AC58E5-67F6-504F-90B9-7644CF470D31}">
      <dgm:prSet/>
      <dgm:spPr/>
      <dgm:t>
        <a:bodyPr/>
        <a:lstStyle/>
        <a:p>
          <a:pPr rtl="0"/>
          <a:r>
            <a:rPr lang="en-US" dirty="0" smtClean="0"/>
            <a:t>Note Selection</a:t>
          </a:r>
          <a:endParaRPr lang="en-US" dirty="0"/>
        </a:p>
      </dgm:t>
    </dgm:pt>
    <dgm:pt modelId="{67B0EA80-70F0-2441-A6DB-917ADF98EF35}" type="parTrans" cxnId="{A65A6615-E0C9-4C42-AB4D-4D2325CE7521}">
      <dgm:prSet/>
      <dgm:spPr/>
      <dgm:t>
        <a:bodyPr/>
        <a:lstStyle/>
        <a:p>
          <a:endParaRPr lang="en-US"/>
        </a:p>
      </dgm:t>
    </dgm:pt>
    <dgm:pt modelId="{E6914DC6-0585-864F-90C2-D7C57E7C2956}" type="sibTrans" cxnId="{A65A6615-E0C9-4C42-AB4D-4D2325CE7521}">
      <dgm:prSet/>
      <dgm:spPr/>
      <dgm:t>
        <a:bodyPr/>
        <a:lstStyle/>
        <a:p>
          <a:endParaRPr lang="en-US"/>
        </a:p>
      </dgm:t>
    </dgm:pt>
    <dgm:pt modelId="{CF688860-2E71-B549-ADE7-457074F5634A}">
      <dgm:prSet/>
      <dgm:spPr/>
      <dgm:t>
        <a:bodyPr/>
        <a:lstStyle/>
        <a:p>
          <a:pPr rtl="0"/>
          <a:r>
            <a:rPr lang="en-US" smtClean="0"/>
            <a:t>Pitch Analysis</a:t>
          </a:r>
          <a:endParaRPr lang="en-US"/>
        </a:p>
      </dgm:t>
    </dgm:pt>
    <dgm:pt modelId="{BF9E0A04-1B10-A94F-B717-3604F8EB6DFE}" type="parTrans" cxnId="{5C32C44D-1967-E640-AF69-88E80DF10190}">
      <dgm:prSet/>
      <dgm:spPr/>
      <dgm:t>
        <a:bodyPr/>
        <a:lstStyle/>
        <a:p>
          <a:endParaRPr lang="en-US"/>
        </a:p>
      </dgm:t>
    </dgm:pt>
    <dgm:pt modelId="{1BF12F6D-6CD5-EA43-A632-00EF4C76DD5E}" type="sibTrans" cxnId="{5C32C44D-1967-E640-AF69-88E80DF10190}">
      <dgm:prSet/>
      <dgm:spPr/>
      <dgm:t>
        <a:bodyPr/>
        <a:lstStyle/>
        <a:p>
          <a:endParaRPr lang="en-US"/>
        </a:p>
      </dgm:t>
    </dgm:pt>
    <dgm:pt modelId="{1F975DEB-2BEB-3144-995F-85D8182F5FBF}">
      <dgm:prSet/>
      <dgm:spPr/>
      <dgm:t>
        <a:bodyPr/>
        <a:lstStyle/>
        <a:p>
          <a:pPr rtl="0"/>
          <a:r>
            <a:rPr lang="en-US" smtClean="0"/>
            <a:t>Mode Selection</a:t>
          </a:r>
          <a:endParaRPr lang="en-US"/>
        </a:p>
      </dgm:t>
    </dgm:pt>
    <dgm:pt modelId="{73410A82-65D2-B445-8420-FA9BCFA5F7D6}" type="parTrans" cxnId="{45E5E594-2F12-FC45-88E7-23E6BCCAE373}">
      <dgm:prSet/>
      <dgm:spPr/>
      <dgm:t>
        <a:bodyPr/>
        <a:lstStyle/>
        <a:p>
          <a:endParaRPr lang="en-US"/>
        </a:p>
      </dgm:t>
    </dgm:pt>
    <dgm:pt modelId="{D91A984D-37E3-724A-8BCA-0907F731089A}" type="sibTrans" cxnId="{45E5E594-2F12-FC45-88E7-23E6BCCAE373}">
      <dgm:prSet/>
      <dgm:spPr/>
      <dgm:t>
        <a:bodyPr/>
        <a:lstStyle/>
        <a:p>
          <a:endParaRPr lang="en-US"/>
        </a:p>
      </dgm:t>
    </dgm:pt>
    <dgm:pt modelId="{0A9783A7-A5C3-2F47-B235-304E9F1368F3}">
      <dgm:prSet/>
      <dgm:spPr/>
      <dgm:t>
        <a:bodyPr/>
        <a:lstStyle/>
        <a:p>
          <a:pPr rtl="0"/>
          <a:r>
            <a:rPr lang="en-US" smtClean="0"/>
            <a:t>Chromatic</a:t>
          </a:r>
          <a:endParaRPr lang="en-US"/>
        </a:p>
      </dgm:t>
    </dgm:pt>
    <dgm:pt modelId="{49CE2176-8CD6-C04A-9BF9-A37EE7409CA0}" type="parTrans" cxnId="{6A779D91-D0DD-CA4A-BFC0-1B1D7628BEB8}">
      <dgm:prSet/>
      <dgm:spPr/>
      <dgm:t>
        <a:bodyPr/>
        <a:lstStyle/>
        <a:p>
          <a:endParaRPr lang="en-US"/>
        </a:p>
      </dgm:t>
    </dgm:pt>
    <dgm:pt modelId="{A0ABE858-C640-D741-A18B-CB538987FA43}" type="sibTrans" cxnId="{6A779D91-D0DD-CA4A-BFC0-1B1D7628BEB8}">
      <dgm:prSet/>
      <dgm:spPr/>
      <dgm:t>
        <a:bodyPr/>
        <a:lstStyle/>
        <a:p>
          <a:endParaRPr lang="en-US"/>
        </a:p>
      </dgm:t>
    </dgm:pt>
    <dgm:pt modelId="{9B70E122-8032-2244-9AF6-CEA30B51EFE8}">
      <dgm:prSet/>
      <dgm:spPr/>
      <dgm:t>
        <a:bodyPr/>
        <a:lstStyle/>
        <a:p>
          <a:pPr rtl="0"/>
          <a:r>
            <a:rPr lang="en-US" smtClean="0"/>
            <a:t>Bass</a:t>
          </a:r>
          <a:endParaRPr lang="en-US"/>
        </a:p>
      </dgm:t>
    </dgm:pt>
    <dgm:pt modelId="{85BDEB91-F98E-824E-A24A-4CC4BF15C769}" type="parTrans" cxnId="{70D7AD07-2808-0F45-823A-BA164A6622F2}">
      <dgm:prSet/>
      <dgm:spPr/>
      <dgm:t>
        <a:bodyPr/>
        <a:lstStyle/>
        <a:p>
          <a:endParaRPr lang="en-US"/>
        </a:p>
      </dgm:t>
    </dgm:pt>
    <dgm:pt modelId="{E129F925-71E3-424E-AE84-D8E37B2E511D}" type="sibTrans" cxnId="{70D7AD07-2808-0F45-823A-BA164A6622F2}">
      <dgm:prSet/>
      <dgm:spPr/>
      <dgm:t>
        <a:bodyPr/>
        <a:lstStyle/>
        <a:p>
          <a:endParaRPr lang="en-US"/>
        </a:p>
      </dgm:t>
    </dgm:pt>
    <dgm:pt modelId="{85D33F5A-398B-0F42-9BFD-AE47B19EAA6A}">
      <dgm:prSet/>
      <dgm:spPr/>
      <dgm:t>
        <a:bodyPr/>
        <a:lstStyle/>
        <a:p>
          <a:pPr rtl="0"/>
          <a:r>
            <a:rPr lang="en-US" smtClean="0"/>
            <a:t>Guitar</a:t>
          </a:r>
          <a:endParaRPr lang="en-US"/>
        </a:p>
      </dgm:t>
    </dgm:pt>
    <dgm:pt modelId="{3ADFACD2-5163-334D-B63C-00F1647C49AE}" type="parTrans" cxnId="{3BFFB8A0-D64D-1A48-8106-1F56B70050E2}">
      <dgm:prSet/>
      <dgm:spPr/>
      <dgm:t>
        <a:bodyPr/>
        <a:lstStyle/>
        <a:p>
          <a:endParaRPr lang="en-US"/>
        </a:p>
      </dgm:t>
    </dgm:pt>
    <dgm:pt modelId="{DAA7C139-1B4F-8E4E-820A-B01E4DE9C32A}" type="sibTrans" cxnId="{3BFFB8A0-D64D-1A48-8106-1F56B70050E2}">
      <dgm:prSet/>
      <dgm:spPr/>
      <dgm:t>
        <a:bodyPr/>
        <a:lstStyle/>
        <a:p>
          <a:endParaRPr lang="en-US"/>
        </a:p>
      </dgm:t>
    </dgm:pt>
    <dgm:pt modelId="{720F2F18-9DCC-654F-BC1C-5E577F517B42}">
      <dgm:prSet/>
      <dgm:spPr/>
      <dgm:t>
        <a:bodyPr/>
        <a:lstStyle/>
        <a:p>
          <a:pPr rtl="0"/>
          <a:r>
            <a:rPr lang="en-US" smtClean="0"/>
            <a:t>Input</a:t>
          </a:r>
          <a:endParaRPr lang="en-US"/>
        </a:p>
      </dgm:t>
    </dgm:pt>
    <dgm:pt modelId="{AB2DBC39-6853-A548-9672-56457077766C}" type="parTrans" cxnId="{79594715-811E-914C-8812-895D3250A43C}">
      <dgm:prSet/>
      <dgm:spPr/>
      <dgm:t>
        <a:bodyPr/>
        <a:lstStyle/>
        <a:p>
          <a:endParaRPr lang="en-US"/>
        </a:p>
      </dgm:t>
    </dgm:pt>
    <dgm:pt modelId="{F3EA0C61-0289-B143-92DD-65A502A9E3B4}" type="sibTrans" cxnId="{79594715-811E-914C-8812-895D3250A43C}">
      <dgm:prSet/>
      <dgm:spPr/>
      <dgm:t>
        <a:bodyPr/>
        <a:lstStyle/>
        <a:p>
          <a:endParaRPr lang="en-US"/>
        </a:p>
      </dgm:t>
    </dgm:pt>
    <dgm:pt modelId="{3CCD5D34-6EFD-584E-9685-5DF6488F8155}">
      <dgm:prSet/>
      <dgm:spPr/>
      <dgm:t>
        <a:bodyPr/>
        <a:lstStyle/>
        <a:p>
          <a:pPr rtl="0"/>
          <a:r>
            <a:rPr lang="en-US" smtClean="0"/>
            <a:t>Microphone</a:t>
          </a:r>
          <a:endParaRPr lang="en-US"/>
        </a:p>
      </dgm:t>
    </dgm:pt>
    <dgm:pt modelId="{23148802-B3AA-8A4A-9651-DB33B449F4D8}" type="parTrans" cxnId="{F666BD72-F751-2A4A-AF22-9791115A31B6}">
      <dgm:prSet/>
      <dgm:spPr/>
      <dgm:t>
        <a:bodyPr/>
        <a:lstStyle/>
        <a:p>
          <a:endParaRPr lang="en-US"/>
        </a:p>
      </dgm:t>
    </dgm:pt>
    <dgm:pt modelId="{A3A1225E-109E-564D-9590-62B1B617B94D}" type="sibTrans" cxnId="{F666BD72-F751-2A4A-AF22-9791115A31B6}">
      <dgm:prSet/>
      <dgm:spPr/>
      <dgm:t>
        <a:bodyPr/>
        <a:lstStyle/>
        <a:p>
          <a:endParaRPr lang="en-US"/>
        </a:p>
      </dgm:t>
    </dgm:pt>
    <dgm:pt modelId="{7AF8CCCB-2488-D141-8109-1173908312AB}">
      <dgm:prSet/>
      <dgm:spPr/>
      <dgm:t>
        <a:bodyPr/>
        <a:lstStyle/>
        <a:p>
          <a:pPr rtl="0"/>
          <a:r>
            <a:rPr lang="en-US" smtClean="0"/>
            <a:t>¼” Jack</a:t>
          </a:r>
          <a:endParaRPr lang="en-US"/>
        </a:p>
      </dgm:t>
    </dgm:pt>
    <dgm:pt modelId="{AAED0A72-6449-2849-9C71-730B611BDC1D}" type="parTrans" cxnId="{EC0A8EBC-0416-914E-B727-8B8ADDF90F37}">
      <dgm:prSet/>
      <dgm:spPr/>
      <dgm:t>
        <a:bodyPr/>
        <a:lstStyle/>
        <a:p>
          <a:endParaRPr lang="en-US"/>
        </a:p>
      </dgm:t>
    </dgm:pt>
    <dgm:pt modelId="{083D06FA-C720-3B41-A533-FE9A007D0377}" type="sibTrans" cxnId="{EC0A8EBC-0416-914E-B727-8B8ADDF90F37}">
      <dgm:prSet/>
      <dgm:spPr/>
      <dgm:t>
        <a:bodyPr/>
        <a:lstStyle/>
        <a:p>
          <a:endParaRPr lang="en-US"/>
        </a:p>
      </dgm:t>
    </dgm:pt>
    <dgm:pt modelId="{5E8D8523-2F44-624A-91C6-C89C2BF0C1A1}">
      <dgm:prSet/>
      <dgm:spPr/>
      <dgm:t>
        <a:bodyPr/>
        <a:lstStyle/>
        <a:p>
          <a:pPr rtl="0"/>
          <a:r>
            <a:rPr lang="en-US" dirty="0" smtClean="0"/>
            <a:t>Play</a:t>
          </a:r>
          <a:endParaRPr lang="en-US" dirty="0"/>
        </a:p>
      </dgm:t>
    </dgm:pt>
    <dgm:pt modelId="{8B3D2F94-0E30-DE48-A167-AD17ED4C6541}" type="parTrans" cxnId="{A6D79699-28E1-0C42-A1CF-B48FD26FFAC3}">
      <dgm:prSet/>
      <dgm:spPr/>
      <dgm:t>
        <a:bodyPr/>
        <a:lstStyle/>
        <a:p>
          <a:endParaRPr lang="en-US"/>
        </a:p>
      </dgm:t>
    </dgm:pt>
    <dgm:pt modelId="{363A8B6E-5FB1-F043-AE68-9A12E529F91B}" type="sibTrans" cxnId="{A6D79699-28E1-0C42-A1CF-B48FD26FFAC3}">
      <dgm:prSet/>
      <dgm:spPr/>
      <dgm:t>
        <a:bodyPr/>
        <a:lstStyle/>
        <a:p>
          <a:endParaRPr lang="en-US"/>
        </a:p>
      </dgm:t>
    </dgm:pt>
    <dgm:pt modelId="{D7DAE793-31D1-6844-862F-9F47B02B24EF}" type="pres">
      <dgm:prSet presAssocID="{9971FC8D-934E-C044-863E-DC85364B15D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DCEE0E-6B03-144B-BE5F-8C1317AD06AF}" type="pres">
      <dgm:prSet presAssocID="{60F1BB3F-F94F-D542-96B2-196AFE1FE5CF}" presName="vertOne" presStyleCnt="0"/>
      <dgm:spPr/>
    </dgm:pt>
    <dgm:pt modelId="{B1C6EC7C-2654-B44F-B8F1-A0B3DA38A901}" type="pres">
      <dgm:prSet presAssocID="{60F1BB3F-F94F-D542-96B2-196AFE1FE5C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1D8E-C58A-2148-BD41-218B9AB8D494}" type="pres">
      <dgm:prSet presAssocID="{60F1BB3F-F94F-D542-96B2-196AFE1FE5CF}" presName="parTransOne" presStyleCnt="0"/>
      <dgm:spPr/>
    </dgm:pt>
    <dgm:pt modelId="{704D3BFA-15BF-8A45-84E7-023040E59801}" type="pres">
      <dgm:prSet presAssocID="{60F1BB3F-F94F-D542-96B2-196AFE1FE5CF}" presName="horzOne" presStyleCnt="0"/>
      <dgm:spPr/>
    </dgm:pt>
    <dgm:pt modelId="{EA862668-6C7F-D647-B5A6-6EE2A43460DA}" type="pres">
      <dgm:prSet presAssocID="{2F2EB159-7217-9040-B8FC-D550358AB9AD}" presName="vertTwo" presStyleCnt="0"/>
      <dgm:spPr/>
    </dgm:pt>
    <dgm:pt modelId="{EB9CD01C-9FBF-6141-8D09-BF30E39CE435}" type="pres">
      <dgm:prSet presAssocID="{2F2EB159-7217-9040-B8FC-D550358AB9A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2E124-44C7-544D-8F87-C05943A0D4DC}" type="pres">
      <dgm:prSet presAssocID="{2F2EB159-7217-9040-B8FC-D550358AB9AD}" presName="parTransTwo" presStyleCnt="0"/>
      <dgm:spPr/>
    </dgm:pt>
    <dgm:pt modelId="{177D0A0E-01B3-4645-BDE8-E463AE8F0EA3}" type="pres">
      <dgm:prSet presAssocID="{2F2EB159-7217-9040-B8FC-D550358AB9AD}" presName="horzTwo" presStyleCnt="0"/>
      <dgm:spPr/>
    </dgm:pt>
    <dgm:pt modelId="{1CEA6091-7E25-E74F-AAD6-5FB081496350}" type="pres">
      <dgm:prSet presAssocID="{B5AC58E5-67F6-504F-90B9-7644CF470D31}" presName="vertThree" presStyleCnt="0"/>
      <dgm:spPr/>
    </dgm:pt>
    <dgm:pt modelId="{80EA95A6-0192-4A48-926F-347AA4A4C576}" type="pres">
      <dgm:prSet presAssocID="{B5AC58E5-67F6-504F-90B9-7644CF470D31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873E2-6C6E-674D-98CB-A650355EB6D2}" type="pres">
      <dgm:prSet presAssocID="{B5AC58E5-67F6-504F-90B9-7644CF470D31}" presName="horzThree" presStyleCnt="0"/>
      <dgm:spPr/>
    </dgm:pt>
    <dgm:pt modelId="{07A5E289-D75C-1542-9762-CEB1F4FCDB69}" type="pres">
      <dgm:prSet presAssocID="{E6914DC6-0585-864F-90C2-D7C57E7C2956}" presName="sibSpaceThree" presStyleCnt="0"/>
      <dgm:spPr/>
    </dgm:pt>
    <dgm:pt modelId="{5531B88C-E1A7-0C48-8003-11EFC981987F}" type="pres">
      <dgm:prSet presAssocID="{5E8D8523-2F44-624A-91C6-C89C2BF0C1A1}" presName="vertThree" presStyleCnt="0"/>
      <dgm:spPr/>
    </dgm:pt>
    <dgm:pt modelId="{7726B469-8A59-8C47-A04B-1831698C1F2E}" type="pres">
      <dgm:prSet presAssocID="{5E8D8523-2F44-624A-91C6-C89C2BF0C1A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AB84E8-ACA5-2249-833D-E8E65277EE44}" type="pres">
      <dgm:prSet presAssocID="{5E8D8523-2F44-624A-91C6-C89C2BF0C1A1}" presName="horzThree" presStyleCnt="0"/>
      <dgm:spPr/>
    </dgm:pt>
    <dgm:pt modelId="{5591CFD7-67A2-384A-BE9C-3032376753B9}" type="pres">
      <dgm:prSet presAssocID="{C1923E27-7CF1-2D45-9758-6E5588295BCA}" presName="sibSpaceTwo" presStyleCnt="0"/>
      <dgm:spPr/>
    </dgm:pt>
    <dgm:pt modelId="{8750C84F-45A1-F044-844F-62D6949BAFB6}" type="pres">
      <dgm:prSet presAssocID="{CF688860-2E71-B549-ADE7-457074F5634A}" presName="vertTwo" presStyleCnt="0"/>
      <dgm:spPr/>
    </dgm:pt>
    <dgm:pt modelId="{3DAF7785-A946-1741-958C-1B5E8C57D6D9}" type="pres">
      <dgm:prSet presAssocID="{CF688860-2E71-B549-ADE7-457074F5634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012E6-85EE-F24F-8255-420E7FF476D7}" type="pres">
      <dgm:prSet presAssocID="{CF688860-2E71-B549-ADE7-457074F5634A}" presName="parTransTwo" presStyleCnt="0"/>
      <dgm:spPr/>
    </dgm:pt>
    <dgm:pt modelId="{B01659A2-1A45-5846-8128-0E2D9B55CC94}" type="pres">
      <dgm:prSet presAssocID="{CF688860-2E71-B549-ADE7-457074F5634A}" presName="horzTwo" presStyleCnt="0"/>
      <dgm:spPr/>
    </dgm:pt>
    <dgm:pt modelId="{F7BBCDB3-3664-AD42-9779-6CF8800B5977}" type="pres">
      <dgm:prSet presAssocID="{1F975DEB-2BEB-3144-995F-85D8182F5FBF}" presName="vertThree" presStyleCnt="0"/>
      <dgm:spPr/>
    </dgm:pt>
    <dgm:pt modelId="{3F867E03-3FA6-664D-91BD-24703FFFCAF9}" type="pres">
      <dgm:prSet presAssocID="{1F975DEB-2BEB-3144-995F-85D8182F5FB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FA908-89CC-B641-99D1-3BD3605A7D71}" type="pres">
      <dgm:prSet presAssocID="{1F975DEB-2BEB-3144-995F-85D8182F5FBF}" presName="parTransThree" presStyleCnt="0"/>
      <dgm:spPr/>
    </dgm:pt>
    <dgm:pt modelId="{0199A5F6-8A33-F84C-8D7F-95EA36FD94BB}" type="pres">
      <dgm:prSet presAssocID="{1F975DEB-2BEB-3144-995F-85D8182F5FBF}" presName="horzThree" presStyleCnt="0"/>
      <dgm:spPr/>
    </dgm:pt>
    <dgm:pt modelId="{A60F47EF-CDF2-4E49-8853-659843580D0F}" type="pres">
      <dgm:prSet presAssocID="{0A9783A7-A5C3-2F47-B235-304E9F1368F3}" presName="vertFour" presStyleCnt="0">
        <dgm:presLayoutVars>
          <dgm:chPref val="3"/>
        </dgm:presLayoutVars>
      </dgm:prSet>
      <dgm:spPr/>
    </dgm:pt>
    <dgm:pt modelId="{6D42934B-3E4D-FE42-9B25-76435FC03DBC}" type="pres">
      <dgm:prSet presAssocID="{0A9783A7-A5C3-2F47-B235-304E9F1368F3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8DED3-B2D3-2949-AC98-F217382A6C29}" type="pres">
      <dgm:prSet presAssocID="{0A9783A7-A5C3-2F47-B235-304E9F1368F3}" presName="horzFour" presStyleCnt="0"/>
      <dgm:spPr/>
    </dgm:pt>
    <dgm:pt modelId="{B44F7A3C-75F2-7A4C-9A89-14CA9203495E}" type="pres">
      <dgm:prSet presAssocID="{A0ABE858-C640-D741-A18B-CB538987FA43}" presName="sibSpaceFour" presStyleCnt="0"/>
      <dgm:spPr/>
    </dgm:pt>
    <dgm:pt modelId="{F2B4B4B3-930D-AF48-A04C-7063E24A681C}" type="pres">
      <dgm:prSet presAssocID="{9B70E122-8032-2244-9AF6-CEA30B51EFE8}" presName="vertFour" presStyleCnt="0">
        <dgm:presLayoutVars>
          <dgm:chPref val="3"/>
        </dgm:presLayoutVars>
      </dgm:prSet>
      <dgm:spPr/>
    </dgm:pt>
    <dgm:pt modelId="{05FE5549-C4D3-D947-8AD7-645C84A2ED82}" type="pres">
      <dgm:prSet presAssocID="{9B70E122-8032-2244-9AF6-CEA30B51EFE8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B0AA0-22EE-6746-9BC2-A30DBCEC68A0}" type="pres">
      <dgm:prSet presAssocID="{9B70E122-8032-2244-9AF6-CEA30B51EFE8}" presName="horzFour" presStyleCnt="0"/>
      <dgm:spPr/>
    </dgm:pt>
    <dgm:pt modelId="{EB98D023-BC4C-1B41-A008-EB50F3A7C352}" type="pres">
      <dgm:prSet presAssocID="{E129F925-71E3-424E-AE84-D8E37B2E511D}" presName="sibSpaceFour" presStyleCnt="0"/>
      <dgm:spPr/>
    </dgm:pt>
    <dgm:pt modelId="{A7D98154-5708-374F-AA82-D81974FFCBA4}" type="pres">
      <dgm:prSet presAssocID="{85D33F5A-398B-0F42-9BFD-AE47B19EAA6A}" presName="vertFour" presStyleCnt="0">
        <dgm:presLayoutVars>
          <dgm:chPref val="3"/>
        </dgm:presLayoutVars>
      </dgm:prSet>
      <dgm:spPr/>
    </dgm:pt>
    <dgm:pt modelId="{40012ECE-B926-B646-9B06-74F4C3BA76A3}" type="pres">
      <dgm:prSet presAssocID="{85D33F5A-398B-0F42-9BFD-AE47B19EAA6A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5E9E29-840D-3144-BBD9-2A44F42A3E5B}" type="pres">
      <dgm:prSet presAssocID="{85D33F5A-398B-0F42-9BFD-AE47B19EAA6A}" presName="horzFour" presStyleCnt="0"/>
      <dgm:spPr/>
    </dgm:pt>
    <dgm:pt modelId="{66DB022E-0EC4-BC4C-8389-1B519CC2CDF9}" type="pres">
      <dgm:prSet presAssocID="{D91A984D-37E3-724A-8BCA-0907F731089A}" presName="sibSpaceThree" presStyleCnt="0"/>
      <dgm:spPr/>
    </dgm:pt>
    <dgm:pt modelId="{600E309E-EF38-2A44-B57E-D80B8199CB51}" type="pres">
      <dgm:prSet presAssocID="{720F2F18-9DCC-654F-BC1C-5E577F517B42}" presName="vertThree" presStyleCnt="0"/>
      <dgm:spPr/>
    </dgm:pt>
    <dgm:pt modelId="{96AFB06E-E4F5-A840-861D-6ECA5C9BFDDE}" type="pres">
      <dgm:prSet presAssocID="{720F2F18-9DCC-654F-BC1C-5E577F517B4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1793D-26B0-9E41-8D04-E10AE0D20C72}" type="pres">
      <dgm:prSet presAssocID="{720F2F18-9DCC-654F-BC1C-5E577F517B42}" presName="parTransThree" presStyleCnt="0"/>
      <dgm:spPr/>
    </dgm:pt>
    <dgm:pt modelId="{1565F5F8-2848-E64A-A5A6-BE23263AF907}" type="pres">
      <dgm:prSet presAssocID="{720F2F18-9DCC-654F-BC1C-5E577F517B42}" presName="horzThree" presStyleCnt="0"/>
      <dgm:spPr/>
    </dgm:pt>
    <dgm:pt modelId="{181CB7EB-1631-8144-9F68-58CB5C7AF8CB}" type="pres">
      <dgm:prSet presAssocID="{3CCD5D34-6EFD-584E-9685-5DF6488F8155}" presName="vertFour" presStyleCnt="0">
        <dgm:presLayoutVars>
          <dgm:chPref val="3"/>
        </dgm:presLayoutVars>
      </dgm:prSet>
      <dgm:spPr/>
    </dgm:pt>
    <dgm:pt modelId="{EF946A0C-E1F7-FE43-BD50-46E9093B12D9}" type="pres">
      <dgm:prSet presAssocID="{3CCD5D34-6EFD-584E-9685-5DF6488F815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82F78B-4E72-4740-9D45-E64C5988837D}" type="pres">
      <dgm:prSet presAssocID="{3CCD5D34-6EFD-584E-9685-5DF6488F8155}" presName="horzFour" presStyleCnt="0"/>
      <dgm:spPr/>
    </dgm:pt>
    <dgm:pt modelId="{2443726E-6E47-084D-A3EA-6C79343D50AA}" type="pres">
      <dgm:prSet presAssocID="{A3A1225E-109E-564D-9590-62B1B617B94D}" presName="sibSpaceFour" presStyleCnt="0"/>
      <dgm:spPr/>
    </dgm:pt>
    <dgm:pt modelId="{F0C69258-0128-9546-83CC-BA6E0ACC9CE9}" type="pres">
      <dgm:prSet presAssocID="{7AF8CCCB-2488-D141-8109-1173908312AB}" presName="vertFour" presStyleCnt="0">
        <dgm:presLayoutVars>
          <dgm:chPref val="3"/>
        </dgm:presLayoutVars>
      </dgm:prSet>
      <dgm:spPr/>
    </dgm:pt>
    <dgm:pt modelId="{886DBCC8-F984-1C42-AFD0-A89C545734E9}" type="pres">
      <dgm:prSet presAssocID="{7AF8CCCB-2488-D141-8109-1173908312A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6B8C9-76EF-1B40-B612-E8E494349628}" type="pres">
      <dgm:prSet presAssocID="{7AF8CCCB-2488-D141-8109-1173908312AB}" presName="horzFour" presStyleCnt="0"/>
      <dgm:spPr/>
    </dgm:pt>
  </dgm:ptLst>
  <dgm:cxnLst>
    <dgm:cxn modelId="{A6D79699-28E1-0C42-A1CF-B48FD26FFAC3}" srcId="{2F2EB159-7217-9040-B8FC-D550358AB9AD}" destId="{5E8D8523-2F44-624A-91C6-C89C2BF0C1A1}" srcOrd="1" destOrd="0" parTransId="{8B3D2F94-0E30-DE48-A167-AD17ED4C6541}" sibTransId="{363A8B6E-5FB1-F043-AE68-9A12E529F91B}"/>
    <dgm:cxn modelId="{D8B20693-7B07-D44F-9A74-ED3107A8A73C}" type="presOf" srcId="{1F975DEB-2BEB-3144-995F-85D8182F5FBF}" destId="{3F867E03-3FA6-664D-91BD-24703FFFCAF9}" srcOrd="0" destOrd="0" presId="urn:microsoft.com/office/officeart/2005/8/layout/hierarchy4"/>
    <dgm:cxn modelId="{07DA051D-861D-E040-90E1-039349B6D2C5}" type="presOf" srcId="{2F2EB159-7217-9040-B8FC-D550358AB9AD}" destId="{EB9CD01C-9FBF-6141-8D09-BF30E39CE435}" srcOrd="0" destOrd="0" presId="urn:microsoft.com/office/officeart/2005/8/layout/hierarchy4"/>
    <dgm:cxn modelId="{79594715-811E-914C-8812-895D3250A43C}" srcId="{CF688860-2E71-B549-ADE7-457074F5634A}" destId="{720F2F18-9DCC-654F-BC1C-5E577F517B42}" srcOrd="1" destOrd="0" parTransId="{AB2DBC39-6853-A548-9672-56457077766C}" sibTransId="{F3EA0C61-0289-B143-92DD-65A502A9E3B4}"/>
    <dgm:cxn modelId="{9D2624DC-9B4D-2348-A694-FE1AAD023238}" type="presOf" srcId="{85D33F5A-398B-0F42-9BFD-AE47B19EAA6A}" destId="{40012ECE-B926-B646-9B06-74F4C3BA76A3}" srcOrd="0" destOrd="0" presId="urn:microsoft.com/office/officeart/2005/8/layout/hierarchy4"/>
    <dgm:cxn modelId="{A65A6615-E0C9-4C42-AB4D-4D2325CE7521}" srcId="{2F2EB159-7217-9040-B8FC-D550358AB9AD}" destId="{B5AC58E5-67F6-504F-90B9-7644CF470D31}" srcOrd="0" destOrd="0" parTransId="{67B0EA80-70F0-2441-A6DB-917ADF98EF35}" sibTransId="{E6914DC6-0585-864F-90C2-D7C57E7C2956}"/>
    <dgm:cxn modelId="{10E0D6C9-C4C1-F448-8FB2-A78275ADFE45}" srcId="{9971FC8D-934E-C044-863E-DC85364B15D9}" destId="{60F1BB3F-F94F-D542-96B2-196AFE1FE5CF}" srcOrd="0" destOrd="0" parTransId="{CE9B6DBB-E082-A246-874F-110B37783F0B}" sibTransId="{C17313E7-5866-C44D-AEAA-9BC956BDE4A1}"/>
    <dgm:cxn modelId="{EC0A8EBC-0416-914E-B727-8B8ADDF90F37}" srcId="{720F2F18-9DCC-654F-BC1C-5E577F517B42}" destId="{7AF8CCCB-2488-D141-8109-1173908312AB}" srcOrd="1" destOrd="0" parTransId="{AAED0A72-6449-2849-9C71-730B611BDC1D}" sibTransId="{083D06FA-C720-3B41-A533-FE9A007D0377}"/>
    <dgm:cxn modelId="{6A779D91-D0DD-CA4A-BFC0-1B1D7628BEB8}" srcId="{1F975DEB-2BEB-3144-995F-85D8182F5FBF}" destId="{0A9783A7-A5C3-2F47-B235-304E9F1368F3}" srcOrd="0" destOrd="0" parTransId="{49CE2176-8CD6-C04A-9BF9-A37EE7409CA0}" sibTransId="{A0ABE858-C640-D741-A18B-CB538987FA43}"/>
    <dgm:cxn modelId="{E7F61B91-44D2-1248-8A29-3D654432B3DA}" type="presOf" srcId="{3CCD5D34-6EFD-584E-9685-5DF6488F8155}" destId="{EF946A0C-E1F7-FE43-BD50-46E9093B12D9}" srcOrd="0" destOrd="0" presId="urn:microsoft.com/office/officeart/2005/8/layout/hierarchy4"/>
    <dgm:cxn modelId="{70D7AD07-2808-0F45-823A-BA164A6622F2}" srcId="{1F975DEB-2BEB-3144-995F-85D8182F5FBF}" destId="{9B70E122-8032-2244-9AF6-CEA30B51EFE8}" srcOrd="1" destOrd="0" parTransId="{85BDEB91-F98E-824E-A24A-4CC4BF15C769}" sibTransId="{E129F925-71E3-424E-AE84-D8E37B2E511D}"/>
    <dgm:cxn modelId="{AA1B9CFA-7E16-6E40-8D51-B8850D393B0F}" type="presOf" srcId="{9971FC8D-934E-C044-863E-DC85364B15D9}" destId="{D7DAE793-31D1-6844-862F-9F47B02B24EF}" srcOrd="0" destOrd="0" presId="urn:microsoft.com/office/officeart/2005/8/layout/hierarchy4"/>
    <dgm:cxn modelId="{117B29C4-9F26-A741-90BE-A3879570CD7A}" type="presOf" srcId="{60F1BB3F-F94F-D542-96B2-196AFE1FE5CF}" destId="{B1C6EC7C-2654-B44F-B8F1-A0B3DA38A901}" srcOrd="0" destOrd="0" presId="urn:microsoft.com/office/officeart/2005/8/layout/hierarchy4"/>
    <dgm:cxn modelId="{B8430BE9-AB8C-7C45-8B32-37C5CBBEF865}" type="presOf" srcId="{720F2F18-9DCC-654F-BC1C-5E577F517B42}" destId="{96AFB06E-E4F5-A840-861D-6ECA5C9BFDDE}" srcOrd="0" destOrd="0" presId="urn:microsoft.com/office/officeart/2005/8/layout/hierarchy4"/>
    <dgm:cxn modelId="{FCFAD92D-E943-164E-AF2C-F5827BF32C85}" type="presOf" srcId="{CF688860-2E71-B549-ADE7-457074F5634A}" destId="{3DAF7785-A946-1741-958C-1B5E8C57D6D9}" srcOrd="0" destOrd="0" presId="urn:microsoft.com/office/officeart/2005/8/layout/hierarchy4"/>
    <dgm:cxn modelId="{74DA064F-BFBA-024E-8FF6-E60897FDBFD7}" type="presOf" srcId="{7AF8CCCB-2488-D141-8109-1173908312AB}" destId="{886DBCC8-F984-1C42-AFD0-A89C545734E9}" srcOrd="0" destOrd="0" presId="urn:microsoft.com/office/officeart/2005/8/layout/hierarchy4"/>
    <dgm:cxn modelId="{7247B3E2-35CA-2147-BF49-4853F4C7F9D8}" type="presOf" srcId="{0A9783A7-A5C3-2F47-B235-304E9F1368F3}" destId="{6D42934B-3E4D-FE42-9B25-76435FC03DBC}" srcOrd="0" destOrd="0" presId="urn:microsoft.com/office/officeart/2005/8/layout/hierarchy4"/>
    <dgm:cxn modelId="{5C32C44D-1967-E640-AF69-88E80DF10190}" srcId="{60F1BB3F-F94F-D542-96B2-196AFE1FE5CF}" destId="{CF688860-2E71-B549-ADE7-457074F5634A}" srcOrd="1" destOrd="0" parTransId="{BF9E0A04-1B10-A94F-B717-3604F8EB6DFE}" sibTransId="{1BF12F6D-6CD5-EA43-A632-00EF4C76DD5E}"/>
    <dgm:cxn modelId="{4F6F6AC4-6177-564A-905A-38B34CA66C01}" srcId="{60F1BB3F-F94F-D542-96B2-196AFE1FE5CF}" destId="{2F2EB159-7217-9040-B8FC-D550358AB9AD}" srcOrd="0" destOrd="0" parTransId="{3D80EC70-F671-A044-A2F8-1A4D2B1DAC4A}" sibTransId="{C1923E27-7CF1-2D45-9758-6E5588295BCA}"/>
    <dgm:cxn modelId="{B9B0DC62-75E4-6A47-B15D-18FB89D82D77}" type="presOf" srcId="{B5AC58E5-67F6-504F-90B9-7644CF470D31}" destId="{80EA95A6-0192-4A48-926F-347AA4A4C576}" srcOrd="0" destOrd="0" presId="urn:microsoft.com/office/officeart/2005/8/layout/hierarchy4"/>
    <dgm:cxn modelId="{3BFFB8A0-D64D-1A48-8106-1F56B70050E2}" srcId="{1F975DEB-2BEB-3144-995F-85D8182F5FBF}" destId="{85D33F5A-398B-0F42-9BFD-AE47B19EAA6A}" srcOrd="2" destOrd="0" parTransId="{3ADFACD2-5163-334D-B63C-00F1647C49AE}" sibTransId="{DAA7C139-1B4F-8E4E-820A-B01E4DE9C32A}"/>
    <dgm:cxn modelId="{45E5E594-2F12-FC45-88E7-23E6BCCAE373}" srcId="{CF688860-2E71-B549-ADE7-457074F5634A}" destId="{1F975DEB-2BEB-3144-995F-85D8182F5FBF}" srcOrd="0" destOrd="0" parTransId="{73410A82-65D2-B445-8420-FA9BCFA5F7D6}" sibTransId="{D91A984D-37E3-724A-8BCA-0907F731089A}"/>
    <dgm:cxn modelId="{2A38AABA-8A4B-904C-A9CC-720DB5311C31}" type="presOf" srcId="{5E8D8523-2F44-624A-91C6-C89C2BF0C1A1}" destId="{7726B469-8A59-8C47-A04B-1831698C1F2E}" srcOrd="0" destOrd="0" presId="urn:microsoft.com/office/officeart/2005/8/layout/hierarchy4"/>
    <dgm:cxn modelId="{F666BD72-F751-2A4A-AF22-9791115A31B6}" srcId="{720F2F18-9DCC-654F-BC1C-5E577F517B42}" destId="{3CCD5D34-6EFD-584E-9685-5DF6488F8155}" srcOrd="0" destOrd="0" parTransId="{23148802-B3AA-8A4A-9651-DB33B449F4D8}" sibTransId="{A3A1225E-109E-564D-9590-62B1B617B94D}"/>
    <dgm:cxn modelId="{E0E22D93-DD84-A849-B9A8-298127D40422}" type="presOf" srcId="{9B70E122-8032-2244-9AF6-CEA30B51EFE8}" destId="{05FE5549-C4D3-D947-8AD7-645C84A2ED82}" srcOrd="0" destOrd="0" presId="urn:microsoft.com/office/officeart/2005/8/layout/hierarchy4"/>
    <dgm:cxn modelId="{19499C70-0F01-B549-BD5B-0E5BFDBE9434}" type="presParOf" srcId="{D7DAE793-31D1-6844-862F-9F47B02B24EF}" destId="{ECDCEE0E-6B03-144B-BE5F-8C1317AD06AF}" srcOrd="0" destOrd="0" presId="urn:microsoft.com/office/officeart/2005/8/layout/hierarchy4"/>
    <dgm:cxn modelId="{4C12C6C1-3923-7742-A343-9E411741378D}" type="presParOf" srcId="{ECDCEE0E-6B03-144B-BE5F-8C1317AD06AF}" destId="{B1C6EC7C-2654-B44F-B8F1-A0B3DA38A901}" srcOrd="0" destOrd="0" presId="urn:microsoft.com/office/officeart/2005/8/layout/hierarchy4"/>
    <dgm:cxn modelId="{72F0CA76-6680-EF4D-8FD2-38512897F89E}" type="presParOf" srcId="{ECDCEE0E-6B03-144B-BE5F-8C1317AD06AF}" destId="{BE4C1D8E-C58A-2148-BD41-218B9AB8D494}" srcOrd="1" destOrd="0" presId="urn:microsoft.com/office/officeart/2005/8/layout/hierarchy4"/>
    <dgm:cxn modelId="{075C8C05-B3E7-1248-ACD9-03BD39DE270C}" type="presParOf" srcId="{ECDCEE0E-6B03-144B-BE5F-8C1317AD06AF}" destId="{704D3BFA-15BF-8A45-84E7-023040E59801}" srcOrd="2" destOrd="0" presId="urn:microsoft.com/office/officeart/2005/8/layout/hierarchy4"/>
    <dgm:cxn modelId="{1877EBCA-F896-744B-A877-D3DFC3D64398}" type="presParOf" srcId="{704D3BFA-15BF-8A45-84E7-023040E59801}" destId="{EA862668-6C7F-D647-B5A6-6EE2A43460DA}" srcOrd="0" destOrd="0" presId="urn:microsoft.com/office/officeart/2005/8/layout/hierarchy4"/>
    <dgm:cxn modelId="{EAC807EC-91E4-2A46-A6D7-745FAAC7E68C}" type="presParOf" srcId="{EA862668-6C7F-D647-B5A6-6EE2A43460DA}" destId="{EB9CD01C-9FBF-6141-8D09-BF30E39CE435}" srcOrd="0" destOrd="0" presId="urn:microsoft.com/office/officeart/2005/8/layout/hierarchy4"/>
    <dgm:cxn modelId="{E44646F2-A849-0F46-A969-BA6DA6509EAA}" type="presParOf" srcId="{EA862668-6C7F-D647-B5A6-6EE2A43460DA}" destId="{4BA2E124-44C7-544D-8F87-C05943A0D4DC}" srcOrd="1" destOrd="0" presId="urn:microsoft.com/office/officeart/2005/8/layout/hierarchy4"/>
    <dgm:cxn modelId="{699B8DC8-9B92-7B45-85E3-2EBF968F3B4D}" type="presParOf" srcId="{EA862668-6C7F-D647-B5A6-6EE2A43460DA}" destId="{177D0A0E-01B3-4645-BDE8-E463AE8F0EA3}" srcOrd="2" destOrd="0" presId="urn:microsoft.com/office/officeart/2005/8/layout/hierarchy4"/>
    <dgm:cxn modelId="{4750E2CF-86CB-B14A-BC9A-4CF1D0999EE7}" type="presParOf" srcId="{177D0A0E-01B3-4645-BDE8-E463AE8F0EA3}" destId="{1CEA6091-7E25-E74F-AAD6-5FB081496350}" srcOrd="0" destOrd="0" presId="urn:microsoft.com/office/officeart/2005/8/layout/hierarchy4"/>
    <dgm:cxn modelId="{C4B7F78F-6C48-154D-A588-E8216634CAB5}" type="presParOf" srcId="{1CEA6091-7E25-E74F-AAD6-5FB081496350}" destId="{80EA95A6-0192-4A48-926F-347AA4A4C576}" srcOrd="0" destOrd="0" presId="urn:microsoft.com/office/officeart/2005/8/layout/hierarchy4"/>
    <dgm:cxn modelId="{684E11FD-6C41-FC46-BC24-175041DB1C78}" type="presParOf" srcId="{1CEA6091-7E25-E74F-AAD6-5FB081496350}" destId="{C12873E2-6C6E-674D-98CB-A650355EB6D2}" srcOrd="1" destOrd="0" presId="urn:microsoft.com/office/officeart/2005/8/layout/hierarchy4"/>
    <dgm:cxn modelId="{6EAA7A23-16B9-2346-A938-CF86F5C4458F}" type="presParOf" srcId="{177D0A0E-01B3-4645-BDE8-E463AE8F0EA3}" destId="{07A5E289-D75C-1542-9762-CEB1F4FCDB69}" srcOrd="1" destOrd="0" presId="urn:microsoft.com/office/officeart/2005/8/layout/hierarchy4"/>
    <dgm:cxn modelId="{6756E315-19FA-D842-A523-E5CE8FD6C34F}" type="presParOf" srcId="{177D0A0E-01B3-4645-BDE8-E463AE8F0EA3}" destId="{5531B88C-E1A7-0C48-8003-11EFC981987F}" srcOrd="2" destOrd="0" presId="urn:microsoft.com/office/officeart/2005/8/layout/hierarchy4"/>
    <dgm:cxn modelId="{5CB0B902-D930-2041-B364-4F80DAB80087}" type="presParOf" srcId="{5531B88C-E1A7-0C48-8003-11EFC981987F}" destId="{7726B469-8A59-8C47-A04B-1831698C1F2E}" srcOrd="0" destOrd="0" presId="urn:microsoft.com/office/officeart/2005/8/layout/hierarchy4"/>
    <dgm:cxn modelId="{4E145EC7-AB7C-9C43-8AB7-07FF5CC6B575}" type="presParOf" srcId="{5531B88C-E1A7-0C48-8003-11EFC981987F}" destId="{7AAB84E8-ACA5-2249-833D-E8E65277EE44}" srcOrd="1" destOrd="0" presId="urn:microsoft.com/office/officeart/2005/8/layout/hierarchy4"/>
    <dgm:cxn modelId="{6A219517-32F3-5740-8FE5-B1138E00AEFE}" type="presParOf" srcId="{704D3BFA-15BF-8A45-84E7-023040E59801}" destId="{5591CFD7-67A2-384A-BE9C-3032376753B9}" srcOrd="1" destOrd="0" presId="urn:microsoft.com/office/officeart/2005/8/layout/hierarchy4"/>
    <dgm:cxn modelId="{2C0622C2-22B3-B645-9389-E9C6F4463F53}" type="presParOf" srcId="{704D3BFA-15BF-8A45-84E7-023040E59801}" destId="{8750C84F-45A1-F044-844F-62D6949BAFB6}" srcOrd="2" destOrd="0" presId="urn:microsoft.com/office/officeart/2005/8/layout/hierarchy4"/>
    <dgm:cxn modelId="{E939BD4F-C1EB-8A44-8AD0-A1CC1BACB1F3}" type="presParOf" srcId="{8750C84F-45A1-F044-844F-62D6949BAFB6}" destId="{3DAF7785-A946-1741-958C-1B5E8C57D6D9}" srcOrd="0" destOrd="0" presId="urn:microsoft.com/office/officeart/2005/8/layout/hierarchy4"/>
    <dgm:cxn modelId="{2EE94E03-2FB4-634E-88B1-BFB0F8919367}" type="presParOf" srcId="{8750C84F-45A1-F044-844F-62D6949BAFB6}" destId="{3B7012E6-85EE-F24F-8255-420E7FF476D7}" srcOrd="1" destOrd="0" presId="urn:microsoft.com/office/officeart/2005/8/layout/hierarchy4"/>
    <dgm:cxn modelId="{A3BCF99F-BDC7-9C48-B50B-A84F81C84023}" type="presParOf" srcId="{8750C84F-45A1-F044-844F-62D6949BAFB6}" destId="{B01659A2-1A45-5846-8128-0E2D9B55CC94}" srcOrd="2" destOrd="0" presId="urn:microsoft.com/office/officeart/2005/8/layout/hierarchy4"/>
    <dgm:cxn modelId="{06DF096E-A398-9549-8F38-641DC6ECA869}" type="presParOf" srcId="{B01659A2-1A45-5846-8128-0E2D9B55CC94}" destId="{F7BBCDB3-3664-AD42-9779-6CF8800B5977}" srcOrd="0" destOrd="0" presId="urn:microsoft.com/office/officeart/2005/8/layout/hierarchy4"/>
    <dgm:cxn modelId="{56737396-589E-744D-A289-99B02F381C03}" type="presParOf" srcId="{F7BBCDB3-3664-AD42-9779-6CF8800B5977}" destId="{3F867E03-3FA6-664D-91BD-24703FFFCAF9}" srcOrd="0" destOrd="0" presId="urn:microsoft.com/office/officeart/2005/8/layout/hierarchy4"/>
    <dgm:cxn modelId="{63FE1DB6-FA22-434B-B602-D9A019F5D197}" type="presParOf" srcId="{F7BBCDB3-3664-AD42-9779-6CF8800B5977}" destId="{583FA908-89CC-B641-99D1-3BD3605A7D71}" srcOrd="1" destOrd="0" presId="urn:microsoft.com/office/officeart/2005/8/layout/hierarchy4"/>
    <dgm:cxn modelId="{5E571FC4-76BC-BC49-8837-B35A2D639861}" type="presParOf" srcId="{F7BBCDB3-3664-AD42-9779-6CF8800B5977}" destId="{0199A5F6-8A33-F84C-8D7F-95EA36FD94BB}" srcOrd="2" destOrd="0" presId="urn:microsoft.com/office/officeart/2005/8/layout/hierarchy4"/>
    <dgm:cxn modelId="{948B9870-754F-D64A-8E46-2DB5E8194E62}" type="presParOf" srcId="{0199A5F6-8A33-F84C-8D7F-95EA36FD94BB}" destId="{A60F47EF-CDF2-4E49-8853-659843580D0F}" srcOrd="0" destOrd="0" presId="urn:microsoft.com/office/officeart/2005/8/layout/hierarchy4"/>
    <dgm:cxn modelId="{17D42ECD-3682-0D4C-8800-B35317D2CB55}" type="presParOf" srcId="{A60F47EF-CDF2-4E49-8853-659843580D0F}" destId="{6D42934B-3E4D-FE42-9B25-76435FC03DBC}" srcOrd="0" destOrd="0" presId="urn:microsoft.com/office/officeart/2005/8/layout/hierarchy4"/>
    <dgm:cxn modelId="{32828F3B-B832-9A47-BD13-DF2DD8D7DC4A}" type="presParOf" srcId="{A60F47EF-CDF2-4E49-8853-659843580D0F}" destId="{EF88DED3-B2D3-2949-AC98-F217382A6C29}" srcOrd="1" destOrd="0" presId="urn:microsoft.com/office/officeart/2005/8/layout/hierarchy4"/>
    <dgm:cxn modelId="{4EBB0EAE-374A-4D44-B21D-F6B418FD999B}" type="presParOf" srcId="{0199A5F6-8A33-F84C-8D7F-95EA36FD94BB}" destId="{B44F7A3C-75F2-7A4C-9A89-14CA9203495E}" srcOrd="1" destOrd="0" presId="urn:microsoft.com/office/officeart/2005/8/layout/hierarchy4"/>
    <dgm:cxn modelId="{9CAB78B0-1258-1E4B-8D21-9E41D23A7DE0}" type="presParOf" srcId="{0199A5F6-8A33-F84C-8D7F-95EA36FD94BB}" destId="{F2B4B4B3-930D-AF48-A04C-7063E24A681C}" srcOrd="2" destOrd="0" presId="urn:microsoft.com/office/officeart/2005/8/layout/hierarchy4"/>
    <dgm:cxn modelId="{9034934D-FBAF-3641-95A2-0B29ADD76F64}" type="presParOf" srcId="{F2B4B4B3-930D-AF48-A04C-7063E24A681C}" destId="{05FE5549-C4D3-D947-8AD7-645C84A2ED82}" srcOrd="0" destOrd="0" presId="urn:microsoft.com/office/officeart/2005/8/layout/hierarchy4"/>
    <dgm:cxn modelId="{501DB15C-8AE4-4F41-B653-E816F61535D7}" type="presParOf" srcId="{F2B4B4B3-930D-AF48-A04C-7063E24A681C}" destId="{6C4B0AA0-22EE-6746-9BC2-A30DBCEC68A0}" srcOrd="1" destOrd="0" presId="urn:microsoft.com/office/officeart/2005/8/layout/hierarchy4"/>
    <dgm:cxn modelId="{1D52E675-F37D-7A41-8780-376F52143409}" type="presParOf" srcId="{0199A5F6-8A33-F84C-8D7F-95EA36FD94BB}" destId="{EB98D023-BC4C-1B41-A008-EB50F3A7C352}" srcOrd="3" destOrd="0" presId="urn:microsoft.com/office/officeart/2005/8/layout/hierarchy4"/>
    <dgm:cxn modelId="{CB780C3C-8E17-B046-8A1F-3F8FC9D00E76}" type="presParOf" srcId="{0199A5F6-8A33-F84C-8D7F-95EA36FD94BB}" destId="{A7D98154-5708-374F-AA82-D81974FFCBA4}" srcOrd="4" destOrd="0" presId="urn:microsoft.com/office/officeart/2005/8/layout/hierarchy4"/>
    <dgm:cxn modelId="{B69BA87A-4C9E-B948-A056-733C46D532FA}" type="presParOf" srcId="{A7D98154-5708-374F-AA82-D81974FFCBA4}" destId="{40012ECE-B926-B646-9B06-74F4C3BA76A3}" srcOrd="0" destOrd="0" presId="urn:microsoft.com/office/officeart/2005/8/layout/hierarchy4"/>
    <dgm:cxn modelId="{9F2E3E7B-F603-E645-8246-E933B162D661}" type="presParOf" srcId="{A7D98154-5708-374F-AA82-D81974FFCBA4}" destId="{335E9E29-840D-3144-BBD9-2A44F42A3E5B}" srcOrd="1" destOrd="0" presId="urn:microsoft.com/office/officeart/2005/8/layout/hierarchy4"/>
    <dgm:cxn modelId="{9B029450-8D77-DF49-B59E-4E70FE928A93}" type="presParOf" srcId="{B01659A2-1A45-5846-8128-0E2D9B55CC94}" destId="{66DB022E-0EC4-BC4C-8389-1B519CC2CDF9}" srcOrd="1" destOrd="0" presId="urn:microsoft.com/office/officeart/2005/8/layout/hierarchy4"/>
    <dgm:cxn modelId="{37411395-A313-504E-BC03-289409B2D99B}" type="presParOf" srcId="{B01659A2-1A45-5846-8128-0E2D9B55CC94}" destId="{600E309E-EF38-2A44-B57E-D80B8199CB51}" srcOrd="2" destOrd="0" presId="urn:microsoft.com/office/officeart/2005/8/layout/hierarchy4"/>
    <dgm:cxn modelId="{2FA9ED32-E33C-F64C-85DA-9D40DA2EFB60}" type="presParOf" srcId="{600E309E-EF38-2A44-B57E-D80B8199CB51}" destId="{96AFB06E-E4F5-A840-861D-6ECA5C9BFDDE}" srcOrd="0" destOrd="0" presId="urn:microsoft.com/office/officeart/2005/8/layout/hierarchy4"/>
    <dgm:cxn modelId="{E56D7C74-BB4D-F64B-9392-146C8EC0A032}" type="presParOf" srcId="{600E309E-EF38-2A44-B57E-D80B8199CB51}" destId="{38D1793D-26B0-9E41-8D04-E10AE0D20C72}" srcOrd="1" destOrd="0" presId="urn:microsoft.com/office/officeart/2005/8/layout/hierarchy4"/>
    <dgm:cxn modelId="{DF46A3A0-B253-7448-9B76-C7AC6D047447}" type="presParOf" srcId="{600E309E-EF38-2A44-B57E-D80B8199CB51}" destId="{1565F5F8-2848-E64A-A5A6-BE23263AF907}" srcOrd="2" destOrd="0" presId="urn:microsoft.com/office/officeart/2005/8/layout/hierarchy4"/>
    <dgm:cxn modelId="{3E6523D6-E077-A644-921E-86AD1B9E128D}" type="presParOf" srcId="{1565F5F8-2848-E64A-A5A6-BE23263AF907}" destId="{181CB7EB-1631-8144-9F68-58CB5C7AF8CB}" srcOrd="0" destOrd="0" presId="urn:microsoft.com/office/officeart/2005/8/layout/hierarchy4"/>
    <dgm:cxn modelId="{C8C54161-AA53-A443-A85B-AF7F2B8CBBE3}" type="presParOf" srcId="{181CB7EB-1631-8144-9F68-58CB5C7AF8CB}" destId="{EF946A0C-E1F7-FE43-BD50-46E9093B12D9}" srcOrd="0" destOrd="0" presId="urn:microsoft.com/office/officeart/2005/8/layout/hierarchy4"/>
    <dgm:cxn modelId="{C5D9F23D-6B26-1146-8951-E7E34D567EB2}" type="presParOf" srcId="{181CB7EB-1631-8144-9F68-58CB5C7AF8CB}" destId="{0A82F78B-4E72-4740-9D45-E64C5988837D}" srcOrd="1" destOrd="0" presId="urn:microsoft.com/office/officeart/2005/8/layout/hierarchy4"/>
    <dgm:cxn modelId="{07031252-A30A-0146-AD0B-BF6A5B270155}" type="presParOf" srcId="{1565F5F8-2848-E64A-A5A6-BE23263AF907}" destId="{2443726E-6E47-084D-A3EA-6C79343D50AA}" srcOrd="1" destOrd="0" presId="urn:microsoft.com/office/officeart/2005/8/layout/hierarchy4"/>
    <dgm:cxn modelId="{D15912EE-17EB-FA4F-A2A6-69B75979FED9}" type="presParOf" srcId="{1565F5F8-2848-E64A-A5A6-BE23263AF907}" destId="{F0C69258-0128-9546-83CC-BA6E0ACC9CE9}" srcOrd="2" destOrd="0" presId="urn:microsoft.com/office/officeart/2005/8/layout/hierarchy4"/>
    <dgm:cxn modelId="{03149BC4-0507-104B-8849-3F793F5E98E6}" type="presParOf" srcId="{F0C69258-0128-9546-83CC-BA6E0ACC9CE9}" destId="{886DBCC8-F984-1C42-AFD0-A89C545734E9}" srcOrd="0" destOrd="0" presId="urn:microsoft.com/office/officeart/2005/8/layout/hierarchy4"/>
    <dgm:cxn modelId="{8DA3DD34-D3F3-B247-A4C9-19C7B0317FD3}" type="presParOf" srcId="{F0C69258-0128-9546-83CC-BA6E0ACC9CE9}" destId="{3926B8C9-76EF-1B40-B612-E8E4943496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AFB22-0D46-3E4C-A415-83C4AA63482E}" type="doc">
      <dgm:prSet loTypeId="urn:microsoft.com/office/officeart/2005/8/layout/default" loCatId="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DC1AB60-3AA3-3347-A9D4-351B1F427524}">
      <dgm:prSet/>
      <dgm:spPr/>
      <dgm:t>
        <a:bodyPr/>
        <a:lstStyle/>
        <a:p>
          <a:pPr rtl="0"/>
          <a:r>
            <a:rPr lang="en-US" smtClean="0"/>
            <a:t>I hoped to learn by what magic the device decoded the complex harmonics of the input and represented it as a highly accurate discrete pitch.</a:t>
          </a:r>
          <a:endParaRPr lang="en-US"/>
        </a:p>
      </dgm:t>
    </dgm:pt>
    <dgm:pt modelId="{D86095C3-B1B0-3048-A5EE-27F3FB50EAF9}" type="parTrans" cxnId="{0BFF01C0-0506-9D42-AB07-F65BC2F4E1D8}">
      <dgm:prSet/>
      <dgm:spPr/>
      <dgm:t>
        <a:bodyPr/>
        <a:lstStyle/>
        <a:p>
          <a:endParaRPr lang="en-US"/>
        </a:p>
      </dgm:t>
    </dgm:pt>
    <dgm:pt modelId="{6BE8DE7A-459B-2A4C-9491-484F2BC4D995}" type="sibTrans" cxnId="{0BFF01C0-0506-9D42-AB07-F65BC2F4E1D8}">
      <dgm:prSet/>
      <dgm:spPr/>
      <dgm:t>
        <a:bodyPr/>
        <a:lstStyle/>
        <a:p>
          <a:endParaRPr lang="en-US"/>
        </a:p>
      </dgm:t>
    </dgm:pt>
    <dgm:pt modelId="{B2C1774F-D227-234C-BEFA-0A02F9D446E8}" type="pres">
      <dgm:prSet presAssocID="{640AFB22-0D46-3E4C-A415-83C4AA63482E}" presName="diagram" presStyleCnt="0">
        <dgm:presLayoutVars>
          <dgm:dir/>
          <dgm:resizeHandles val="exact"/>
        </dgm:presLayoutVars>
      </dgm:prSet>
      <dgm:spPr/>
    </dgm:pt>
    <dgm:pt modelId="{5D6D150A-DBCF-134A-AAD1-B45AD2D3E21D}" type="pres">
      <dgm:prSet presAssocID="{1DC1AB60-3AA3-3347-A9D4-351B1F427524}" presName="node" presStyleLbl="node1" presStyleIdx="0" presStyleCnt="1">
        <dgm:presLayoutVars>
          <dgm:bulletEnabled val="1"/>
        </dgm:presLayoutVars>
      </dgm:prSet>
      <dgm:spPr/>
    </dgm:pt>
  </dgm:ptLst>
  <dgm:cxnLst>
    <dgm:cxn modelId="{C80D8A78-9D7A-184E-B872-22E1B1A7332A}" type="presOf" srcId="{1DC1AB60-3AA3-3347-A9D4-351B1F427524}" destId="{5D6D150A-DBCF-134A-AAD1-B45AD2D3E21D}" srcOrd="0" destOrd="0" presId="urn:microsoft.com/office/officeart/2005/8/layout/default"/>
    <dgm:cxn modelId="{0BFF01C0-0506-9D42-AB07-F65BC2F4E1D8}" srcId="{640AFB22-0D46-3E4C-A415-83C4AA63482E}" destId="{1DC1AB60-3AA3-3347-A9D4-351B1F427524}" srcOrd="0" destOrd="0" parTransId="{D86095C3-B1B0-3048-A5EE-27F3FB50EAF9}" sibTransId="{6BE8DE7A-459B-2A4C-9491-484F2BC4D995}"/>
    <dgm:cxn modelId="{1A976BA7-762D-EC4F-9C36-BA026EC46EDA}" type="presOf" srcId="{640AFB22-0D46-3E4C-A415-83C4AA63482E}" destId="{B2C1774F-D227-234C-BEFA-0A02F9D446E8}" srcOrd="0" destOrd="0" presId="urn:microsoft.com/office/officeart/2005/8/layout/default"/>
    <dgm:cxn modelId="{0CEFEEE6-1050-6743-9D6B-11F2F55E23DC}" type="presParOf" srcId="{B2C1774F-D227-234C-BEFA-0A02F9D446E8}" destId="{5D6D150A-DBCF-134A-AAD1-B45AD2D3E2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34B07C-279B-D143-8009-BAE327EDE132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3BF577-FDC0-CC4E-9B2B-935084342A15}">
      <dgm:prSet/>
      <dgm:spPr/>
      <dgm:t>
        <a:bodyPr/>
        <a:lstStyle/>
        <a:p>
          <a:pPr rtl="0"/>
          <a:r>
            <a:rPr lang="en-US" smtClean="0"/>
            <a:t>What do I wish I’d known before I started that I know now?  </a:t>
          </a:r>
          <a:endParaRPr lang="en-US"/>
        </a:p>
      </dgm:t>
    </dgm:pt>
    <dgm:pt modelId="{73EA7ECB-F43B-6143-88C1-6F7C8361FD2E}" type="parTrans" cxnId="{9B4D2217-910B-624F-8179-13FEAB1A4BFE}">
      <dgm:prSet/>
      <dgm:spPr/>
      <dgm:t>
        <a:bodyPr/>
        <a:lstStyle/>
        <a:p>
          <a:endParaRPr lang="en-US"/>
        </a:p>
      </dgm:t>
    </dgm:pt>
    <dgm:pt modelId="{413C138C-B881-744B-9475-9BE5A72EED7B}" type="sibTrans" cxnId="{9B4D2217-910B-624F-8179-13FEAB1A4BFE}">
      <dgm:prSet/>
      <dgm:spPr/>
      <dgm:t>
        <a:bodyPr/>
        <a:lstStyle/>
        <a:p>
          <a:endParaRPr lang="en-US"/>
        </a:p>
      </dgm:t>
    </dgm:pt>
    <dgm:pt modelId="{6D65B398-9E59-9545-871E-F19811B31FFE}">
      <dgm:prSet/>
      <dgm:spPr/>
      <dgm:t>
        <a:bodyPr/>
        <a:lstStyle/>
        <a:p>
          <a:pPr rtl="0"/>
          <a:r>
            <a:rPr lang="en-US" smtClean="0"/>
            <a:t>I wish I knew that I would not learn anything about my initial primary question.</a:t>
          </a:r>
          <a:endParaRPr lang="en-US"/>
        </a:p>
      </dgm:t>
    </dgm:pt>
    <dgm:pt modelId="{7E37E06F-ED98-8145-B959-F1F4BE167180}" type="parTrans" cxnId="{29062481-53C8-4B44-A2CF-4F5C11621CFE}">
      <dgm:prSet/>
      <dgm:spPr/>
      <dgm:t>
        <a:bodyPr/>
        <a:lstStyle/>
        <a:p>
          <a:endParaRPr lang="en-US"/>
        </a:p>
      </dgm:t>
    </dgm:pt>
    <dgm:pt modelId="{ED0804B0-D476-C146-9D59-EA378010CCE6}" type="sibTrans" cxnId="{29062481-53C8-4B44-A2CF-4F5C11621CFE}">
      <dgm:prSet/>
      <dgm:spPr/>
      <dgm:t>
        <a:bodyPr/>
        <a:lstStyle/>
        <a:p>
          <a:endParaRPr lang="en-US"/>
        </a:p>
      </dgm:t>
    </dgm:pt>
    <dgm:pt modelId="{4F602E08-6344-6B41-8A97-C311ECFC1550}">
      <dgm:prSet/>
      <dgm:spPr/>
      <dgm:t>
        <a:bodyPr/>
        <a:lstStyle/>
        <a:p>
          <a:pPr rtl="0"/>
          <a:r>
            <a:rPr lang="en-US" smtClean="0"/>
            <a:t>What did I do wrong?</a:t>
          </a:r>
          <a:endParaRPr lang="en-US"/>
        </a:p>
      </dgm:t>
    </dgm:pt>
    <dgm:pt modelId="{E4822788-8592-A841-808C-1DA7FAE7ABE4}" type="parTrans" cxnId="{42AD938E-F7C6-714D-9AE1-F129B8575E51}">
      <dgm:prSet/>
      <dgm:spPr/>
      <dgm:t>
        <a:bodyPr/>
        <a:lstStyle/>
        <a:p>
          <a:endParaRPr lang="en-US"/>
        </a:p>
      </dgm:t>
    </dgm:pt>
    <dgm:pt modelId="{166F74FF-F604-AD4B-B0CD-ED8589361C10}" type="sibTrans" cxnId="{42AD938E-F7C6-714D-9AE1-F129B8575E51}">
      <dgm:prSet/>
      <dgm:spPr/>
      <dgm:t>
        <a:bodyPr/>
        <a:lstStyle/>
        <a:p>
          <a:endParaRPr lang="en-US"/>
        </a:p>
      </dgm:t>
    </dgm:pt>
    <dgm:pt modelId="{F2288623-7795-DE44-B470-1A86E4A95B3E}">
      <dgm:prSet/>
      <dgm:spPr/>
      <dgm:t>
        <a:bodyPr/>
        <a:lstStyle/>
        <a:p>
          <a:pPr rtl="0"/>
          <a:r>
            <a:rPr lang="en-US" smtClean="0"/>
            <a:t>I disassembled the analog meter too quickly and it fell apart into pieces.</a:t>
          </a:r>
          <a:endParaRPr lang="en-US"/>
        </a:p>
      </dgm:t>
    </dgm:pt>
    <dgm:pt modelId="{8C5BA2F9-B5E1-4A47-8971-B25361140096}" type="parTrans" cxnId="{8B4727F7-74C7-1B4F-A235-C1C5374BCE3A}">
      <dgm:prSet/>
      <dgm:spPr/>
      <dgm:t>
        <a:bodyPr/>
        <a:lstStyle/>
        <a:p>
          <a:endParaRPr lang="en-US"/>
        </a:p>
      </dgm:t>
    </dgm:pt>
    <dgm:pt modelId="{D9505607-E16A-1442-B405-B40C8AF66E02}" type="sibTrans" cxnId="{8B4727F7-74C7-1B4F-A235-C1C5374BCE3A}">
      <dgm:prSet/>
      <dgm:spPr/>
      <dgm:t>
        <a:bodyPr/>
        <a:lstStyle/>
        <a:p>
          <a:endParaRPr lang="en-US"/>
        </a:p>
      </dgm:t>
    </dgm:pt>
    <dgm:pt modelId="{DAB28A9E-2CF1-D344-8547-C73827FAC4B3}">
      <dgm:prSet/>
      <dgm:spPr/>
      <dgm:t>
        <a:bodyPr/>
        <a:lstStyle/>
        <a:p>
          <a:pPr rtl="0"/>
          <a:r>
            <a:rPr lang="en-US" smtClean="0"/>
            <a:t>I failed to make registration marks on the flexible connector to the LCD.</a:t>
          </a:r>
          <a:endParaRPr lang="en-US"/>
        </a:p>
      </dgm:t>
    </dgm:pt>
    <dgm:pt modelId="{F339DB95-61FB-D149-9D03-5A1668601E36}" type="parTrans" cxnId="{443B9F03-76F6-FB40-BA55-E3B455E51FF1}">
      <dgm:prSet/>
      <dgm:spPr/>
      <dgm:t>
        <a:bodyPr/>
        <a:lstStyle/>
        <a:p>
          <a:endParaRPr lang="en-US"/>
        </a:p>
      </dgm:t>
    </dgm:pt>
    <dgm:pt modelId="{15141633-929A-7141-B9EF-040B0DC3C9A4}" type="sibTrans" cxnId="{443B9F03-76F6-FB40-BA55-E3B455E51FF1}">
      <dgm:prSet/>
      <dgm:spPr/>
      <dgm:t>
        <a:bodyPr/>
        <a:lstStyle/>
        <a:p>
          <a:endParaRPr lang="en-US"/>
        </a:p>
      </dgm:t>
    </dgm:pt>
    <dgm:pt modelId="{FF5E537A-7393-3D48-A517-5B7DD73DC6A3}">
      <dgm:prSet/>
      <dgm:spPr/>
      <dgm:t>
        <a:bodyPr/>
        <a:lstStyle/>
        <a:p>
          <a:pPr rtl="0"/>
          <a:r>
            <a:rPr lang="en-US" smtClean="0"/>
            <a:t>If I did this again, what would I do differently?</a:t>
          </a:r>
          <a:endParaRPr lang="en-US"/>
        </a:p>
      </dgm:t>
    </dgm:pt>
    <dgm:pt modelId="{A6D01ED5-6382-9C4F-A85D-BAE9C081B2CC}" type="parTrans" cxnId="{E6E8AC98-59C0-9342-BE73-53D321F6FF46}">
      <dgm:prSet/>
      <dgm:spPr/>
      <dgm:t>
        <a:bodyPr/>
        <a:lstStyle/>
        <a:p>
          <a:endParaRPr lang="en-US"/>
        </a:p>
      </dgm:t>
    </dgm:pt>
    <dgm:pt modelId="{41EECD2E-9E68-9642-95F5-7C9E228B8D99}" type="sibTrans" cxnId="{E6E8AC98-59C0-9342-BE73-53D321F6FF46}">
      <dgm:prSet/>
      <dgm:spPr/>
      <dgm:t>
        <a:bodyPr/>
        <a:lstStyle/>
        <a:p>
          <a:endParaRPr lang="en-US"/>
        </a:p>
      </dgm:t>
    </dgm:pt>
    <dgm:pt modelId="{1936F309-B4EC-A045-91F6-CA7EE937AD03}">
      <dgm:prSet/>
      <dgm:spPr/>
      <dgm:t>
        <a:bodyPr/>
        <a:lstStyle/>
        <a:p>
          <a:pPr rtl="0"/>
          <a:r>
            <a:rPr lang="en-US" smtClean="0"/>
            <a:t>I would adjust my expectations for the outcome of the disassembly.</a:t>
          </a:r>
          <a:endParaRPr lang="en-US"/>
        </a:p>
      </dgm:t>
    </dgm:pt>
    <dgm:pt modelId="{1344FE74-E163-CF4A-B298-929792C7A3D7}" type="parTrans" cxnId="{05EF1365-9AAA-0447-AAB1-6AD2046FD6BD}">
      <dgm:prSet/>
      <dgm:spPr/>
      <dgm:t>
        <a:bodyPr/>
        <a:lstStyle/>
        <a:p>
          <a:endParaRPr lang="en-US"/>
        </a:p>
      </dgm:t>
    </dgm:pt>
    <dgm:pt modelId="{55ECDA5B-C2A1-014A-A75B-C074E4533317}" type="sibTrans" cxnId="{05EF1365-9AAA-0447-AAB1-6AD2046FD6BD}">
      <dgm:prSet/>
      <dgm:spPr/>
      <dgm:t>
        <a:bodyPr/>
        <a:lstStyle/>
        <a:p>
          <a:endParaRPr lang="en-US"/>
        </a:p>
      </dgm:t>
    </dgm:pt>
    <dgm:pt modelId="{AF2C34D6-01B0-AA4C-9BA0-D7555C261979}" type="pres">
      <dgm:prSet presAssocID="{7534B07C-279B-D143-8009-BAE327EDE132}" presName="linear" presStyleCnt="0">
        <dgm:presLayoutVars>
          <dgm:dir/>
          <dgm:animLvl val="lvl"/>
          <dgm:resizeHandles val="exact"/>
        </dgm:presLayoutVars>
      </dgm:prSet>
      <dgm:spPr/>
    </dgm:pt>
    <dgm:pt modelId="{185F76A0-603B-504C-8B1B-81E48EE274C9}" type="pres">
      <dgm:prSet presAssocID="{A13BF577-FDC0-CC4E-9B2B-935084342A15}" presName="parentLin" presStyleCnt="0"/>
      <dgm:spPr/>
    </dgm:pt>
    <dgm:pt modelId="{CF0AE773-10AE-3D46-9630-ACC25CB37534}" type="pres">
      <dgm:prSet presAssocID="{A13BF577-FDC0-CC4E-9B2B-935084342A15}" presName="parentLeftMargin" presStyleLbl="node1" presStyleIdx="0" presStyleCnt="3"/>
      <dgm:spPr/>
    </dgm:pt>
    <dgm:pt modelId="{F927D4AD-F9E6-444D-90E2-7C63284F48E3}" type="pres">
      <dgm:prSet presAssocID="{A13BF577-FDC0-CC4E-9B2B-935084342A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DBEE2-878C-A048-A8E3-4E3CE9E896C1}" type="pres">
      <dgm:prSet presAssocID="{A13BF577-FDC0-CC4E-9B2B-935084342A15}" presName="negativeSpace" presStyleCnt="0"/>
      <dgm:spPr/>
    </dgm:pt>
    <dgm:pt modelId="{2CDA6CAC-BEAA-FF49-9B0E-5C19FDEE844B}" type="pres">
      <dgm:prSet presAssocID="{A13BF577-FDC0-CC4E-9B2B-935084342A15}" presName="childText" presStyleLbl="conFgAcc1" presStyleIdx="0" presStyleCnt="3">
        <dgm:presLayoutVars>
          <dgm:bulletEnabled val="1"/>
        </dgm:presLayoutVars>
      </dgm:prSet>
      <dgm:spPr/>
    </dgm:pt>
    <dgm:pt modelId="{A0B442B6-C033-E441-8572-0BA34007EB98}" type="pres">
      <dgm:prSet presAssocID="{413C138C-B881-744B-9475-9BE5A72EED7B}" presName="spaceBetweenRectangles" presStyleCnt="0"/>
      <dgm:spPr/>
    </dgm:pt>
    <dgm:pt modelId="{B1BDC3D0-687F-254B-94B8-2308F9BF8B35}" type="pres">
      <dgm:prSet presAssocID="{4F602E08-6344-6B41-8A97-C311ECFC1550}" presName="parentLin" presStyleCnt="0"/>
      <dgm:spPr/>
    </dgm:pt>
    <dgm:pt modelId="{6134E520-45CB-A14F-A87F-B4AB284AE0A9}" type="pres">
      <dgm:prSet presAssocID="{4F602E08-6344-6B41-8A97-C311ECFC1550}" presName="parentLeftMargin" presStyleLbl="node1" presStyleIdx="0" presStyleCnt="3"/>
      <dgm:spPr/>
    </dgm:pt>
    <dgm:pt modelId="{54E0EA01-B17F-F846-BD0C-0CE10BB4D5A9}" type="pres">
      <dgm:prSet presAssocID="{4F602E08-6344-6B41-8A97-C311ECFC1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F7DABD-1331-D442-B678-414743FB81C0}" type="pres">
      <dgm:prSet presAssocID="{4F602E08-6344-6B41-8A97-C311ECFC1550}" presName="negativeSpace" presStyleCnt="0"/>
      <dgm:spPr/>
    </dgm:pt>
    <dgm:pt modelId="{255CB392-C789-FD4A-85D3-C53345A03DEF}" type="pres">
      <dgm:prSet presAssocID="{4F602E08-6344-6B41-8A97-C311ECFC1550}" presName="childText" presStyleLbl="conFgAcc1" presStyleIdx="1" presStyleCnt="3">
        <dgm:presLayoutVars>
          <dgm:bulletEnabled val="1"/>
        </dgm:presLayoutVars>
      </dgm:prSet>
      <dgm:spPr/>
    </dgm:pt>
    <dgm:pt modelId="{E88D1A71-1D7B-F641-B53F-85F9AD70BFF8}" type="pres">
      <dgm:prSet presAssocID="{166F74FF-F604-AD4B-B0CD-ED8589361C10}" presName="spaceBetweenRectangles" presStyleCnt="0"/>
      <dgm:spPr/>
    </dgm:pt>
    <dgm:pt modelId="{DE01A8F3-419B-5C46-9CD6-4C0880245C02}" type="pres">
      <dgm:prSet presAssocID="{FF5E537A-7393-3D48-A517-5B7DD73DC6A3}" presName="parentLin" presStyleCnt="0"/>
      <dgm:spPr/>
    </dgm:pt>
    <dgm:pt modelId="{46100F7E-4B99-AA4B-9251-CBFBF2DECD35}" type="pres">
      <dgm:prSet presAssocID="{FF5E537A-7393-3D48-A517-5B7DD73DC6A3}" presName="parentLeftMargin" presStyleLbl="node1" presStyleIdx="1" presStyleCnt="3"/>
      <dgm:spPr/>
    </dgm:pt>
    <dgm:pt modelId="{3BE24057-5464-3E4A-84E2-39A97485A242}" type="pres">
      <dgm:prSet presAssocID="{FF5E537A-7393-3D48-A517-5B7DD73DC6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A78CB6-CDD6-0E40-A9A8-093CEE8BCCCA}" type="pres">
      <dgm:prSet presAssocID="{FF5E537A-7393-3D48-A517-5B7DD73DC6A3}" presName="negativeSpace" presStyleCnt="0"/>
      <dgm:spPr/>
    </dgm:pt>
    <dgm:pt modelId="{CE855217-2DF9-E147-8F60-7B020ADBDED3}" type="pres">
      <dgm:prSet presAssocID="{FF5E537A-7393-3D48-A517-5B7DD73DC6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C0FC369-6C8E-3C46-8C29-7328349260AB}" type="presOf" srcId="{7534B07C-279B-D143-8009-BAE327EDE132}" destId="{AF2C34D6-01B0-AA4C-9BA0-D7555C261979}" srcOrd="0" destOrd="0" presId="urn:microsoft.com/office/officeart/2005/8/layout/list1"/>
    <dgm:cxn modelId="{4F7161C4-E759-A24C-A3F8-9DC700354FDC}" type="presOf" srcId="{DAB28A9E-2CF1-D344-8547-C73827FAC4B3}" destId="{255CB392-C789-FD4A-85D3-C53345A03DEF}" srcOrd="0" destOrd="1" presId="urn:microsoft.com/office/officeart/2005/8/layout/list1"/>
    <dgm:cxn modelId="{A496563E-6918-3A49-8571-8AE4E59F723D}" type="presOf" srcId="{A13BF577-FDC0-CC4E-9B2B-935084342A15}" destId="{CF0AE773-10AE-3D46-9630-ACC25CB37534}" srcOrd="0" destOrd="0" presId="urn:microsoft.com/office/officeart/2005/8/layout/list1"/>
    <dgm:cxn modelId="{9FD1457B-6689-874F-94CB-8D76490D00C3}" type="presOf" srcId="{F2288623-7795-DE44-B470-1A86E4A95B3E}" destId="{255CB392-C789-FD4A-85D3-C53345A03DEF}" srcOrd="0" destOrd="0" presId="urn:microsoft.com/office/officeart/2005/8/layout/list1"/>
    <dgm:cxn modelId="{38D1DB8F-F2B0-BD47-A834-E5BAE5639312}" type="presOf" srcId="{FF5E537A-7393-3D48-A517-5B7DD73DC6A3}" destId="{46100F7E-4B99-AA4B-9251-CBFBF2DECD35}" srcOrd="0" destOrd="0" presId="urn:microsoft.com/office/officeart/2005/8/layout/list1"/>
    <dgm:cxn modelId="{05EF1365-9AAA-0447-AAB1-6AD2046FD6BD}" srcId="{FF5E537A-7393-3D48-A517-5B7DD73DC6A3}" destId="{1936F309-B4EC-A045-91F6-CA7EE937AD03}" srcOrd="0" destOrd="0" parTransId="{1344FE74-E163-CF4A-B298-929792C7A3D7}" sibTransId="{55ECDA5B-C2A1-014A-A75B-C074E4533317}"/>
    <dgm:cxn modelId="{90B121E0-F869-6F49-B64D-655BC75CBE20}" type="presOf" srcId="{A13BF577-FDC0-CC4E-9B2B-935084342A15}" destId="{F927D4AD-F9E6-444D-90E2-7C63284F48E3}" srcOrd="1" destOrd="0" presId="urn:microsoft.com/office/officeart/2005/8/layout/list1"/>
    <dgm:cxn modelId="{D3070867-C6A0-B346-94AB-7E3F56AB99DA}" type="presOf" srcId="{4F602E08-6344-6B41-8A97-C311ECFC1550}" destId="{6134E520-45CB-A14F-A87F-B4AB284AE0A9}" srcOrd="0" destOrd="0" presId="urn:microsoft.com/office/officeart/2005/8/layout/list1"/>
    <dgm:cxn modelId="{5DE03EEC-0AFE-FE4D-B5FD-661F3EAA79F3}" type="presOf" srcId="{FF5E537A-7393-3D48-A517-5B7DD73DC6A3}" destId="{3BE24057-5464-3E4A-84E2-39A97485A242}" srcOrd="1" destOrd="0" presId="urn:microsoft.com/office/officeart/2005/8/layout/list1"/>
    <dgm:cxn modelId="{E2F9B029-B647-784B-835E-41D239B0CD7D}" type="presOf" srcId="{1936F309-B4EC-A045-91F6-CA7EE937AD03}" destId="{CE855217-2DF9-E147-8F60-7B020ADBDED3}" srcOrd="0" destOrd="0" presId="urn:microsoft.com/office/officeart/2005/8/layout/list1"/>
    <dgm:cxn modelId="{443B9F03-76F6-FB40-BA55-E3B455E51FF1}" srcId="{4F602E08-6344-6B41-8A97-C311ECFC1550}" destId="{DAB28A9E-2CF1-D344-8547-C73827FAC4B3}" srcOrd="1" destOrd="0" parTransId="{F339DB95-61FB-D149-9D03-5A1668601E36}" sibTransId="{15141633-929A-7141-B9EF-040B0DC3C9A4}"/>
    <dgm:cxn modelId="{A25B50F2-2850-784F-993A-D46983B422EC}" type="presOf" srcId="{6D65B398-9E59-9545-871E-F19811B31FFE}" destId="{2CDA6CAC-BEAA-FF49-9B0E-5C19FDEE844B}" srcOrd="0" destOrd="0" presId="urn:microsoft.com/office/officeart/2005/8/layout/list1"/>
    <dgm:cxn modelId="{E6E8AC98-59C0-9342-BE73-53D321F6FF46}" srcId="{7534B07C-279B-D143-8009-BAE327EDE132}" destId="{FF5E537A-7393-3D48-A517-5B7DD73DC6A3}" srcOrd="2" destOrd="0" parTransId="{A6D01ED5-6382-9C4F-A85D-BAE9C081B2CC}" sibTransId="{41EECD2E-9E68-9642-95F5-7C9E228B8D99}"/>
    <dgm:cxn modelId="{9B4D2217-910B-624F-8179-13FEAB1A4BFE}" srcId="{7534B07C-279B-D143-8009-BAE327EDE132}" destId="{A13BF577-FDC0-CC4E-9B2B-935084342A15}" srcOrd="0" destOrd="0" parTransId="{73EA7ECB-F43B-6143-88C1-6F7C8361FD2E}" sibTransId="{413C138C-B881-744B-9475-9BE5A72EED7B}"/>
    <dgm:cxn modelId="{42AD938E-F7C6-714D-9AE1-F129B8575E51}" srcId="{7534B07C-279B-D143-8009-BAE327EDE132}" destId="{4F602E08-6344-6B41-8A97-C311ECFC1550}" srcOrd="1" destOrd="0" parTransId="{E4822788-8592-A841-808C-1DA7FAE7ABE4}" sibTransId="{166F74FF-F604-AD4B-B0CD-ED8589361C10}"/>
    <dgm:cxn modelId="{8B4727F7-74C7-1B4F-A235-C1C5374BCE3A}" srcId="{4F602E08-6344-6B41-8A97-C311ECFC1550}" destId="{F2288623-7795-DE44-B470-1A86E4A95B3E}" srcOrd="0" destOrd="0" parTransId="{8C5BA2F9-B5E1-4A47-8971-B25361140096}" sibTransId="{D9505607-E16A-1442-B405-B40C8AF66E02}"/>
    <dgm:cxn modelId="{29062481-53C8-4B44-A2CF-4F5C11621CFE}" srcId="{A13BF577-FDC0-CC4E-9B2B-935084342A15}" destId="{6D65B398-9E59-9545-871E-F19811B31FFE}" srcOrd="0" destOrd="0" parTransId="{7E37E06F-ED98-8145-B959-F1F4BE167180}" sibTransId="{ED0804B0-D476-C146-9D59-EA378010CCE6}"/>
    <dgm:cxn modelId="{9AFBE354-93D3-C649-BEF1-A02C8D345AC6}" type="presOf" srcId="{4F602E08-6344-6B41-8A97-C311ECFC1550}" destId="{54E0EA01-B17F-F846-BD0C-0CE10BB4D5A9}" srcOrd="1" destOrd="0" presId="urn:microsoft.com/office/officeart/2005/8/layout/list1"/>
    <dgm:cxn modelId="{49293D95-C71B-4941-A7B9-712EF10FE01C}" type="presParOf" srcId="{AF2C34D6-01B0-AA4C-9BA0-D7555C261979}" destId="{185F76A0-603B-504C-8B1B-81E48EE274C9}" srcOrd="0" destOrd="0" presId="urn:microsoft.com/office/officeart/2005/8/layout/list1"/>
    <dgm:cxn modelId="{9A34AB43-0421-F949-8AE2-DD4AF77EA18C}" type="presParOf" srcId="{185F76A0-603B-504C-8B1B-81E48EE274C9}" destId="{CF0AE773-10AE-3D46-9630-ACC25CB37534}" srcOrd="0" destOrd="0" presId="urn:microsoft.com/office/officeart/2005/8/layout/list1"/>
    <dgm:cxn modelId="{19D43AA1-D7C3-9341-A46A-A806A7C34FDC}" type="presParOf" srcId="{185F76A0-603B-504C-8B1B-81E48EE274C9}" destId="{F927D4AD-F9E6-444D-90E2-7C63284F48E3}" srcOrd="1" destOrd="0" presId="urn:microsoft.com/office/officeart/2005/8/layout/list1"/>
    <dgm:cxn modelId="{EE219F3E-7FF3-7C46-B904-CFE05AE47976}" type="presParOf" srcId="{AF2C34D6-01B0-AA4C-9BA0-D7555C261979}" destId="{1AEDBEE2-878C-A048-A8E3-4E3CE9E896C1}" srcOrd="1" destOrd="0" presId="urn:microsoft.com/office/officeart/2005/8/layout/list1"/>
    <dgm:cxn modelId="{13B2BBBA-A8AB-404F-A8DE-02BE4C358BC9}" type="presParOf" srcId="{AF2C34D6-01B0-AA4C-9BA0-D7555C261979}" destId="{2CDA6CAC-BEAA-FF49-9B0E-5C19FDEE844B}" srcOrd="2" destOrd="0" presId="urn:microsoft.com/office/officeart/2005/8/layout/list1"/>
    <dgm:cxn modelId="{23F81695-754A-944D-8983-D5BBE4B28682}" type="presParOf" srcId="{AF2C34D6-01B0-AA4C-9BA0-D7555C261979}" destId="{A0B442B6-C033-E441-8572-0BA34007EB98}" srcOrd="3" destOrd="0" presId="urn:microsoft.com/office/officeart/2005/8/layout/list1"/>
    <dgm:cxn modelId="{CC9A01F4-B15F-5247-9D1C-12DEE887CB84}" type="presParOf" srcId="{AF2C34D6-01B0-AA4C-9BA0-D7555C261979}" destId="{B1BDC3D0-687F-254B-94B8-2308F9BF8B35}" srcOrd="4" destOrd="0" presId="urn:microsoft.com/office/officeart/2005/8/layout/list1"/>
    <dgm:cxn modelId="{95766553-9A7D-7A4C-8836-B194E35E3FC9}" type="presParOf" srcId="{B1BDC3D0-687F-254B-94B8-2308F9BF8B35}" destId="{6134E520-45CB-A14F-A87F-B4AB284AE0A9}" srcOrd="0" destOrd="0" presId="urn:microsoft.com/office/officeart/2005/8/layout/list1"/>
    <dgm:cxn modelId="{C9AA5B44-16BD-C246-B268-245A47C7128D}" type="presParOf" srcId="{B1BDC3D0-687F-254B-94B8-2308F9BF8B35}" destId="{54E0EA01-B17F-F846-BD0C-0CE10BB4D5A9}" srcOrd="1" destOrd="0" presId="urn:microsoft.com/office/officeart/2005/8/layout/list1"/>
    <dgm:cxn modelId="{AF521501-B46C-6B44-983E-01019D6F1CF0}" type="presParOf" srcId="{AF2C34D6-01B0-AA4C-9BA0-D7555C261979}" destId="{16F7DABD-1331-D442-B678-414743FB81C0}" srcOrd="5" destOrd="0" presId="urn:microsoft.com/office/officeart/2005/8/layout/list1"/>
    <dgm:cxn modelId="{D7538DA4-ED14-B749-B5DB-1AEF0FF793FD}" type="presParOf" srcId="{AF2C34D6-01B0-AA4C-9BA0-D7555C261979}" destId="{255CB392-C789-FD4A-85D3-C53345A03DEF}" srcOrd="6" destOrd="0" presId="urn:microsoft.com/office/officeart/2005/8/layout/list1"/>
    <dgm:cxn modelId="{E17D3751-ABCB-6744-81D0-E60A8A6C1F1B}" type="presParOf" srcId="{AF2C34D6-01B0-AA4C-9BA0-D7555C261979}" destId="{E88D1A71-1D7B-F641-B53F-85F9AD70BFF8}" srcOrd="7" destOrd="0" presId="urn:microsoft.com/office/officeart/2005/8/layout/list1"/>
    <dgm:cxn modelId="{255A9816-878F-1840-8E69-D33B0731221C}" type="presParOf" srcId="{AF2C34D6-01B0-AA4C-9BA0-D7555C261979}" destId="{DE01A8F3-419B-5C46-9CD6-4C0880245C02}" srcOrd="8" destOrd="0" presId="urn:microsoft.com/office/officeart/2005/8/layout/list1"/>
    <dgm:cxn modelId="{F818353C-A9BB-7E42-B643-3374EFDDE925}" type="presParOf" srcId="{DE01A8F3-419B-5C46-9CD6-4C0880245C02}" destId="{46100F7E-4B99-AA4B-9251-CBFBF2DECD35}" srcOrd="0" destOrd="0" presId="urn:microsoft.com/office/officeart/2005/8/layout/list1"/>
    <dgm:cxn modelId="{8C7E0796-F687-DF42-9944-7CA0A83A7A92}" type="presParOf" srcId="{DE01A8F3-419B-5C46-9CD6-4C0880245C02}" destId="{3BE24057-5464-3E4A-84E2-39A97485A242}" srcOrd="1" destOrd="0" presId="urn:microsoft.com/office/officeart/2005/8/layout/list1"/>
    <dgm:cxn modelId="{54165924-9507-6142-BA71-F673F1383D59}" type="presParOf" srcId="{AF2C34D6-01B0-AA4C-9BA0-D7555C261979}" destId="{82A78CB6-CDD6-0E40-A9A8-093CEE8BCCCA}" srcOrd="9" destOrd="0" presId="urn:microsoft.com/office/officeart/2005/8/layout/list1"/>
    <dgm:cxn modelId="{70B89180-A398-A04D-904E-0B672A5EBFA1}" type="presParOf" srcId="{AF2C34D6-01B0-AA4C-9BA0-D7555C261979}" destId="{CE855217-2DF9-E147-8F60-7B020ADBDE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919772-529D-B647-8F5A-76CA0140B529}" type="doc">
      <dgm:prSet loTypeId="urn:microsoft.com/office/officeart/2008/layout/LinedList" loCatId="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90693D-4BC7-C84F-A396-A0ACD0040CE8}">
      <dgm:prSet/>
      <dgm:spPr/>
      <dgm:t>
        <a:bodyPr/>
        <a:lstStyle/>
        <a:p>
          <a:pPr rtl="0"/>
          <a:r>
            <a:rPr lang="en-US" dirty="0" smtClean="0"/>
            <a:t>What is the largest chip on the board which is labeled TUN0281?</a:t>
          </a:r>
          <a:endParaRPr lang="en-US" dirty="0"/>
        </a:p>
      </dgm:t>
    </dgm:pt>
    <dgm:pt modelId="{4098B96F-BC9D-D84C-9233-182BDC48AAA8}" type="parTrans" cxnId="{90F07AAF-466C-DD4A-827F-CE597FDCA9B8}">
      <dgm:prSet/>
      <dgm:spPr/>
      <dgm:t>
        <a:bodyPr/>
        <a:lstStyle/>
        <a:p>
          <a:endParaRPr lang="en-US"/>
        </a:p>
      </dgm:t>
    </dgm:pt>
    <dgm:pt modelId="{77B74FCE-7021-EE4A-8A54-41186DED25B5}" type="sibTrans" cxnId="{90F07AAF-466C-DD4A-827F-CE597FDCA9B8}">
      <dgm:prSet/>
      <dgm:spPr/>
      <dgm:t>
        <a:bodyPr/>
        <a:lstStyle/>
        <a:p>
          <a:endParaRPr lang="en-US"/>
        </a:p>
      </dgm:t>
    </dgm:pt>
    <dgm:pt modelId="{DF146A4A-823C-6D4B-B2B9-541091DD9A67}">
      <dgm:prSet/>
      <dgm:spPr/>
      <dgm:t>
        <a:bodyPr/>
        <a:lstStyle/>
        <a:p>
          <a:pPr rtl="0"/>
          <a:r>
            <a:rPr lang="en-US" smtClean="0"/>
            <a:t>Who manufactures this chip?</a:t>
          </a:r>
          <a:endParaRPr lang="en-US"/>
        </a:p>
      </dgm:t>
    </dgm:pt>
    <dgm:pt modelId="{8FE897A8-24A7-9742-8061-E1C5DCE8B13E}" type="parTrans" cxnId="{DACD3AF6-7BDC-6344-9522-50FB79D098DA}">
      <dgm:prSet/>
      <dgm:spPr/>
      <dgm:t>
        <a:bodyPr/>
        <a:lstStyle/>
        <a:p>
          <a:endParaRPr lang="en-US"/>
        </a:p>
      </dgm:t>
    </dgm:pt>
    <dgm:pt modelId="{229EC135-0A87-8B48-8920-1CC927BA436B}" type="sibTrans" cxnId="{DACD3AF6-7BDC-6344-9522-50FB79D098DA}">
      <dgm:prSet/>
      <dgm:spPr/>
      <dgm:t>
        <a:bodyPr/>
        <a:lstStyle/>
        <a:p>
          <a:endParaRPr lang="en-US"/>
        </a:p>
      </dgm:t>
    </dgm:pt>
    <dgm:pt modelId="{E2E7C88A-5549-5044-B5E6-9E5B318FCB5F}">
      <dgm:prSet/>
      <dgm:spPr/>
      <dgm:t>
        <a:bodyPr/>
        <a:lstStyle/>
        <a:p>
          <a:pPr rtl="0"/>
          <a:r>
            <a:rPr lang="en-US" smtClean="0"/>
            <a:t>Are all of the system’s functions contained in this chip?</a:t>
          </a:r>
          <a:endParaRPr lang="en-US"/>
        </a:p>
      </dgm:t>
    </dgm:pt>
    <dgm:pt modelId="{ECE40ADD-78AE-2C4C-BC58-8318936AD3C8}" type="parTrans" cxnId="{C807EFD4-8ECC-AE43-8C34-6DD4C9C93B87}">
      <dgm:prSet/>
      <dgm:spPr/>
      <dgm:t>
        <a:bodyPr/>
        <a:lstStyle/>
        <a:p>
          <a:endParaRPr lang="en-US"/>
        </a:p>
      </dgm:t>
    </dgm:pt>
    <dgm:pt modelId="{B1B7E32A-904F-5B4B-ADBE-EA482A78EAE2}" type="sibTrans" cxnId="{C807EFD4-8ECC-AE43-8C34-6DD4C9C93B87}">
      <dgm:prSet/>
      <dgm:spPr/>
      <dgm:t>
        <a:bodyPr/>
        <a:lstStyle/>
        <a:p>
          <a:endParaRPr lang="en-US"/>
        </a:p>
      </dgm:t>
    </dgm:pt>
    <dgm:pt modelId="{43BF60FA-63FF-A04A-8004-F6700942891B}">
      <dgm:prSet/>
      <dgm:spPr/>
      <dgm:t>
        <a:bodyPr/>
        <a:lstStyle/>
        <a:p>
          <a:pPr rtl="0"/>
          <a:r>
            <a:rPr lang="en-US" smtClean="0"/>
            <a:t>What other commercially available devices use this (or a similar) chip?</a:t>
          </a:r>
          <a:endParaRPr lang="en-US"/>
        </a:p>
      </dgm:t>
    </dgm:pt>
    <dgm:pt modelId="{82F2BA56-4EE2-6D4E-9B6B-7C6593976813}" type="parTrans" cxnId="{1A92CB84-CBA4-514F-82A5-62F321376085}">
      <dgm:prSet/>
      <dgm:spPr/>
      <dgm:t>
        <a:bodyPr/>
        <a:lstStyle/>
        <a:p>
          <a:endParaRPr lang="en-US"/>
        </a:p>
      </dgm:t>
    </dgm:pt>
    <dgm:pt modelId="{120869F6-DA15-0C41-9E85-3F4E3CF3F965}" type="sibTrans" cxnId="{1A92CB84-CBA4-514F-82A5-62F321376085}">
      <dgm:prSet/>
      <dgm:spPr/>
      <dgm:t>
        <a:bodyPr/>
        <a:lstStyle/>
        <a:p>
          <a:endParaRPr lang="en-US"/>
        </a:p>
      </dgm:t>
    </dgm:pt>
    <dgm:pt modelId="{1CE93B23-EB4B-4841-B782-363644933B0D}" type="pres">
      <dgm:prSet presAssocID="{B6919772-529D-B647-8F5A-76CA0140B5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1DFEFC-9BBD-9D49-8B09-B5C04AA2A0C3}" type="pres">
      <dgm:prSet presAssocID="{3690693D-4BC7-C84F-A396-A0ACD0040CE8}" presName="thickLine" presStyleLbl="alignNode1" presStyleIdx="0" presStyleCnt="4"/>
      <dgm:spPr/>
    </dgm:pt>
    <dgm:pt modelId="{B3BFD97E-8065-9847-A98F-69FF8A378E65}" type="pres">
      <dgm:prSet presAssocID="{3690693D-4BC7-C84F-A396-A0ACD0040CE8}" presName="horz1" presStyleCnt="0"/>
      <dgm:spPr/>
    </dgm:pt>
    <dgm:pt modelId="{0D30DFFE-E67B-A245-BB12-5B42EED2EE1F}" type="pres">
      <dgm:prSet presAssocID="{3690693D-4BC7-C84F-A396-A0ACD0040CE8}" presName="tx1" presStyleLbl="revTx" presStyleIdx="0" presStyleCnt="4"/>
      <dgm:spPr/>
      <dgm:t>
        <a:bodyPr/>
        <a:lstStyle/>
        <a:p>
          <a:endParaRPr lang="en-US"/>
        </a:p>
      </dgm:t>
    </dgm:pt>
    <dgm:pt modelId="{C3932BA1-7402-AD4B-9672-750C2DCE9AFC}" type="pres">
      <dgm:prSet presAssocID="{3690693D-4BC7-C84F-A396-A0ACD0040CE8}" presName="vert1" presStyleCnt="0"/>
      <dgm:spPr/>
    </dgm:pt>
    <dgm:pt modelId="{B068B139-C904-D74B-B277-0BE5B0A63146}" type="pres">
      <dgm:prSet presAssocID="{DF146A4A-823C-6D4B-B2B9-541091DD9A67}" presName="thickLine" presStyleLbl="alignNode1" presStyleIdx="1" presStyleCnt="4"/>
      <dgm:spPr/>
    </dgm:pt>
    <dgm:pt modelId="{757F518D-E8A3-FB48-A3E6-F7351CF0FC51}" type="pres">
      <dgm:prSet presAssocID="{DF146A4A-823C-6D4B-B2B9-541091DD9A67}" presName="horz1" presStyleCnt="0"/>
      <dgm:spPr/>
    </dgm:pt>
    <dgm:pt modelId="{95870F78-C191-4345-882D-55F99872E324}" type="pres">
      <dgm:prSet presAssocID="{DF146A4A-823C-6D4B-B2B9-541091DD9A67}" presName="tx1" presStyleLbl="revTx" presStyleIdx="1" presStyleCnt="4"/>
      <dgm:spPr/>
      <dgm:t>
        <a:bodyPr/>
        <a:lstStyle/>
        <a:p>
          <a:endParaRPr lang="en-US"/>
        </a:p>
      </dgm:t>
    </dgm:pt>
    <dgm:pt modelId="{F14D676E-3618-B447-9C33-0E071B06361B}" type="pres">
      <dgm:prSet presAssocID="{DF146A4A-823C-6D4B-B2B9-541091DD9A67}" presName="vert1" presStyleCnt="0"/>
      <dgm:spPr/>
    </dgm:pt>
    <dgm:pt modelId="{77D52E68-23C6-2A48-A38A-44C95EED1ACC}" type="pres">
      <dgm:prSet presAssocID="{E2E7C88A-5549-5044-B5E6-9E5B318FCB5F}" presName="thickLine" presStyleLbl="alignNode1" presStyleIdx="2" presStyleCnt="4"/>
      <dgm:spPr/>
    </dgm:pt>
    <dgm:pt modelId="{D26B316F-E087-5E4D-A294-8AF535EE2C54}" type="pres">
      <dgm:prSet presAssocID="{E2E7C88A-5549-5044-B5E6-9E5B318FCB5F}" presName="horz1" presStyleCnt="0"/>
      <dgm:spPr/>
    </dgm:pt>
    <dgm:pt modelId="{2FF4BFD2-28F8-054A-B396-4B342CE9C286}" type="pres">
      <dgm:prSet presAssocID="{E2E7C88A-5549-5044-B5E6-9E5B318FCB5F}" presName="tx1" presStyleLbl="revTx" presStyleIdx="2" presStyleCnt="4"/>
      <dgm:spPr/>
      <dgm:t>
        <a:bodyPr/>
        <a:lstStyle/>
        <a:p>
          <a:endParaRPr lang="en-US"/>
        </a:p>
      </dgm:t>
    </dgm:pt>
    <dgm:pt modelId="{5CB7126A-71D2-A640-B29E-F24C74C4A145}" type="pres">
      <dgm:prSet presAssocID="{E2E7C88A-5549-5044-B5E6-9E5B318FCB5F}" presName="vert1" presStyleCnt="0"/>
      <dgm:spPr/>
    </dgm:pt>
    <dgm:pt modelId="{096B7558-4422-CC42-BDE2-E6C3C1224C3C}" type="pres">
      <dgm:prSet presAssocID="{43BF60FA-63FF-A04A-8004-F6700942891B}" presName="thickLine" presStyleLbl="alignNode1" presStyleIdx="3" presStyleCnt="4"/>
      <dgm:spPr/>
    </dgm:pt>
    <dgm:pt modelId="{BF5937C5-3B2A-C243-BF87-F9BAAFDB0142}" type="pres">
      <dgm:prSet presAssocID="{43BF60FA-63FF-A04A-8004-F6700942891B}" presName="horz1" presStyleCnt="0"/>
      <dgm:spPr/>
    </dgm:pt>
    <dgm:pt modelId="{9CAF2A65-306B-9F4D-B9C4-6D6C9A31157A}" type="pres">
      <dgm:prSet presAssocID="{43BF60FA-63FF-A04A-8004-F6700942891B}" presName="tx1" presStyleLbl="revTx" presStyleIdx="3" presStyleCnt="4"/>
      <dgm:spPr/>
      <dgm:t>
        <a:bodyPr/>
        <a:lstStyle/>
        <a:p>
          <a:endParaRPr lang="en-US"/>
        </a:p>
      </dgm:t>
    </dgm:pt>
    <dgm:pt modelId="{92155B2D-0EB1-4546-95BC-EEE7F805321F}" type="pres">
      <dgm:prSet presAssocID="{43BF60FA-63FF-A04A-8004-F6700942891B}" presName="vert1" presStyleCnt="0"/>
      <dgm:spPr/>
    </dgm:pt>
  </dgm:ptLst>
  <dgm:cxnLst>
    <dgm:cxn modelId="{0E912FC2-A637-064E-BB28-24557094447C}" type="presOf" srcId="{3690693D-4BC7-C84F-A396-A0ACD0040CE8}" destId="{0D30DFFE-E67B-A245-BB12-5B42EED2EE1F}" srcOrd="0" destOrd="0" presId="urn:microsoft.com/office/officeart/2008/layout/LinedList"/>
    <dgm:cxn modelId="{C807EFD4-8ECC-AE43-8C34-6DD4C9C93B87}" srcId="{B6919772-529D-B647-8F5A-76CA0140B529}" destId="{E2E7C88A-5549-5044-B5E6-9E5B318FCB5F}" srcOrd="2" destOrd="0" parTransId="{ECE40ADD-78AE-2C4C-BC58-8318936AD3C8}" sibTransId="{B1B7E32A-904F-5B4B-ADBE-EA482A78EAE2}"/>
    <dgm:cxn modelId="{1A92CB84-CBA4-514F-82A5-62F321376085}" srcId="{B6919772-529D-B647-8F5A-76CA0140B529}" destId="{43BF60FA-63FF-A04A-8004-F6700942891B}" srcOrd="3" destOrd="0" parTransId="{82F2BA56-4EE2-6D4E-9B6B-7C6593976813}" sibTransId="{120869F6-DA15-0C41-9E85-3F4E3CF3F965}"/>
    <dgm:cxn modelId="{17D70DE8-89B0-624F-897D-07CCC3AE2145}" type="presOf" srcId="{E2E7C88A-5549-5044-B5E6-9E5B318FCB5F}" destId="{2FF4BFD2-28F8-054A-B396-4B342CE9C286}" srcOrd="0" destOrd="0" presId="urn:microsoft.com/office/officeart/2008/layout/LinedList"/>
    <dgm:cxn modelId="{DACD3AF6-7BDC-6344-9522-50FB79D098DA}" srcId="{B6919772-529D-B647-8F5A-76CA0140B529}" destId="{DF146A4A-823C-6D4B-B2B9-541091DD9A67}" srcOrd="1" destOrd="0" parTransId="{8FE897A8-24A7-9742-8061-E1C5DCE8B13E}" sibTransId="{229EC135-0A87-8B48-8920-1CC927BA436B}"/>
    <dgm:cxn modelId="{5FCA189F-9D9F-ED47-A7BD-ADCFC00D41E8}" type="presOf" srcId="{B6919772-529D-B647-8F5A-76CA0140B529}" destId="{1CE93B23-EB4B-4841-B782-363644933B0D}" srcOrd="0" destOrd="0" presId="urn:microsoft.com/office/officeart/2008/layout/LinedList"/>
    <dgm:cxn modelId="{3C5400E2-4FD8-144E-8CD5-CA687791502F}" type="presOf" srcId="{43BF60FA-63FF-A04A-8004-F6700942891B}" destId="{9CAF2A65-306B-9F4D-B9C4-6D6C9A31157A}" srcOrd="0" destOrd="0" presId="urn:microsoft.com/office/officeart/2008/layout/LinedList"/>
    <dgm:cxn modelId="{90F07AAF-466C-DD4A-827F-CE597FDCA9B8}" srcId="{B6919772-529D-B647-8F5A-76CA0140B529}" destId="{3690693D-4BC7-C84F-A396-A0ACD0040CE8}" srcOrd="0" destOrd="0" parTransId="{4098B96F-BC9D-D84C-9233-182BDC48AAA8}" sibTransId="{77B74FCE-7021-EE4A-8A54-41186DED25B5}"/>
    <dgm:cxn modelId="{B1ABEC53-25BB-6843-AA7E-5F2608C3F1FD}" type="presOf" srcId="{DF146A4A-823C-6D4B-B2B9-541091DD9A67}" destId="{95870F78-C191-4345-882D-55F99872E324}" srcOrd="0" destOrd="0" presId="urn:microsoft.com/office/officeart/2008/layout/LinedList"/>
    <dgm:cxn modelId="{D0928E7C-E155-254A-AFE6-1D09A663E3E0}" type="presParOf" srcId="{1CE93B23-EB4B-4841-B782-363644933B0D}" destId="{2C1DFEFC-9BBD-9D49-8B09-B5C04AA2A0C3}" srcOrd="0" destOrd="0" presId="urn:microsoft.com/office/officeart/2008/layout/LinedList"/>
    <dgm:cxn modelId="{569A0C18-BC9B-EA4D-8A0B-1140F042D2EB}" type="presParOf" srcId="{1CE93B23-EB4B-4841-B782-363644933B0D}" destId="{B3BFD97E-8065-9847-A98F-69FF8A378E65}" srcOrd="1" destOrd="0" presId="urn:microsoft.com/office/officeart/2008/layout/LinedList"/>
    <dgm:cxn modelId="{4F591F7A-8931-7C4D-9AC6-9CB320151275}" type="presParOf" srcId="{B3BFD97E-8065-9847-A98F-69FF8A378E65}" destId="{0D30DFFE-E67B-A245-BB12-5B42EED2EE1F}" srcOrd="0" destOrd="0" presId="urn:microsoft.com/office/officeart/2008/layout/LinedList"/>
    <dgm:cxn modelId="{59128558-C024-514D-BBF1-B836FAC3F5CD}" type="presParOf" srcId="{B3BFD97E-8065-9847-A98F-69FF8A378E65}" destId="{C3932BA1-7402-AD4B-9672-750C2DCE9AFC}" srcOrd="1" destOrd="0" presId="urn:microsoft.com/office/officeart/2008/layout/LinedList"/>
    <dgm:cxn modelId="{E77E01A5-A198-CB40-9EC1-2D7BFE5F8AFF}" type="presParOf" srcId="{1CE93B23-EB4B-4841-B782-363644933B0D}" destId="{B068B139-C904-D74B-B277-0BE5B0A63146}" srcOrd="2" destOrd="0" presId="urn:microsoft.com/office/officeart/2008/layout/LinedList"/>
    <dgm:cxn modelId="{35938C08-5138-3A43-85C5-F8F44634B3FE}" type="presParOf" srcId="{1CE93B23-EB4B-4841-B782-363644933B0D}" destId="{757F518D-E8A3-FB48-A3E6-F7351CF0FC51}" srcOrd="3" destOrd="0" presId="urn:microsoft.com/office/officeart/2008/layout/LinedList"/>
    <dgm:cxn modelId="{8CB5FCF0-31EE-1647-AAED-518751039B7B}" type="presParOf" srcId="{757F518D-E8A3-FB48-A3E6-F7351CF0FC51}" destId="{95870F78-C191-4345-882D-55F99872E324}" srcOrd="0" destOrd="0" presId="urn:microsoft.com/office/officeart/2008/layout/LinedList"/>
    <dgm:cxn modelId="{1194A741-2451-8745-9596-BBE461958608}" type="presParOf" srcId="{757F518D-E8A3-FB48-A3E6-F7351CF0FC51}" destId="{F14D676E-3618-B447-9C33-0E071B06361B}" srcOrd="1" destOrd="0" presId="urn:microsoft.com/office/officeart/2008/layout/LinedList"/>
    <dgm:cxn modelId="{785C5842-DC88-A04F-9AD0-C8748605C275}" type="presParOf" srcId="{1CE93B23-EB4B-4841-B782-363644933B0D}" destId="{77D52E68-23C6-2A48-A38A-44C95EED1ACC}" srcOrd="4" destOrd="0" presId="urn:microsoft.com/office/officeart/2008/layout/LinedList"/>
    <dgm:cxn modelId="{10E25C75-B51A-4649-925B-57E06D7D8B7F}" type="presParOf" srcId="{1CE93B23-EB4B-4841-B782-363644933B0D}" destId="{D26B316F-E087-5E4D-A294-8AF535EE2C54}" srcOrd="5" destOrd="0" presId="urn:microsoft.com/office/officeart/2008/layout/LinedList"/>
    <dgm:cxn modelId="{8C9E3EE2-CC88-1B42-8B93-BC74FD8B71D6}" type="presParOf" srcId="{D26B316F-E087-5E4D-A294-8AF535EE2C54}" destId="{2FF4BFD2-28F8-054A-B396-4B342CE9C286}" srcOrd="0" destOrd="0" presId="urn:microsoft.com/office/officeart/2008/layout/LinedList"/>
    <dgm:cxn modelId="{B454837D-D061-2348-BDBF-0D1FD9314A36}" type="presParOf" srcId="{D26B316F-E087-5E4D-A294-8AF535EE2C54}" destId="{5CB7126A-71D2-A640-B29E-F24C74C4A145}" srcOrd="1" destOrd="0" presId="urn:microsoft.com/office/officeart/2008/layout/LinedList"/>
    <dgm:cxn modelId="{E33358D1-3BF9-B64A-BB39-62287B0CC554}" type="presParOf" srcId="{1CE93B23-EB4B-4841-B782-363644933B0D}" destId="{096B7558-4422-CC42-BDE2-E6C3C1224C3C}" srcOrd="6" destOrd="0" presId="urn:microsoft.com/office/officeart/2008/layout/LinedList"/>
    <dgm:cxn modelId="{41918AE1-39D4-CB48-9806-E6EF64B8FFD6}" type="presParOf" srcId="{1CE93B23-EB4B-4841-B782-363644933B0D}" destId="{BF5937C5-3B2A-C243-BF87-F9BAAFDB0142}" srcOrd="7" destOrd="0" presId="urn:microsoft.com/office/officeart/2008/layout/LinedList"/>
    <dgm:cxn modelId="{C2915E66-9F37-9B4B-91D0-54418842B0D0}" type="presParOf" srcId="{BF5937C5-3B2A-C243-BF87-F9BAAFDB0142}" destId="{9CAF2A65-306B-9F4D-B9C4-6D6C9A31157A}" srcOrd="0" destOrd="0" presId="urn:microsoft.com/office/officeart/2008/layout/LinedList"/>
    <dgm:cxn modelId="{45463AAE-AB86-774C-AC04-C3DAAB083ECB}" type="presParOf" srcId="{BF5937C5-3B2A-C243-BF87-F9BAAFDB0142}" destId="{92155B2D-0EB1-4546-95BC-EEE7F80532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85A85-A2C7-6D43-84D0-BB4D933018E9}" type="doc">
      <dgm:prSet loTypeId="urn:microsoft.com/office/officeart/2005/8/layout/default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4492041-EB07-F74A-8F10-3EDD8F16B831}">
      <dgm:prSet/>
      <dgm:spPr/>
      <dgm:t>
        <a:bodyPr/>
        <a:lstStyle/>
        <a:p>
          <a:pPr rtl="0"/>
          <a:r>
            <a:rPr lang="en-US" smtClean="0"/>
            <a:t>It is efficient and safe for a manufacturer to encode almost all of an appliance’s intelligence into a single integrated circuit.  This effectively black boxes the capability, lowering manufacturing costs and protects the company’s intellectual property.</a:t>
          </a:r>
          <a:endParaRPr lang="en-US"/>
        </a:p>
      </dgm:t>
    </dgm:pt>
    <dgm:pt modelId="{3A8531A9-20EA-F64A-B147-56E4EEBC2DE2}" type="parTrans" cxnId="{42F4AF63-4916-274E-845C-6AA209A6B18D}">
      <dgm:prSet/>
      <dgm:spPr/>
      <dgm:t>
        <a:bodyPr/>
        <a:lstStyle/>
        <a:p>
          <a:endParaRPr lang="en-US"/>
        </a:p>
      </dgm:t>
    </dgm:pt>
    <dgm:pt modelId="{1B716EE1-FEBA-CA4D-9E21-0782249D3C94}" type="sibTrans" cxnId="{42F4AF63-4916-274E-845C-6AA209A6B18D}">
      <dgm:prSet/>
      <dgm:spPr/>
      <dgm:t>
        <a:bodyPr/>
        <a:lstStyle/>
        <a:p>
          <a:endParaRPr lang="en-US"/>
        </a:p>
      </dgm:t>
    </dgm:pt>
    <dgm:pt modelId="{B4BF2A66-2818-CF4E-906F-DFC0FCEE3023}" type="pres">
      <dgm:prSet presAssocID="{41485A85-A2C7-6D43-84D0-BB4D933018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1B7A0-B366-304C-8204-BC37F1F60825}" type="pres">
      <dgm:prSet presAssocID="{74492041-EB07-F74A-8F10-3EDD8F16B83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4AF63-4916-274E-845C-6AA209A6B18D}" srcId="{41485A85-A2C7-6D43-84D0-BB4D933018E9}" destId="{74492041-EB07-F74A-8F10-3EDD8F16B831}" srcOrd="0" destOrd="0" parTransId="{3A8531A9-20EA-F64A-B147-56E4EEBC2DE2}" sibTransId="{1B716EE1-FEBA-CA4D-9E21-0782249D3C94}"/>
    <dgm:cxn modelId="{5E3C3F0E-9BDA-B346-8228-24B45EC0B09D}" type="presOf" srcId="{74492041-EB07-F74A-8F10-3EDD8F16B831}" destId="{6AC1B7A0-B366-304C-8204-BC37F1F60825}" srcOrd="0" destOrd="0" presId="urn:microsoft.com/office/officeart/2005/8/layout/default"/>
    <dgm:cxn modelId="{EDEA93A7-776C-2941-9C67-C5A175711E63}" type="presOf" srcId="{41485A85-A2C7-6D43-84D0-BB4D933018E9}" destId="{B4BF2A66-2818-CF4E-906F-DFC0FCEE3023}" srcOrd="0" destOrd="0" presId="urn:microsoft.com/office/officeart/2005/8/layout/default"/>
    <dgm:cxn modelId="{DD6B6E56-CA1A-AA4A-BFD6-488DF8B99934}" type="presParOf" srcId="{B4BF2A66-2818-CF4E-906F-DFC0FCEE3023}" destId="{6AC1B7A0-B366-304C-8204-BC37F1F6082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6EC7C-2654-B44F-B8F1-A0B3DA38A901}">
      <dsp:nvSpPr>
        <dsp:cNvPr id="0" name=""/>
        <dsp:cNvSpPr/>
      </dsp:nvSpPr>
      <dsp:spPr>
        <a:xfrm>
          <a:off x="2966" y="1451"/>
          <a:ext cx="7461667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Tuning</a:t>
          </a:r>
          <a:endParaRPr lang="en-US" sz="3900" kern="1200"/>
        </a:p>
      </dsp:txBody>
      <dsp:txXfrm>
        <a:off x="29751" y="28236"/>
        <a:ext cx="7408097" cy="860948"/>
      </dsp:txXfrm>
    </dsp:sp>
    <dsp:sp modelId="{EB9CD01C-9FBF-6141-8D09-BF30E39CE435}">
      <dsp:nvSpPr>
        <dsp:cNvPr id="0" name=""/>
        <dsp:cNvSpPr/>
      </dsp:nvSpPr>
      <dsp:spPr>
        <a:xfrm>
          <a:off x="2966" y="1012756"/>
          <a:ext cx="210713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Pitch Generation</a:t>
          </a:r>
          <a:endParaRPr lang="en-US" sz="2400" kern="1200"/>
        </a:p>
      </dsp:txBody>
      <dsp:txXfrm>
        <a:off x="29751" y="1039541"/>
        <a:ext cx="2053569" cy="860948"/>
      </dsp:txXfrm>
    </dsp:sp>
    <dsp:sp modelId="{80EA95A6-0192-4A48-926F-347AA4A4C576}">
      <dsp:nvSpPr>
        <dsp:cNvPr id="0" name=""/>
        <dsp:cNvSpPr/>
      </dsp:nvSpPr>
      <dsp:spPr>
        <a:xfrm>
          <a:off x="2966" y="2024062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Note Selection</a:t>
          </a:r>
          <a:endParaRPr lang="en-US" sz="1700" kern="1200" dirty="0"/>
        </a:p>
      </dsp:txBody>
      <dsp:txXfrm>
        <a:off x="29751" y="2050847"/>
        <a:ext cx="978329" cy="860948"/>
      </dsp:txXfrm>
    </dsp:sp>
    <dsp:sp modelId="{7726B469-8A59-8C47-A04B-1831698C1F2E}">
      <dsp:nvSpPr>
        <dsp:cNvPr id="0" name=""/>
        <dsp:cNvSpPr/>
      </dsp:nvSpPr>
      <dsp:spPr>
        <a:xfrm>
          <a:off x="1078205" y="2024062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</a:t>
          </a:r>
          <a:endParaRPr lang="en-US" sz="1700" kern="1200" dirty="0"/>
        </a:p>
      </dsp:txBody>
      <dsp:txXfrm>
        <a:off x="1104990" y="2050847"/>
        <a:ext cx="978329" cy="860948"/>
      </dsp:txXfrm>
    </dsp:sp>
    <dsp:sp modelId="{3DAF7785-A946-1741-958C-1B5E8C57D6D9}">
      <dsp:nvSpPr>
        <dsp:cNvPr id="0" name=""/>
        <dsp:cNvSpPr/>
      </dsp:nvSpPr>
      <dsp:spPr>
        <a:xfrm>
          <a:off x="2196785" y="1012756"/>
          <a:ext cx="5267848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Pitch Analysis</a:t>
          </a:r>
          <a:endParaRPr lang="en-US" sz="2400" kern="1200"/>
        </a:p>
      </dsp:txBody>
      <dsp:txXfrm>
        <a:off x="2223570" y="1039541"/>
        <a:ext cx="5214278" cy="860948"/>
      </dsp:txXfrm>
    </dsp:sp>
    <dsp:sp modelId="{3F867E03-3FA6-664D-91BD-24703FFFCAF9}">
      <dsp:nvSpPr>
        <dsp:cNvPr id="0" name=""/>
        <dsp:cNvSpPr/>
      </dsp:nvSpPr>
      <dsp:spPr>
        <a:xfrm>
          <a:off x="2196785" y="2024062"/>
          <a:ext cx="313903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Mode Selection</a:t>
          </a:r>
          <a:endParaRPr lang="en-US" sz="1700" kern="1200"/>
        </a:p>
      </dsp:txBody>
      <dsp:txXfrm>
        <a:off x="2223570" y="2050847"/>
        <a:ext cx="3085469" cy="860948"/>
      </dsp:txXfrm>
    </dsp:sp>
    <dsp:sp modelId="{6D42934B-3E4D-FE42-9B25-76435FC03DBC}">
      <dsp:nvSpPr>
        <dsp:cNvPr id="0" name=""/>
        <dsp:cNvSpPr/>
      </dsp:nvSpPr>
      <dsp:spPr>
        <a:xfrm>
          <a:off x="2196785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Chromatic</a:t>
          </a:r>
          <a:endParaRPr lang="en-US" sz="1300" kern="1200"/>
        </a:p>
      </dsp:txBody>
      <dsp:txXfrm>
        <a:off x="2223570" y="3062152"/>
        <a:ext cx="978329" cy="860948"/>
      </dsp:txXfrm>
    </dsp:sp>
    <dsp:sp modelId="{05FE5549-C4D3-D947-8AD7-645C84A2ED82}">
      <dsp:nvSpPr>
        <dsp:cNvPr id="0" name=""/>
        <dsp:cNvSpPr/>
      </dsp:nvSpPr>
      <dsp:spPr>
        <a:xfrm>
          <a:off x="325035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Bass</a:t>
          </a:r>
          <a:endParaRPr lang="en-US" sz="1300" kern="1200"/>
        </a:p>
      </dsp:txBody>
      <dsp:txXfrm>
        <a:off x="3277139" y="3062152"/>
        <a:ext cx="978329" cy="860948"/>
      </dsp:txXfrm>
    </dsp:sp>
    <dsp:sp modelId="{40012ECE-B926-B646-9B06-74F4C3BA76A3}">
      <dsp:nvSpPr>
        <dsp:cNvPr id="0" name=""/>
        <dsp:cNvSpPr/>
      </dsp:nvSpPr>
      <dsp:spPr>
        <a:xfrm>
          <a:off x="430392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Guitar</a:t>
          </a:r>
          <a:endParaRPr lang="en-US" sz="1300" kern="1200"/>
        </a:p>
      </dsp:txBody>
      <dsp:txXfrm>
        <a:off x="4330709" y="3062152"/>
        <a:ext cx="978329" cy="860948"/>
      </dsp:txXfrm>
    </dsp:sp>
    <dsp:sp modelId="{96AFB06E-E4F5-A840-861D-6ECA5C9BFDDE}">
      <dsp:nvSpPr>
        <dsp:cNvPr id="0" name=""/>
        <dsp:cNvSpPr/>
      </dsp:nvSpPr>
      <dsp:spPr>
        <a:xfrm>
          <a:off x="5379164" y="2024062"/>
          <a:ext cx="208546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Input</a:t>
          </a:r>
          <a:endParaRPr lang="en-US" sz="1700" kern="1200"/>
        </a:p>
      </dsp:txBody>
      <dsp:txXfrm>
        <a:off x="5405949" y="2050847"/>
        <a:ext cx="2031899" cy="860948"/>
      </dsp:txXfrm>
    </dsp:sp>
    <dsp:sp modelId="{EF946A0C-E1F7-FE43-BD50-46E9093B12D9}">
      <dsp:nvSpPr>
        <dsp:cNvPr id="0" name=""/>
        <dsp:cNvSpPr/>
      </dsp:nvSpPr>
      <dsp:spPr>
        <a:xfrm>
          <a:off x="537916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Microphone</a:t>
          </a:r>
          <a:endParaRPr lang="en-US" sz="1300" kern="1200"/>
        </a:p>
      </dsp:txBody>
      <dsp:txXfrm>
        <a:off x="5405949" y="3062152"/>
        <a:ext cx="978329" cy="860948"/>
      </dsp:txXfrm>
    </dsp:sp>
    <dsp:sp modelId="{886DBCC8-F984-1C42-AFD0-A89C545734E9}">
      <dsp:nvSpPr>
        <dsp:cNvPr id="0" name=""/>
        <dsp:cNvSpPr/>
      </dsp:nvSpPr>
      <dsp:spPr>
        <a:xfrm>
          <a:off x="6432733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¼” Jack</a:t>
          </a:r>
          <a:endParaRPr lang="en-US" sz="1300" kern="1200"/>
        </a:p>
      </dsp:txBody>
      <dsp:txXfrm>
        <a:off x="6459518" y="3062152"/>
        <a:ext cx="978329" cy="860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D150A-DBCF-134A-AAD1-B45AD2D3E21D}">
      <dsp:nvSpPr>
        <dsp:cNvPr id="0" name=""/>
        <dsp:cNvSpPr/>
      </dsp:nvSpPr>
      <dsp:spPr>
        <a:xfrm>
          <a:off x="441200" y="109"/>
          <a:ext cx="6585198" cy="39511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I hoped to learn by what magic the device decoded the complex harmonics of the input and represented it as a highly accurate discrete pitch.</a:t>
          </a:r>
          <a:endParaRPr lang="en-US" sz="4300" kern="1200"/>
        </a:p>
      </dsp:txBody>
      <dsp:txXfrm>
        <a:off x="441200" y="109"/>
        <a:ext cx="6585198" cy="3951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A6CAC-BEAA-FF49-9B0E-5C19FDEE844B}">
      <dsp:nvSpPr>
        <dsp:cNvPr id="0" name=""/>
        <dsp:cNvSpPr/>
      </dsp:nvSpPr>
      <dsp:spPr>
        <a:xfrm>
          <a:off x="0" y="793473"/>
          <a:ext cx="7467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91592" rIns="5795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 wish I knew that I would not learn anything about my initial primary question.</a:t>
          </a:r>
          <a:endParaRPr lang="en-US" sz="1400" kern="1200"/>
        </a:p>
      </dsp:txBody>
      <dsp:txXfrm>
        <a:off x="0" y="793473"/>
        <a:ext cx="7467600" cy="595350"/>
      </dsp:txXfrm>
    </dsp:sp>
    <dsp:sp modelId="{F927D4AD-F9E6-444D-90E2-7C63284F48E3}">
      <dsp:nvSpPr>
        <dsp:cNvPr id="0" name=""/>
        <dsp:cNvSpPr/>
      </dsp:nvSpPr>
      <dsp:spPr>
        <a:xfrm>
          <a:off x="373380" y="586833"/>
          <a:ext cx="5227320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What do I wish I’d known before I started that I know now?  </a:t>
          </a:r>
          <a:endParaRPr lang="en-US" sz="1400" kern="1200"/>
        </a:p>
      </dsp:txBody>
      <dsp:txXfrm>
        <a:off x="393555" y="607008"/>
        <a:ext cx="5186970" cy="372930"/>
      </dsp:txXfrm>
    </dsp:sp>
    <dsp:sp modelId="{255CB392-C789-FD4A-85D3-C53345A03DEF}">
      <dsp:nvSpPr>
        <dsp:cNvPr id="0" name=""/>
        <dsp:cNvSpPr/>
      </dsp:nvSpPr>
      <dsp:spPr>
        <a:xfrm>
          <a:off x="0" y="1671063"/>
          <a:ext cx="74676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91592" rIns="5795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 disassembled the analog meter too quickly and it fell apart into pieces.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 failed to make registration marks on the flexible connector to the LCD.</a:t>
          </a:r>
          <a:endParaRPr lang="en-US" sz="1400" kern="1200"/>
        </a:p>
      </dsp:txBody>
      <dsp:txXfrm>
        <a:off x="0" y="1671063"/>
        <a:ext cx="7467600" cy="815850"/>
      </dsp:txXfrm>
    </dsp:sp>
    <dsp:sp modelId="{54E0EA01-B17F-F846-BD0C-0CE10BB4D5A9}">
      <dsp:nvSpPr>
        <dsp:cNvPr id="0" name=""/>
        <dsp:cNvSpPr/>
      </dsp:nvSpPr>
      <dsp:spPr>
        <a:xfrm>
          <a:off x="373380" y="1464423"/>
          <a:ext cx="5227320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What did I do wrong?</a:t>
          </a:r>
          <a:endParaRPr lang="en-US" sz="1400" kern="1200"/>
        </a:p>
      </dsp:txBody>
      <dsp:txXfrm>
        <a:off x="393555" y="1484598"/>
        <a:ext cx="5186970" cy="372930"/>
      </dsp:txXfrm>
    </dsp:sp>
    <dsp:sp modelId="{CE855217-2DF9-E147-8F60-7B020ADBDED3}">
      <dsp:nvSpPr>
        <dsp:cNvPr id="0" name=""/>
        <dsp:cNvSpPr/>
      </dsp:nvSpPr>
      <dsp:spPr>
        <a:xfrm>
          <a:off x="0" y="2769153"/>
          <a:ext cx="7467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91592" rIns="57956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 would adjust my expectations for the outcome of the disassembly.</a:t>
          </a:r>
          <a:endParaRPr lang="en-US" sz="1400" kern="1200"/>
        </a:p>
      </dsp:txBody>
      <dsp:txXfrm>
        <a:off x="0" y="2769153"/>
        <a:ext cx="7467600" cy="595350"/>
      </dsp:txXfrm>
    </dsp:sp>
    <dsp:sp modelId="{3BE24057-5464-3E4A-84E2-39A97485A242}">
      <dsp:nvSpPr>
        <dsp:cNvPr id="0" name=""/>
        <dsp:cNvSpPr/>
      </dsp:nvSpPr>
      <dsp:spPr>
        <a:xfrm>
          <a:off x="373380" y="2562513"/>
          <a:ext cx="5227320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If I did this again, what would I do differently?</a:t>
          </a:r>
          <a:endParaRPr lang="en-US" sz="1400" kern="1200"/>
        </a:p>
      </dsp:txBody>
      <dsp:txXfrm>
        <a:off x="393555" y="2582688"/>
        <a:ext cx="51869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FEFC-9BBD-9D49-8B09-B5C04AA2A0C3}">
      <dsp:nvSpPr>
        <dsp:cNvPr id="0" name=""/>
        <dsp:cNvSpPr/>
      </dsp:nvSpPr>
      <dsp:spPr>
        <a:xfrm>
          <a:off x="0" y="0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0DFFE-E67B-A245-BB12-5B42EED2EE1F}">
      <dsp:nvSpPr>
        <dsp:cNvPr id="0" name=""/>
        <dsp:cNvSpPr/>
      </dsp:nvSpPr>
      <dsp:spPr>
        <a:xfrm>
          <a:off x="0" y="0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What is the largest chip on the board which is labeled TUN0281?</a:t>
          </a:r>
          <a:endParaRPr lang="en-US" sz="2700" kern="1200" dirty="0"/>
        </a:p>
      </dsp:txBody>
      <dsp:txXfrm>
        <a:off x="0" y="0"/>
        <a:ext cx="7467600" cy="987834"/>
      </dsp:txXfrm>
    </dsp:sp>
    <dsp:sp modelId="{B068B139-C904-D74B-B277-0BE5B0A63146}">
      <dsp:nvSpPr>
        <dsp:cNvPr id="0" name=""/>
        <dsp:cNvSpPr/>
      </dsp:nvSpPr>
      <dsp:spPr>
        <a:xfrm>
          <a:off x="0" y="987834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966648"/>
                <a:satOff val="-14760"/>
                <a:lumOff val="-523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966648"/>
                <a:satOff val="-14760"/>
                <a:lumOff val="-523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966648"/>
              <a:satOff val="-14760"/>
              <a:lumOff val="-523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70F78-C191-4345-882D-55F99872E324}">
      <dsp:nvSpPr>
        <dsp:cNvPr id="0" name=""/>
        <dsp:cNvSpPr/>
      </dsp:nvSpPr>
      <dsp:spPr>
        <a:xfrm>
          <a:off x="0" y="987834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Who manufactures this chip?</a:t>
          </a:r>
          <a:endParaRPr lang="en-US" sz="2700" kern="1200"/>
        </a:p>
      </dsp:txBody>
      <dsp:txXfrm>
        <a:off x="0" y="987834"/>
        <a:ext cx="7467600" cy="987834"/>
      </dsp:txXfrm>
    </dsp:sp>
    <dsp:sp modelId="{77D52E68-23C6-2A48-A38A-44C95EED1ACC}">
      <dsp:nvSpPr>
        <dsp:cNvPr id="0" name=""/>
        <dsp:cNvSpPr/>
      </dsp:nvSpPr>
      <dsp:spPr>
        <a:xfrm>
          <a:off x="0" y="1975668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1933297"/>
                <a:satOff val="-29521"/>
                <a:lumOff val="-1046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1933297"/>
                <a:satOff val="-29521"/>
                <a:lumOff val="-1046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1933297"/>
              <a:satOff val="-29521"/>
              <a:lumOff val="-1046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F4BFD2-28F8-054A-B396-4B342CE9C286}">
      <dsp:nvSpPr>
        <dsp:cNvPr id="0" name=""/>
        <dsp:cNvSpPr/>
      </dsp:nvSpPr>
      <dsp:spPr>
        <a:xfrm>
          <a:off x="0" y="1975668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Are all of the system’s functions contained in this chip?</a:t>
          </a:r>
          <a:endParaRPr lang="en-US" sz="2700" kern="1200"/>
        </a:p>
      </dsp:txBody>
      <dsp:txXfrm>
        <a:off x="0" y="1975668"/>
        <a:ext cx="7467600" cy="987834"/>
      </dsp:txXfrm>
    </dsp:sp>
    <dsp:sp modelId="{096B7558-4422-CC42-BDE2-E6C3C1224C3C}">
      <dsp:nvSpPr>
        <dsp:cNvPr id="0" name=""/>
        <dsp:cNvSpPr/>
      </dsp:nvSpPr>
      <dsp:spPr>
        <a:xfrm>
          <a:off x="0" y="2963502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2899945"/>
                <a:satOff val="-44281"/>
                <a:lumOff val="-1569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2899945"/>
                <a:satOff val="-44281"/>
                <a:lumOff val="-1569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2899945"/>
              <a:satOff val="-44281"/>
              <a:lumOff val="-1569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AF2A65-306B-9F4D-B9C4-6D6C9A31157A}">
      <dsp:nvSpPr>
        <dsp:cNvPr id="0" name=""/>
        <dsp:cNvSpPr/>
      </dsp:nvSpPr>
      <dsp:spPr>
        <a:xfrm>
          <a:off x="0" y="2963502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What other commercially available devices use this (or a similar) chip?</a:t>
          </a:r>
          <a:endParaRPr lang="en-US" sz="2700" kern="1200"/>
        </a:p>
      </dsp:txBody>
      <dsp:txXfrm>
        <a:off x="0" y="2963502"/>
        <a:ext cx="7467600" cy="9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1B7A0-B366-304C-8204-BC37F1F60825}">
      <dsp:nvSpPr>
        <dsp:cNvPr id="0" name=""/>
        <dsp:cNvSpPr/>
      </dsp:nvSpPr>
      <dsp:spPr>
        <a:xfrm>
          <a:off x="441200" y="109"/>
          <a:ext cx="6585198" cy="39511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It is efficient and safe for a manufacturer to encode almost all of an appliance’s intelligence into a single integrated circuit.  This effectively black boxes the capability, lowering manufacturing costs and protects the company’s intellectual property.</a:t>
          </a:r>
          <a:endParaRPr lang="en-US" sz="3300" kern="1200"/>
        </a:p>
      </dsp:txBody>
      <dsp:txXfrm>
        <a:off x="441200" y="109"/>
        <a:ext cx="6585198" cy="395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Boss TU-15 Teardown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Engineering (SE4920) Final Project</a:t>
            </a:r>
          </a:p>
          <a:p>
            <a:r>
              <a:rPr lang="en-US" dirty="0" smtClean="0"/>
              <a:t>Steve Mazza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Know?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1679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61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Think I Will Learn?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78622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97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334838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09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35178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36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71625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55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26</TotalTime>
  <Words>247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Sketchbook</vt:lpstr>
      <vt:lpstr>Boss TU-15 Teardown</vt:lpstr>
      <vt:lpstr>What Do I Know?</vt:lpstr>
      <vt:lpstr>What Do I Think I Will Learn?</vt:lpstr>
      <vt:lpstr>After Questions</vt:lpstr>
      <vt:lpstr>Outstanding Questions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TU-15 Teardown</dc:title>
  <dc:creator>Steve Mazza</dc:creator>
  <cp:lastModifiedBy>Steve Mazza</cp:lastModifiedBy>
  <cp:revision>7</cp:revision>
  <dcterms:created xsi:type="dcterms:W3CDTF">2014-09-16T20:04:02Z</dcterms:created>
  <dcterms:modified xsi:type="dcterms:W3CDTF">2014-09-16T22:07:21Z</dcterms:modified>
</cp:coreProperties>
</file>