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92" r:id="rId2"/>
    <p:sldId id="317" r:id="rId3"/>
    <p:sldId id="293" r:id="rId4"/>
    <p:sldId id="316" r:id="rId5"/>
    <p:sldId id="312" r:id="rId6"/>
    <p:sldId id="313" r:id="rId7"/>
    <p:sldId id="318" r:id="rId8"/>
    <p:sldId id="319" r:id="rId9"/>
    <p:sldId id="320" r:id="rId10"/>
    <p:sldId id="314" r:id="rId11"/>
    <p:sldId id="315" r:id="rId12"/>
    <p:sldId id="28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27" autoAdjust="0"/>
  </p:normalViewPr>
  <p:slideViewPr>
    <p:cSldViewPr snapToGrid="0" snapToObjects="1">
      <p:cViewPr>
        <p:scale>
          <a:sx n="103" d="100"/>
          <a:sy n="103" d="100"/>
        </p:scale>
        <p:origin x="-109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9D4E19-344E-EB4F-80AF-125C7D4CE09D}" type="doc">
      <dgm:prSet loTypeId="urn:microsoft.com/office/officeart/2008/layout/VerticalCurvedList" loCatId="" qsTypeId="urn:microsoft.com/office/officeart/2005/8/quickstyle/simple4" qsCatId="simple" csTypeId="urn:microsoft.com/office/officeart/2005/8/colors/colorful1" csCatId="colorful"/>
      <dgm:spPr/>
      <dgm:t>
        <a:bodyPr/>
        <a:lstStyle/>
        <a:p>
          <a:endParaRPr lang="en-US"/>
        </a:p>
      </dgm:t>
    </dgm:pt>
    <dgm:pt modelId="{A59A0A6F-BA2C-834B-83A1-E70301BB41D4}">
      <dgm:prSet/>
      <dgm:spPr/>
      <dgm:t>
        <a:bodyPr/>
        <a:lstStyle/>
        <a:p>
          <a:pPr rtl="0"/>
          <a:r>
            <a:rPr lang="en-US" smtClean="0"/>
            <a:t>Visualize available resources</a:t>
          </a:r>
          <a:endParaRPr lang="en-US"/>
        </a:p>
      </dgm:t>
    </dgm:pt>
    <dgm:pt modelId="{882B47C5-12E7-624B-9BF4-E794E3CB12E6}" type="parTrans" cxnId="{6C66C72C-143B-E445-8BB5-A75B32C36D42}">
      <dgm:prSet/>
      <dgm:spPr/>
      <dgm:t>
        <a:bodyPr/>
        <a:lstStyle/>
        <a:p>
          <a:endParaRPr lang="en-US"/>
        </a:p>
      </dgm:t>
    </dgm:pt>
    <dgm:pt modelId="{1457FAC1-D5D5-4940-A173-4C1478BE7C29}" type="sibTrans" cxnId="{6C66C72C-143B-E445-8BB5-A75B32C36D42}">
      <dgm:prSet/>
      <dgm:spPr/>
      <dgm:t>
        <a:bodyPr/>
        <a:lstStyle/>
        <a:p>
          <a:endParaRPr lang="en-US"/>
        </a:p>
      </dgm:t>
    </dgm:pt>
    <dgm:pt modelId="{9EFCE914-E189-A44F-B74D-89A495FD8AF8}">
      <dgm:prSet/>
      <dgm:spPr/>
      <dgm:t>
        <a:bodyPr/>
        <a:lstStyle/>
        <a:p>
          <a:pPr rtl="0"/>
          <a:r>
            <a:rPr lang="en-US" smtClean="0"/>
            <a:t>Incentivize and reduce cost</a:t>
          </a:r>
          <a:endParaRPr lang="en-US"/>
        </a:p>
      </dgm:t>
    </dgm:pt>
    <dgm:pt modelId="{AB5C0037-9152-1B4C-B4FD-ED961502453C}" type="parTrans" cxnId="{86F1D4AF-AC79-0E40-86E0-19FCCBC99940}">
      <dgm:prSet/>
      <dgm:spPr/>
      <dgm:t>
        <a:bodyPr/>
        <a:lstStyle/>
        <a:p>
          <a:endParaRPr lang="en-US"/>
        </a:p>
      </dgm:t>
    </dgm:pt>
    <dgm:pt modelId="{BE9D8C37-8788-234B-A4A6-2ABCC73DE8D5}" type="sibTrans" cxnId="{86F1D4AF-AC79-0E40-86E0-19FCCBC99940}">
      <dgm:prSet/>
      <dgm:spPr/>
      <dgm:t>
        <a:bodyPr/>
        <a:lstStyle/>
        <a:p>
          <a:endParaRPr lang="en-US"/>
        </a:p>
      </dgm:t>
    </dgm:pt>
    <dgm:pt modelId="{A66222B9-68C2-2F4D-8CA9-4FFB3F26C30F}">
      <dgm:prSet/>
      <dgm:spPr/>
      <dgm:t>
        <a:bodyPr/>
        <a:lstStyle/>
        <a:p>
          <a:pPr rtl="0"/>
          <a:r>
            <a:rPr lang="en-US" smtClean="0"/>
            <a:t>Promote coordination</a:t>
          </a:r>
          <a:endParaRPr lang="en-US"/>
        </a:p>
      </dgm:t>
    </dgm:pt>
    <dgm:pt modelId="{D92DE8F6-F9EE-0348-93BA-728F0494D349}" type="parTrans" cxnId="{C5DECFAD-ECB1-BD49-8919-BE458F61C88A}">
      <dgm:prSet/>
      <dgm:spPr/>
      <dgm:t>
        <a:bodyPr/>
        <a:lstStyle/>
        <a:p>
          <a:endParaRPr lang="en-US"/>
        </a:p>
      </dgm:t>
    </dgm:pt>
    <dgm:pt modelId="{F8FC3DFC-AB93-924E-ADEA-2CB3ECB27441}" type="sibTrans" cxnId="{C5DECFAD-ECB1-BD49-8919-BE458F61C88A}">
      <dgm:prSet/>
      <dgm:spPr/>
      <dgm:t>
        <a:bodyPr/>
        <a:lstStyle/>
        <a:p>
          <a:endParaRPr lang="en-US"/>
        </a:p>
      </dgm:t>
    </dgm:pt>
    <dgm:pt modelId="{0337C9A3-C02C-4849-8B9C-F58B132D668B}" type="pres">
      <dgm:prSet presAssocID="{339D4E19-344E-EB4F-80AF-125C7D4CE09D}" presName="Name0" presStyleCnt="0">
        <dgm:presLayoutVars>
          <dgm:chMax val="7"/>
          <dgm:chPref val="7"/>
          <dgm:dir/>
        </dgm:presLayoutVars>
      </dgm:prSet>
      <dgm:spPr/>
    </dgm:pt>
    <dgm:pt modelId="{B80F0193-8938-0845-BA70-D04A1AAEF7A7}" type="pres">
      <dgm:prSet presAssocID="{339D4E19-344E-EB4F-80AF-125C7D4CE09D}" presName="Name1" presStyleCnt="0"/>
      <dgm:spPr/>
    </dgm:pt>
    <dgm:pt modelId="{BD251EE9-A578-4D4A-902E-33E15588C3DE}" type="pres">
      <dgm:prSet presAssocID="{339D4E19-344E-EB4F-80AF-125C7D4CE09D}" presName="cycle" presStyleCnt="0"/>
      <dgm:spPr/>
    </dgm:pt>
    <dgm:pt modelId="{AD648FF1-36E8-D141-89F0-3F6C9D13FF9A}" type="pres">
      <dgm:prSet presAssocID="{339D4E19-344E-EB4F-80AF-125C7D4CE09D}" presName="srcNode" presStyleLbl="node1" presStyleIdx="0" presStyleCnt="3"/>
      <dgm:spPr/>
    </dgm:pt>
    <dgm:pt modelId="{E9131F2C-F573-1B49-A2CC-ED8C64723AFC}" type="pres">
      <dgm:prSet presAssocID="{339D4E19-344E-EB4F-80AF-125C7D4CE09D}" presName="conn" presStyleLbl="parChTrans1D2" presStyleIdx="0" presStyleCnt="1"/>
      <dgm:spPr/>
    </dgm:pt>
    <dgm:pt modelId="{A5DE50E0-67F1-9F43-9F5D-F83B194AA99D}" type="pres">
      <dgm:prSet presAssocID="{339D4E19-344E-EB4F-80AF-125C7D4CE09D}" presName="extraNode" presStyleLbl="node1" presStyleIdx="0" presStyleCnt="3"/>
      <dgm:spPr/>
    </dgm:pt>
    <dgm:pt modelId="{30DCF734-FEDD-A641-A1CB-0129E8CB468D}" type="pres">
      <dgm:prSet presAssocID="{339D4E19-344E-EB4F-80AF-125C7D4CE09D}" presName="dstNode" presStyleLbl="node1" presStyleIdx="0" presStyleCnt="3"/>
      <dgm:spPr/>
    </dgm:pt>
    <dgm:pt modelId="{9E9C60FB-A296-6349-AACD-0F26F7592B3D}" type="pres">
      <dgm:prSet presAssocID="{A59A0A6F-BA2C-834B-83A1-E70301BB41D4}" presName="text_1" presStyleLbl="node1" presStyleIdx="0" presStyleCnt="3">
        <dgm:presLayoutVars>
          <dgm:bulletEnabled val="1"/>
        </dgm:presLayoutVars>
      </dgm:prSet>
      <dgm:spPr/>
    </dgm:pt>
    <dgm:pt modelId="{A433B8B0-CF58-794A-B462-55CB4FE9568A}" type="pres">
      <dgm:prSet presAssocID="{A59A0A6F-BA2C-834B-83A1-E70301BB41D4}" presName="accent_1" presStyleCnt="0"/>
      <dgm:spPr/>
    </dgm:pt>
    <dgm:pt modelId="{25C41F23-D528-8B4E-98E7-500490AFDD0F}" type="pres">
      <dgm:prSet presAssocID="{A59A0A6F-BA2C-834B-83A1-E70301BB41D4}" presName="accentRepeatNode" presStyleLbl="solidFgAcc1" presStyleIdx="0" presStyleCnt="3"/>
      <dgm:spPr/>
    </dgm:pt>
    <dgm:pt modelId="{4CA95A6C-F05F-3942-B675-3B9A3585FDA7}" type="pres">
      <dgm:prSet presAssocID="{9EFCE914-E189-A44F-B74D-89A495FD8AF8}" presName="text_2" presStyleLbl="node1" presStyleIdx="1" presStyleCnt="3">
        <dgm:presLayoutVars>
          <dgm:bulletEnabled val="1"/>
        </dgm:presLayoutVars>
      </dgm:prSet>
      <dgm:spPr/>
    </dgm:pt>
    <dgm:pt modelId="{07F8B08D-3DDC-3442-ADAC-8CF90E6A7DA1}" type="pres">
      <dgm:prSet presAssocID="{9EFCE914-E189-A44F-B74D-89A495FD8AF8}" presName="accent_2" presStyleCnt="0"/>
      <dgm:spPr/>
    </dgm:pt>
    <dgm:pt modelId="{D1D9BE6C-1F7D-A147-ACF5-97154F314C93}" type="pres">
      <dgm:prSet presAssocID="{9EFCE914-E189-A44F-B74D-89A495FD8AF8}" presName="accentRepeatNode" presStyleLbl="solidFgAcc1" presStyleIdx="1" presStyleCnt="3"/>
      <dgm:spPr/>
    </dgm:pt>
    <dgm:pt modelId="{B31D7E69-FF2A-D143-80C3-4B79A1B80F41}" type="pres">
      <dgm:prSet presAssocID="{A66222B9-68C2-2F4D-8CA9-4FFB3F26C30F}" presName="text_3" presStyleLbl="node1" presStyleIdx="2" presStyleCnt="3">
        <dgm:presLayoutVars>
          <dgm:bulletEnabled val="1"/>
        </dgm:presLayoutVars>
      </dgm:prSet>
      <dgm:spPr/>
    </dgm:pt>
    <dgm:pt modelId="{41C56155-09E1-104C-9800-A3BA14DE89CB}" type="pres">
      <dgm:prSet presAssocID="{A66222B9-68C2-2F4D-8CA9-4FFB3F26C30F}" presName="accent_3" presStyleCnt="0"/>
      <dgm:spPr/>
    </dgm:pt>
    <dgm:pt modelId="{ADDAFF22-D26B-3A48-9954-BDEA8E873483}" type="pres">
      <dgm:prSet presAssocID="{A66222B9-68C2-2F4D-8CA9-4FFB3F26C30F}" presName="accentRepeatNode" presStyleLbl="solidFgAcc1" presStyleIdx="2" presStyleCnt="3"/>
      <dgm:spPr/>
    </dgm:pt>
  </dgm:ptLst>
  <dgm:cxnLst>
    <dgm:cxn modelId="{C5DECFAD-ECB1-BD49-8919-BE458F61C88A}" srcId="{339D4E19-344E-EB4F-80AF-125C7D4CE09D}" destId="{A66222B9-68C2-2F4D-8CA9-4FFB3F26C30F}" srcOrd="2" destOrd="0" parTransId="{D92DE8F6-F9EE-0348-93BA-728F0494D349}" sibTransId="{F8FC3DFC-AB93-924E-ADEA-2CB3ECB27441}"/>
    <dgm:cxn modelId="{86F1D4AF-AC79-0E40-86E0-19FCCBC99940}" srcId="{339D4E19-344E-EB4F-80AF-125C7D4CE09D}" destId="{9EFCE914-E189-A44F-B74D-89A495FD8AF8}" srcOrd="1" destOrd="0" parTransId="{AB5C0037-9152-1B4C-B4FD-ED961502453C}" sibTransId="{BE9D8C37-8788-234B-A4A6-2ABCC73DE8D5}"/>
    <dgm:cxn modelId="{6C66C72C-143B-E445-8BB5-A75B32C36D42}" srcId="{339D4E19-344E-EB4F-80AF-125C7D4CE09D}" destId="{A59A0A6F-BA2C-834B-83A1-E70301BB41D4}" srcOrd="0" destOrd="0" parTransId="{882B47C5-12E7-624B-9BF4-E794E3CB12E6}" sibTransId="{1457FAC1-D5D5-4940-A173-4C1478BE7C29}"/>
    <dgm:cxn modelId="{7913C877-9DFE-A441-84F1-5FFC9A79EE92}" type="presOf" srcId="{A59A0A6F-BA2C-834B-83A1-E70301BB41D4}" destId="{9E9C60FB-A296-6349-AACD-0F26F7592B3D}" srcOrd="0" destOrd="0" presId="urn:microsoft.com/office/officeart/2008/layout/VerticalCurvedList"/>
    <dgm:cxn modelId="{A8FE1EA9-B494-6D49-90B5-17B0BE5F4C40}" type="presOf" srcId="{9EFCE914-E189-A44F-B74D-89A495FD8AF8}" destId="{4CA95A6C-F05F-3942-B675-3B9A3585FDA7}" srcOrd="0" destOrd="0" presId="urn:microsoft.com/office/officeart/2008/layout/VerticalCurvedList"/>
    <dgm:cxn modelId="{3F9A8EE1-A1DF-1741-8C69-87AFD782C0D2}" type="presOf" srcId="{1457FAC1-D5D5-4940-A173-4C1478BE7C29}" destId="{E9131F2C-F573-1B49-A2CC-ED8C64723AFC}" srcOrd="0" destOrd="0" presId="urn:microsoft.com/office/officeart/2008/layout/VerticalCurvedList"/>
    <dgm:cxn modelId="{40D7A235-CB9D-934A-B187-5C76EEC0E7C8}" type="presOf" srcId="{A66222B9-68C2-2F4D-8CA9-4FFB3F26C30F}" destId="{B31D7E69-FF2A-D143-80C3-4B79A1B80F41}" srcOrd="0" destOrd="0" presId="urn:microsoft.com/office/officeart/2008/layout/VerticalCurvedList"/>
    <dgm:cxn modelId="{605F68DE-C34E-6D4D-AF2A-0C30C48AD86F}" type="presOf" srcId="{339D4E19-344E-EB4F-80AF-125C7D4CE09D}" destId="{0337C9A3-C02C-4849-8B9C-F58B132D668B}" srcOrd="0" destOrd="0" presId="urn:microsoft.com/office/officeart/2008/layout/VerticalCurvedList"/>
    <dgm:cxn modelId="{11A4693B-AB8A-294C-92D6-9C989E070EFB}" type="presParOf" srcId="{0337C9A3-C02C-4849-8B9C-F58B132D668B}" destId="{B80F0193-8938-0845-BA70-D04A1AAEF7A7}" srcOrd="0" destOrd="0" presId="urn:microsoft.com/office/officeart/2008/layout/VerticalCurvedList"/>
    <dgm:cxn modelId="{744FDCE9-ECF3-824C-9646-7E06D1B23048}" type="presParOf" srcId="{B80F0193-8938-0845-BA70-D04A1AAEF7A7}" destId="{BD251EE9-A578-4D4A-902E-33E15588C3DE}" srcOrd="0" destOrd="0" presId="urn:microsoft.com/office/officeart/2008/layout/VerticalCurvedList"/>
    <dgm:cxn modelId="{72B82169-8C15-3848-A8BA-56638D22CF38}" type="presParOf" srcId="{BD251EE9-A578-4D4A-902E-33E15588C3DE}" destId="{AD648FF1-36E8-D141-89F0-3F6C9D13FF9A}" srcOrd="0" destOrd="0" presId="urn:microsoft.com/office/officeart/2008/layout/VerticalCurvedList"/>
    <dgm:cxn modelId="{B5B697CE-0264-A34F-9600-7EC6FBBD444E}" type="presParOf" srcId="{BD251EE9-A578-4D4A-902E-33E15588C3DE}" destId="{E9131F2C-F573-1B49-A2CC-ED8C64723AFC}" srcOrd="1" destOrd="0" presId="urn:microsoft.com/office/officeart/2008/layout/VerticalCurvedList"/>
    <dgm:cxn modelId="{4EF14967-0492-CF4D-9AC5-928D9F07F118}" type="presParOf" srcId="{BD251EE9-A578-4D4A-902E-33E15588C3DE}" destId="{A5DE50E0-67F1-9F43-9F5D-F83B194AA99D}" srcOrd="2" destOrd="0" presId="urn:microsoft.com/office/officeart/2008/layout/VerticalCurvedList"/>
    <dgm:cxn modelId="{0F372522-9D57-2C4D-AC58-0DF16132C124}" type="presParOf" srcId="{BD251EE9-A578-4D4A-902E-33E15588C3DE}" destId="{30DCF734-FEDD-A641-A1CB-0129E8CB468D}" srcOrd="3" destOrd="0" presId="urn:microsoft.com/office/officeart/2008/layout/VerticalCurvedList"/>
    <dgm:cxn modelId="{F9F176D0-B7EF-914D-8ED3-2068F41EC983}" type="presParOf" srcId="{B80F0193-8938-0845-BA70-D04A1AAEF7A7}" destId="{9E9C60FB-A296-6349-AACD-0F26F7592B3D}" srcOrd="1" destOrd="0" presId="urn:microsoft.com/office/officeart/2008/layout/VerticalCurvedList"/>
    <dgm:cxn modelId="{7C343D83-59B0-264D-B834-35291A5BAB93}" type="presParOf" srcId="{B80F0193-8938-0845-BA70-D04A1AAEF7A7}" destId="{A433B8B0-CF58-794A-B462-55CB4FE9568A}" srcOrd="2" destOrd="0" presId="urn:microsoft.com/office/officeart/2008/layout/VerticalCurvedList"/>
    <dgm:cxn modelId="{0473AFEC-B15A-7941-A44F-78724C33A00B}" type="presParOf" srcId="{A433B8B0-CF58-794A-B462-55CB4FE9568A}" destId="{25C41F23-D528-8B4E-98E7-500490AFDD0F}" srcOrd="0" destOrd="0" presId="urn:microsoft.com/office/officeart/2008/layout/VerticalCurvedList"/>
    <dgm:cxn modelId="{24057561-A726-E940-B028-E344F88A1E03}" type="presParOf" srcId="{B80F0193-8938-0845-BA70-D04A1AAEF7A7}" destId="{4CA95A6C-F05F-3942-B675-3B9A3585FDA7}" srcOrd="3" destOrd="0" presId="urn:microsoft.com/office/officeart/2008/layout/VerticalCurvedList"/>
    <dgm:cxn modelId="{1B7B2440-641E-B84E-84ED-3D73876EAE75}" type="presParOf" srcId="{B80F0193-8938-0845-BA70-D04A1AAEF7A7}" destId="{07F8B08D-3DDC-3442-ADAC-8CF90E6A7DA1}" srcOrd="4" destOrd="0" presId="urn:microsoft.com/office/officeart/2008/layout/VerticalCurvedList"/>
    <dgm:cxn modelId="{901BA64F-6F7E-5E41-A23D-00853FB8AF8D}" type="presParOf" srcId="{07F8B08D-3DDC-3442-ADAC-8CF90E6A7DA1}" destId="{D1D9BE6C-1F7D-A147-ACF5-97154F314C93}" srcOrd="0" destOrd="0" presId="urn:microsoft.com/office/officeart/2008/layout/VerticalCurvedList"/>
    <dgm:cxn modelId="{0A8F4BC5-4DE8-474A-8B82-1F0F68DE5C65}" type="presParOf" srcId="{B80F0193-8938-0845-BA70-D04A1AAEF7A7}" destId="{B31D7E69-FF2A-D143-80C3-4B79A1B80F41}" srcOrd="5" destOrd="0" presId="urn:microsoft.com/office/officeart/2008/layout/VerticalCurvedList"/>
    <dgm:cxn modelId="{8B716859-C023-A842-B195-7DBF59D92C8D}" type="presParOf" srcId="{B80F0193-8938-0845-BA70-D04A1AAEF7A7}" destId="{41C56155-09E1-104C-9800-A3BA14DE89CB}" srcOrd="6" destOrd="0" presId="urn:microsoft.com/office/officeart/2008/layout/VerticalCurvedList"/>
    <dgm:cxn modelId="{EE247633-36EA-B443-B2FA-EEB749BE605F}" type="presParOf" srcId="{41C56155-09E1-104C-9800-A3BA14DE89CB}" destId="{ADDAFF22-D26B-3A48-9954-BDEA8E87348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19BD01-0E20-E64B-9F2A-CC4EBF98904C}" type="doc">
      <dgm:prSet loTypeId="urn:microsoft.com/office/officeart/2008/layout/VerticalCurvedList" loCatId="" qsTypeId="urn:microsoft.com/office/officeart/2005/8/quickstyle/simple4" qsCatId="simple" csTypeId="urn:microsoft.com/office/officeart/2005/8/colors/colorful1" csCatId="colorful"/>
      <dgm:spPr/>
      <dgm:t>
        <a:bodyPr/>
        <a:lstStyle/>
        <a:p>
          <a:endParaRPr lang="en-US"/>
        </a:p>
      </dgm:t>
    </dgm:pt>
    <dgm:pt modelId="{1FD12837-913D-1042-B253-A27237F39A24}">
      <dgm:prSet/>
      <dgm:spPr/>
      <dgm:t>
        <a:bodyPr/>
        <a:lstStyle/>
        <a:p>
          <a:pPr rtl="0"/>
          <a:r>
            <a:rPr lang="en-US" dirty="0" smtClean="0"/>
            <a:t>Map future prospects</a:t>
          </a:r>
          <a:endParaRPr lang="en-US" dirty="0"/>
        </a:p>
      </dgm:t>
    </dgm:pt>
    <dgm:pt modelId="{07B61EDF-72EE-014E-997E-DD0CB8B1C905}" type="parTrans" cxnId="{864869BE-ED81-ED4A-BD05-F3374CCE4CEF}">
      <dgm:prSet/>
      <dgm:spPr/>
      <dgm:t>
        <a:bodyPr/>
        <a:lstStyle/>
        <a:p>
          <a:endParaRPr lang="en-US"/>
        </a:p>
      </dgm:t>
    </dgm:pt>
    <dgm:pt modelId="{6E90E076-A6DE-6F4E-9DEC-2249E8E251A6}" type="sibTrans" cxnId="{864869BE-ED81-ED4A-BD05-F3374CCE4CEF}">
      <dgm:prSet/>
      <dgm:spPr/>
      <dgm:t>
        <a:bodyPr/>
        <a:lstStyle/>
        <a:p>
          <a:endParaRPr lang="en-US"/>
        </a:p>
      </dgm:t>
    </dgm:pt>
    <dgm:pt modelId="{7381001F-6EF2-EC45-9483-E6B9CFD2222A}">
      <dgm:prSet/>
      <dgm:spPr/>
      <dgm:t>
        <a:bodyPr/>
        <a:lstStyle/>
        <a:p>
          <a:pPr rtl="0"/>
          <a:r>
            <a:rPr lang="en-US" smtClean="0"/>
            <a:t>Track user requirements</a:t>
          </a:r>
          <a:endParaRPr lang="en-US"/>
        </a:p>
      </dgm:t>
    </dgm:pt>
    <dgm:pt modelId="{9BCFE46E-B1EA-FB45-8F4E-7C6BC41D41E3}" type="parTrans" cxnId="{24A01012-B0C8-9C46-8441-C81025D48C4A}">
      <dgm:prSet/>
      <dgm:spPr/>
      <dgm:t>
        <a:bodyPr/>
        <a:lstStyle/>
        <a:p>
          <a:endParaRPr lang="en-US"/>
        </a:p>
      </dgm:t>
    </dgm:pt>
    <dgm:pt modelId="{694CC62F-92D4-4F4C-BAEB-B2E62871289B}" type="sibTrans" cxnId="{24A01012-B0C8-9C46-8441-C81025D48C4A}">
      <dgm:prSet/>
      <dgm:spPr/>
      <dgm:t>
        <a:bodyPr/>
        <a:lstStyle/>
        <a:p>
          <a:endParaRPr lang="en-US"/>
        </a:p>
      </dgm:t>
    </dgm:pt>
    <dgm:pt modelId="{3F2DD320-83BF-754A-95F5-4D35F9F673BE}">
      <dgm:prSet/>
      <dgm:spPr/>
      <dgm:t>
        <a:bodyPr/>
        <a:lstStyle/>
        <a:p>
          <a:pPr rtl="0"/>
          <a:r>
            <a:rPr lang="en-US" smtClean="0"/>
            <a:t>Manage systems, services, and language</a:t>
          </a:r>
          <a:endParaRPr lang="en-US"/>
        </a:p>
      </dgm:t>
    </dgm:pt>
    <dgm:pt modelId="{F125D7F0-E2C3-814E-BCAA-EBD82627E67B}" type="parTrans" cxnId="{F9DEF2DA-7466-944A-991F-1B73D2BCB21F}">
      <dgm:prSet/>
      <dgm:spPr/>
      <dgm:t>
        <a:bodyPr/>
        <a:lstStyle/>
        <a:p>
          <a:endParaRPr lang="en-US"/>
        </a:p>
      </dgm:t>
    </dgm:pt>
    <dgm:pt modelId="{04A4EC41-6552-5D41-883D-42D6DEEC5927}" type="sibTrans" cxnId="{F9DEF2DA-7466-944A-991F-1B73D2BCB21F}">
      <dgm:prSet/>
      <dgm:spPr/>
      <dgm:t>
        <a:bodyPr/>
        <a:lstStyle/>
        <a:p>
          <a:endParaRPr lang="en-US"/>
        </a:p>
      </dgm:t>
    </dgm:pt>
    <dgm:pt modelId="{294B6548-0A3C-B147-8560-E1B08E7D604F}">
      <dgm:prSet/>
      <dgm:spPr/>
      <dgm:t>
        <a:bodyPr/>
        <a:lstStyle/>
        <a:p>
          <a:pPr rtl="0"/>
          <a:r>
            <a:rPr lang="en-US" smtClean="0"/>
            <a:t>Promote standards and interoperability</a:t>
          </a:r>
          <a:endParaRPr lang="en-US"/>
        </a:p>
      </dgm:t>
    </dgm:pt>
    <dgm:pt modelId="{55115726-8CD3-2B46-B19A-E6D4E622B5A6}" type="parTrans" cxnId="{4FA9206E-51A1-7247-A9A2-6B9AD2BA0570}">
      <dgm:prSet/>
      <dgm:spPr/>
      <dgm:t>
        <a:bodyPr/>
        <a:lstStyle/>
        <a:p>
          <a:endParaRPr lang="en-US"/>
        </a:p>
      </dgm:t>
    </dgm:pt>
    <dgm:pt modelId="{5C6D0444-7F06-BF40-9B2E-96EA38AF8DA7}" type="sibTrans" cxnId="{4FA9206E-51A1-7247-A9A2-6B9AD2BA0570}">
      <dgm:prSet/>
      <dgm:spPr/>
      <dgm:t>
        <a:bodyPr/>
        <a:lstStyle/>
        <a:p>
          <a:endParaRPr lang="en-US"/>
        </a:p>
      </dgm:t>
    </dgm:pt>
    <dgm:pt modelId="{16D3AF16-A37D-8D44-9EE7-ADE65B6C8ED6}">
      <dgm:prSet/>
      <dgm:spPr/>
      <dgm:t>
        <a:bodyPr/>
        <a:lstStyle/>
        <a:p>
          <a:pPr rtl="0"/>
          <a:r>
            <a:rPr lang="en-US" smtClean="0"/>
            <a:t>Establish best practices and quality assurance</a:t>
          </a:r>
          <a:endParaRPr lang="en-US"/>
        </a:p>
      </dgm:t>
    </dgm:pt>
    <dgm:pt modelId="{CB6DC368-F976-8843-A5D2-B5342D9804CA}" type="parTrans" cxnId="{16DCF58F-0B9E-9842-A7F1-380B73EFDA39}">
      <dgm:prSet/>
      <dgm:spPr/>
      <dgm:t>
        <a:bodyPr/>
        <a:lstStyle/>
        <a:p>
          <a:endParaRPr lang="en-US"/>
        </a:p>
      </dgm:t>
    </dgm:pt>
    <dgm:pt modelId="{04C62BB9-951A-4847-8F38-AC9B1EA792F3}" type="sibTrans" cxnId="{16DCF58F-0B9E-9842-A7F1-380B73EFDA39}">
      <dgm:prSet/>
      <dgm:spPr/>
      <dgm:t>
        <a:bodyPr/>
        <a:lstStyle/>
        <a:p>
          <a:endParaRPr lang="en-US"/>
        </a:p>
      </dgm:t>
    </dgm:pt>
    <dgm:pt modelId="{47CD4B94-B219-3A46-9748-BCC00899779B}">
      <dgm:prSet/>
      <dgm:spPr/>
      <dgm:t>
        <a:bodyPr/>
        <a:lstStyle/>
        <a:p>
          <a:pPr rtl="0"/>
          <a:r>
            <a:rPr lang="en-US" smtClean="0"/>
            <a:t>Collect case studies and lessons learned</a:t>
          </a:r>
          <a:endParaRPr lang="en-US"/>
        </a:p>
      </dgm:t>
    </dgm:pt>
    <dgm:pt modelId="{362A86ED-AB38-BA4A-858F-5CB23480A428}" type="parTrans" cxnId="{6043864A-6618-3343-AEB5-B880A2A27DC3}">
      <dgm:prSet/>
      <dgm:spPr/>
      <dgm:t>
        <a:bodyPr/>
        <a:lstStyle/>
        <a:p>
          <a:endParaRPr lang="en-US"/>
        </a:p>
      </dgm:t>
    </dgm:pt>
    <dgm:pt modelId="{F41E440F-9257-2744-8276-5178E8E14883}" type="sibTrans" cxnId="{6043864A-6618-3343-AEB5-B880A2A27DC3}">
      <dgm:prSet/>
      <dgm:spPr/>
      <dgm:t>
        <a:bodyPr/>
        <a:lstStyle/>
        <a:p>
          <a:endParaRPr lang="en-US"/>
        </a:p>
      </dgm:t>
    </dgm:pt>
    <dgm:pt modelId="{D0528B77-0253-2348-BB58-A554F7883034}" type="pres">
      <dgm:prSet presAssocID="{5A19BD01-0E20-E64B-9F2A-CC4EBF98904C}" presName="Name0" presStyleCnt="0">
        <dgm:presLayoutVars>
          <dgm:chMax val="7"/>
          <dgm:chPref val="7"/>
          <dgm:dir/>
        </dgm:presLayoutVars>
      </dgm:prSet>
      <dgm:spPr/>
    </dgm:pt>
    <dgm:pt modelId="{30832BC7-8A09-4E49-8EF7-D9011C3689D5}" type="pres">
      <dgm:prSet presAssocID="{5A19BD01-0E20-E64B-9F2A-CC4EBF98904C}" presName="Name1" presStyleCnt="0"/>
      <dgm:spPr/>
    </dgm:pt>
    <dgm:pt modelId="{FF852568-AE1A-7840-847F-16727E725765}" type="pres">
      <dgm:prSet presAssocID="{5A19BD01-0E20-E64B-9F2A-CC4EBF98904C}" presName="cycle" presStyleCnt="0"/>
      <dgm:spPr/>
    </dgm:pt>
    <dgm:pt modelId="{F3B01EE6-7379-F646-8E8D-E0F0413DB61B}" type="pres">
      <dgm:prSet presAssocID="{5A19BD01-0E20-E64B-9F2A-CC4EBF98904C}" presName="srcNode" presStyleLbl="node1" presStyleIdx="0" presStyleCnt="6"/>
      <dgm:spPr/>
    </dgm:pt>
    <dgm:pt modelId="{685FF3F1-E7F4-0B49-B675-5A3F88322499}" type="pres">
      <dgm:prSet presAssocID="{5A19BD01-0E20-E64B-9F2A-CC4EBF98904C}" presName="conn" presStyleLbl="parChTrans1D2" presStyleIdx="0" presStyleCnt="1"/>
      <dgm:spPr/>
    </dgm:pt>
    <dgm:pt modelId="{4E368083-080C-FF4E-B559-C71A1DBF794E}" type="pres">
      <dgm:prSet presAssocID="{5A19BD01-0E20-E64B-9F2A-CC4EBF98904C}" presName="extraNode" presStyleLbl="node1" presStyleIdx="0" presStyleCnt="6"/>
      <dgm:spPr/>
    </dgm:pt>
    <dgm:pt modelId="{19DD0856-F6C4-7545-BDD3-410EEF4F7D8D}" type="pres">
      <dgm:prSet presAssocID="{5A19BD01-0E20-E64B-9F2A-CC4EBF98904C}" presName="dstNode" presStyleLbl="node1" presStyleIdx="0" presStyleCnt="6"/>
      <dgm:spPr/>
    </dgm:pt>
    <dgm:pt modelId="{96BE7CA7-1402-F446-9DCC-1C6750438C4E}" type="pres">
      <dgm:prSet presAssocID="{1FD12837-913D-1042-B253-A27237F39A24}" presName="text_1" presStyleLbl="node1" presStyleIdx="0" presStyleCnt="6">
        <dgm:presLayoutVars>
          <dgm:bulletEnabled val="1"/>
        </dgm:presLayoutVars>
      </dgm:prSet>
      <dgm:spPr/>
    </dgm:pt>
    <dgm:pt modelId="{FB3EC096-BCF5-7F46-9D5E-199C2C362B3E}" type="pres">
      <dgm:prSet presAssocID="{1FD12837-913D-1042-B253-A27237F39A24}" presName="accent_1" presStyleCnt="0"/>
      <dgm:spPr/>
    </dgm:pt>
    <dgm:pt modelId="{C3210052-B378-5340-864B-13D0C89E1DCB}" type="pres">
      <dgm:prSet presAssocID="{1FD12837-913D-1042-B253-A27237F39A24}" presName="accentRepeatNode" presStyleLbl="solidFgAcc1" presStyleIdx="0" presStyleCnt="6"/>
      <dgm:spPr/>
    </dgm:pt>
    <dgm:pt modelId="{98C56628-F2DA-5947-9203-65924E8C90AB}" type="pres">
      <dgm:prSet presAssocID="{7381001F-6EF2-EC45-9483-E6B9CFD2222A}" presName="text_2" presStyleLbl="node1" presStyleIdx="1" presStyleCnt="6">
        <dgm:presLayoutVars>
          <dgm:bulletEnabled val="1"/>
        </dgm:presLayoutVars>
      </dgm:prSet>
      <dgm:spPr/>
    </dgm:pt>
    <dgm:pt modelId="{0DEC5C61-37A0-B94D-AD2D-2EBEFACCD16D}" type="pres">
      <dgm:prSet presAssocID="{7381001F-6EF2-EC45-9483-E6B9CFD2222A}" presName="accent_2" presStyleCnt="0"/>
      <dgm:spPr/>
    </dgm:pt>
    <dgm:pt modelId="{A704494F-32B1-534E-B5EC-A6939B99972B}" type="pres">
      <dgm:prSet presAssocID="{7381001F-6EF2-EC45-9483-E6B9CFD2222A}" presName="accentRepeatNode" presStyleLbl="solidFgAcc1" presStyleIdx="1" presStyleCnt="6"/>
      <dgm:spPr/>
    </dgm:pt>
    <dgm:pt modelId="{03407ECF-8D90-194C-B06E-DCABE2DCEFCF}" type="pres">
      <dgm:prSet presAssocID="{3F2DD320-83BF-754A-95F5-4D35F9F673BE}" presName="text_3" presStyleLbl="node1" presStyleIdx="2" presStyleCnt="6">
        <dgm:presLayoutVars>
          <dgm:bulletEnabled val="1"/>
        </dgm:presLayoutVars>
      </dgm:prSet>
      <dgm:spPr/>
    </dgm:pt>
    <dgm:pt modelId="{A66FA4C2-4A3A-6640-B36A-ACC00980E32B}" type="pres">
      <dgm:prSet presAssocID="{3F2DD320-83BF-754A-95F5-4D35F9F673BE}" presName="accent_3" presStyleCnt="0"/>
      <dgm:spPr/>
    </dgm:pt>
    <dgm:pt modelId="{2BB301A5-8EF6-9844-99EF-EB946127D2F8}" type="pres">
      <dgm:prSet presAssocID="{3F2DD320-83BF-754A-95F5-4D35F9F673BE}" presName="accentRepeatNode" presStyleLbl="solidFgAcc1" presStyleIdx="2" presStyleCnt="6"/>
      <dgm:spPr/>
    </dgm:pt>
    <dgm:pt modelId="{C4F4250C-03EB-0C4E-8588-D237D559A91E}" type="pres">
      <dgm:prSet presAssocID="{294B6548-0A3C-B147-8560-E1B08E7D604F}" presName="text_4" presStyleLbl="node1" presStyleIdx="3" presStyleCnt="6">
        <dgm:presLayoutVars>
          <dgm:bulletEnabled val="1"/>
        </dgm:presLayoutVars>
      </dgm:prSet>
      <dgm:spPr/>
    </dgm:pt>
    <dgm:pt modelId="{43039879-503B-3946-A173-D4474CCE2E3A}" type="pres">
      <dgm:prSet presAssocID="{294B6548-0A3C-B147-8560-E1B08E7D604F}" presName="accent_4" presStyleCnt="0"/>
      <dgm:spPr/>
    </dgm:pt>
    <dgm:pt modelId="{F9AC83B6-7B74-A04F-8BC7-A64757C8B25D}" type="pres">
      <dgm:prSet presAssocID="{294B6548-0A3C-B147-8560-E1B08E7D604F}" presName="accentRepeatNode" presStyleLbl="solidFgAcc1" presStyleIdx="3" presStyleCnt="6"/>
      <dgm:spPr/>
    </dgm:pt>
    <dgm:pt modelId="{4F455CC8-F8A0-0041-BD5B-5D11CE592FE7}" type="pres">
      <dgm:prSet presAssocID="{16D3AF16-A37D-8D44-9EE7-ADE65B6C8ED6}" presName="text_5" presStyleLbl="node1" presStyleIdx="4" presStyleCnt="6">
        <dgm:presLayoutVars>
          <dgm:bulletEnabled val="1"/>
        </dgm:presLayoutVars>
      </dgm:prSet>
      <dgm:spPr/>
    </dgm:pt>
    <dgm:pt modelId="{5E971918-9BCE-E547-B634-D2C93A732D5F}" type="pres">
      <dgm:prSet presAssocID="{16D3AF16-A37D-8D44-9EE7-ADE65B6C8ED6}" presName="accent_5" presStyleCnt="0"/>
      <dgm:spPr/>
    </dgm:pt>
    <dgm:pt modelId="{5E5BB17F-707B-B849-901B-5EA217BEAD30}" type="pres">
      <dgm:prSet presAssocID="{16D3AF16-A37D-8D44-9EE7-ADE65B6C8ED6}" presName="accentRepeatNode" presStyleLbl="solidFgAcc1" presStyleIdx="4" presStyleCnt="6"/>
      <dgm:spPr/>
    </dgm:pt>
    <dgm:pt modelId="{C680AAC0-8623-1B41-AB75-7A701DF5A67C}" type="pres">
      <dgm:prSet presAssocID="{47CD4B94-B219-3A46-9748-BCC00899779B}" presName="text_6" presStyleLbl="node1" presStyleIdx="5" presStyleCnt="6">
        <dgm:presLayoutVars>
          <dgm:bulletEnabled val="1"/>
        </dgm:presLayoutVars>
      </dgm:prSet>
      <dgm:spPr/>
    </dgm:pt>
    <dgm:pt modelId="{F4B211D8-6FC5-E346-B8D3-2610DF84DF87}" type="pres">
      <dgm:prSet presAssocID="{47CD4B94-B219-3A46-9748-BCC00899779B}" presName="accent_6" presStyleCnt="0"/>
      <dgm:spPr/>
    </dgm:pt>
    <dgm:pt modelId="{07A076D8-F6C6-2741-8EF2-0846C7D469EC}" type="pres">
      <dgm:prSet presAssocID="{47CD4B94-B219-3A46-9748-BCC00899779B}" presName="accentRepeatNode" presStyleLbl="solidFgAcc1" presStyleIdx="5" presStyleCnt="6"/>
      <dgm:spPr/>
    </dgm:pt>
  </dgm:ptLst>
  <dgm:cxnLst>
    <dgm:cxn modelId="{16DCF58F-0B9E-9842-A7F1-380B73EFDA39}" srcId="{5A19BD01-0E20-E64B-9F2A-CC4EBF98904C}" destId="{16D3AF16-A37D-8D44-9EE7-ADE65B6C8ED6}" srcOrd="4" destOrd="0" parTransId="{CB6DC368-F976-8843-A5D2-B5342D9804CA}" sibTransId="{04C62BB9-951A-4847-8F38-AC9B1EA792F3}"/>
    <dgm:cxn modelId="{6043864A-6618-3343-AEB5-B880A2A27DC3}" srcId="{5A19BD01-0E20-E64B-9F2A-CC4EBF98904C}" destId="{47CD4B94-B219-3A46-9748-BCC00899779B}" srcOrd="5" destOrd="0" parTransId="{362A86ED-AB38-BA4A-858F-5CB23480A428}" sibTransId="{F41E440F-9257-2744-8276-5178E8E14883}"/>
    <dgm:cxn modelId="{C392B895-1FF9-D546-BFED-85A93A8682BD}" type="presOf" srcId="{294B6548-0A3C-B147-8560-E1B08E7D604F}" destId="{C4F4250C-03EB-0C4E-8588-D237D559A91E}" srcOrd="0" destOrd="0" presId="urn:microsoft.com/office/officeart/2008/layout/VerticalCurvedList"/>
    <dgm:cxn modelId="{840C3587-0CCB-BC48-90DF-4BBC4306ED31}" type="presOf" srcId="{47CD4B94-B219-3A46-9748-BCC00899779B}" destId="{C680AAC0-8623-1B41-AB75-7A701DF5A67C}" srcOrd="0" destOrd="0" presId="urn:microsoft.com/office/officeart/2008/layout/VerticalCurvedList"/>
    <dgm:cxn modelId="{864869BE-ED81-ED4A-BD05-F3374CCE4CEF}" srcId="{5A19BD01-0E20-E64B-9F2A-CC4EBF98904C}" destId="{1FD12837-913D-1042-B253-A27237F39A24}" srcOrd="0" destOrd="0" parTransId="{07B61EDF-72EE-014E-997E-DD0CB8B1C905}" sibTransId="{6E90E076-A6DE-6F4E-9DEC-2249E8E251A6}"/>
    <dgm:cxn modelId="{1DF921AF-DB25-A54B-87C8-FD0839169576}" type="presOf" srcId="{5A19BD01-0E20-E64B-9F2A-CC4EBF98904C}" destId="{D0528B77-0253-2348-BB58-A554F7883034}" srcOrd="0" destOrd="0" presId="urn:microsoft.com/office/officeart/2008/layout/VerticalCurvedList"/>
    <dgm:cxn modelId="{21ABF1E7-AE22-7A48-B228-1CA620C51756}" type="presOf" srcId="{7381001F-6EF2-EC45-9483-E6B9CFD2222A}" destId="{98C56628-F2DA-5947-9203-65924E8C90AB}" srcOrd="0" destOrd="0" presId="urn:microsoft.com/office/officeart/2008/layout/VerticalCurvedList"/>
    <dgm:cxn modelId="{B0739BB9-49A6-B847-AA7C-05509DA38590}" type="presOf" srcId="{16D3AF16-A37D-8D44-9EE7-ADE65B6C8ED6}" destId="{4F455CC8-F8A0-0041-BD5B-5D11CE592FE7}" srcOrd="0" destOrd="0" presId="urn:microsoft.com/office/officeart/2008/layout/VerticalCurvedList"/>
    <dgm:cxn modelId="{F9DEF2DA-7466-944A-991F-1B73D2BCB21F}" srcId="{5A19BD01-0E20-E64B-9F2A-CC4EBF98904C}" destId="{3F2DD320-83BF-754A-95F5-4D35F9F673BE}" srcOrd="2" destOrd="0" parTransId="{F125D7F0-E2C3-814E-BCAA-EBD82627E67B}" sibTransId="{04A4EC41-6552-5D41-883D-42D6DEEC5927}"/>
    <dgm:cxn modelId="{CB0A6BE4-0C41-1340-9A0D-1CF6B03C044D}" type="presOf" srcId="{1FD12837-913D-1042-B253-A27237F39A24}" destId="{96BE7CA7-1402-F446-9DCC-1C6750438C4E}" srcOrd="0" destOrd="0" presId="urn:microsoft.com/office/officeart/2008/layout/VerticalCurvedList"/>
    <dgm:cxn modelId="{4FA9206E-51A1-7247-A9A2-6B9AD2BA0570}" srcId="{5A19BD01-0E20-E64B-9F2A-CC4EBF98904C}" destId="{294B6548-0A3C-B147-8560-E1B08E7D604F}" srcOrd="3" destOrd="0" parTransId="{55115726-8CD3-2B46-B19A-E6D4E622B5A6}" sibTransId="{5C6D0444-7F06-BF40-9B2E-96EA38AF8DA7}"/>
    <dgm:cxn modelId="{24A01012-B0C8-9C46-8441-C81025D48C4A}" srcId="{5A19BD01-0E20-E64B-9F2A-CC4EBF98904C}" destId="{7381001F-6EF2-EC45-9483-E6B9CFD2222A}" srcOrd="1" destOrd="0" parTransId="{9BCFE46E-B1EA-FB45-8F4E-7C6BC41D41E3}" sibTransId="{694CC62F-92D4-4F4C-BAEB-B2E62871289B}"/>
    <dgm:cxn modelId="{0602A30D-2EA6-A34B-9C12-EF797CC52E48}" type="presOf" srcId="{6E90E076-A6DE-6F4E-9DEC-2249E8E251A6}" destId="{685FF3F1-E7F4-0B49-B675-5A3F88322499}" srcOrd="0" destOrd="0" presId="urn:microsoft.com/office/officeart/2008/layout/VerticalCurvedList"/>
    <dgm:cxn modelId="{59D57FF4-7194-A947-8EEF-11AE53852BE1}" type="presOf" srcId="{3F2DD320-83BF-754A-95F5-4D35F9F673BE}" destId="{03407ECF-8D90-194C-B06E-DCABE2DCEFCF}" srcOrd="0" destOrd="0" presId="urn:microsoft.com/office/officeart/2008/layout/VerticalCurvedList"/>
    <dgm:cxn modelId="{DCEE9251-C976-714A-A711-B93717342918}" type="presParOf" srcId="{D0528B77-0253-2348-BB58-A554F7883034}" destId="{30832BC7-8A09-4E49-8EF7-D9011C3689D5}" srcOrd="0" destOrd="0" presId="urn:microsoft.com/office/officeart/2008/layout/VerticalCurvedList"/>
    <dgm:cxn modelId="{9A5C3D2D-0010-FD41-83AB-99A5F28F8E89}" type="presParOf" srcId="{30832BC7-8A09-4E49-8EF7-D9011C3689D5}" destId="{FF852568-AE1A-7840-847F-16727E725765}" srcOrd="0" destOrd="0" presId="urn:microsoft.com/office/officeart/2008/layout/VerticalCurvedList"/>
    <dgm:cxn modelId="{0E070455-BF6F-E64A-8144-362A85A55D5E}" type="presParOf" srcId="{FF852568-AE1A-7840-847F-16727E725765}" destId="{F3B01EE6-7379-F646-8E8D-E0F0413DB61B}" srcOrd="0" destOrd="0" presId="urn:microsoft.com/office/officeart/2008/layout/VerticalCurvedList"/>
    <dgm:cxn modelId="{4DC4EBA6-6158-5044-841C-D963B9D7ACF7}" type="presParOf" srcId="{FF852568-AE1A-7840-847F-16727E725765}" destId="{685FF3F1-E7F4-0B49-B675-5A3F88322499}" srcOrd="1" destOrd="0" presId="urn:microsoft.com/office/officeart/2008/layout/VerticalCurvedList"/>
    <dgm:cxn modelId="{3B0E7E2A-A019-A54D-B7B7-C72F748AFAC8}" type="presParOf" srcId="{FF852568-AE1A-7840-847F-16727E725765}" destId="{4E368083-080C-FF4E-B559-C71A1DBF794E}" srcOrd="2" destOrd="0" presId="urn:microsoft.com/office/officeart/2008/layout/VerticalCurvedList"/>
    <dgm:cxn modelId="{634448B6-B71D-1C44-B1E8-3DEEFEE14A6F}" type="presParOf" srcId="{FF852568-AE1A-7840-847F-16727E725765}" destId="{19DD0856-F6C4-7545-BDD3-410EEF4F7D8D}" srcOrd="3" destOrd="0" presId="urn:microsoft.com/office/officeart/2008/layout/VerticalCurvedList"/>
    <dgm:cxn modelId="{DF8A5288-ABF3-2E4F-B1DE-672C81F33F04}" type="presParOf" srcId="{30832BC7-8A09-4E49-8EF7-D9011C3689D5}" destId="{96BE7CA7-1402-F446-9DCC-1C6750438C4E}" srcOrd="1" destOrd="0" presId="urn:microsoft.com/office/officeart/2008/layout/VerticalCurvedList"/>
    <dgm:cxn modelId="{6615BBD8-1BC4-ED43-AF5D-248AAF250FD2}" type="presParOf" srcId="{30832BC7-8A09-4E49-8EF7-D9011C3689D5}" destId="{FB3EC096-BCF5-7F46-9D5E-199C2C362B3E}" srcOrd="2" destOrd="0" presId="urn:microsoft.com/office/officeart/2008/layout/VerticalCurvedList"/>
    <dgm:cxn modelId="{ACB7B253-784B-714E-86C3-F678AB143FC7}" type="presParOf" srcId="{FB3EC096-BCF5-7F46-9D5E-199C2C362B3E}" destId="{C3210052-B378-5340-864B-13D0C89E1DCB}" srcOrd="0" destOrd="0" presId="urn:microsoft.com/office/officeart/2008/layout/VerticalCurvedList"/>
    <dgm:cxn modelId="{68E76BA7-8A46-0A4C-BAC5-58AF9B155990}" type="presParOf" srcId="{30832BC7-8A09-4E49-8EF7-D9011C3689D5}" destId="{98C56628-F2DA-5947-9203-65924E8C90AB}" srcOrd="3" destOrd="0" presId="urn:microsoft.com/office/officeart/2008/layout/VerticalCurvedList"/>
    <dgm:cxn modelId="{4CA9290D-2850-7140-906A-78A7BEAC6FA0}" type="presParOf" srcId="{30832BC7-8A09-4E49-8EF7-D9011C3689D5}" destId="{0DEC5C61-37A0-B94D-AD2D-2EBEFACCD16D}" srcOrd="4" destOrd="0" presId="urn:microsoft.com/office/officeart/2008/layout/VerticalCurvedList"/>
    <dgm:cxn modelId="{BD4747F6-ABE0-A64D-B921-DFE38EEACA62}" type="presParOf" srcId="{0DEC5C61-37A0-B94D-AD2D-2EBEFACCD16D}" destId="{A704494F-32B1-534E-B5EC-A6939B99972B}" srcOrd="0" destOrd="0" presId="urn:microsoft.com/office/officeart/2008/layout/VerticalCurvedList"/>
    <dgm:cxn modelId="{1503AFBF-4BDB-1144-B8C3-6A1DEA158A17}" type="presParOf" srcId="{30832BC7-8A09-4E49-8EF7-D9011C3689D5}" destId="{03407ECF-8D90-194C-B06E-DCABE2DCEFCF}" srcOrd="5" destOrd="0" presId="urn:microsoft.com/office/officeart/2008/layout/VerticalCurvedList"/>
    <dgm:cxn modelId="{72A62F3C-B1E0-B546-865E-55ABB03F41C6}" type="presParOf" srcId="{30832BC7-8A09-4E49-8EF7-D9011C3689D5}" destId="{A66FA4C2-4A3A-6640-B36A-ACC00980E32B}" srcOrd="6" destOrd="0" presId="urn:microsoft.com/office/officeart/2008/layout/VerticalCurvedList"/>
    <dgm:cxn modelId="{C686D321-39B5-9D4C-A696-B15853B35B29}" type="presParOf" srcId="{A66FA4C2-4A3A-6640-B36A-ACC00980E32B}" destId="{2BB301A5-8EF6-9844-99EF-EB946127D2F8}" srcOrd="0" destOrd="0" presId="urn:microsoft.com/office/officeart/2008/layout/VerticalCurvedList"/>
    <dgm:cxn modelId="{BFDAA55C-039B-B640-B6A6-28DD3A856660}" type="presParOf" srcId="{30832BC7-8A09-4E49-8EF7-D9011C3689D5}" destId="{C4F4250C-03EB-0C4E-8588-D237D559A91E}" srcOrd="7" destOrd="0" presId="urn:microsoft.com/office/officeart/2008/layout/VerticalCurvedList"/>
    <dgm:cxn modelId="{E9297929-3C39-6B47-832D-3DD2D4B53792}" type="presParOf" srcId="{30832BC7-8A09-4E49-8EF7-D9011C3689D5}" destId="{43039879-503B-3946-A173-D4474CCE2E3A}" srcOrd="8" destOrd="0" presId="urn:microsoft.com/office/officeart/2008/layout/VerticalCurvedList"/>
    <dgm:cxn modelId="{E54D6945-A68F-2344-9A26-14BFF005FADA}" type="presParOf" srcId="{43039879-503B-3946-A173-D4474CCE2E3A}" destId="{F9AC83B6-7B74-A04F-8BC7-A64757C8B25D}" srcOrd="0" destOrd="0" presId="urn:microsoft.com/office/officeart/2008/layout/VerticalCurvedList"/>
    <dgm:cxn modelId="{4A2BFFE9-BAA2-9641-9944-C9EFC52E5F32}" type="presParOf" srcId="{30832BC7-8A09-4E49-8EF7-D9011C3689D5}" destId="{4F455CC8-F8A0-0041-BD5B-5D11CE592FE7}" srcOrd="9" destOrd="0" presId="urn:microsoft.com/office/officeart/2008/layout/VerticalCurvedList"/>
    <dgm:cxn modelId="{387D9ACC-1162-1F4D-B63A-8AC45BD74DA4}" type="presParOf" srcId="{30832BC7-8A09-4E49-8EF7-D9011C3689D5}" destId="{5E971918-9BCE-E547-B634-D2C93A732D5F}" srcOrd="10" destOrd="0" presId="urn:microsoft.com/office/officeart/2008/layout/VerticalCurvedList"/>
    <dgm:cxn modelId="{D27A6C31-DEC4-7A47-B79C-A744162F755A}" type="presParOf" srcId="{5E971918-9BCE-E547-B634-D2C93A732D5F}" destId="{5E5BB17F-707B-B849-901B-5EA217BEAD30}" srcOrd="0" destOrd="0" presId="urn:microsoft.com/office/officeart/2008/layout/VerticalCurvedList"/>
    <dgm:cxn modelId="{F7AAD76F-3C4F-BC4B-8D00-5FC2761832ED}" type="presParOf" srcId="{30832BC7-8A09-4E49-8EF7-D9011C3689D5}" destId="{C680AAC0-8623-1B41-AB75-7A701DF5A67C}" srcOrd="11" destOrd="0" presId="urn:microsoft.com/office/officeart/2008/layout/VerticalCurvedList"/>
    <dgm:cxn modelId="{B877AB22-C759-5240-A269-C233D717DDFC}" type="presParOf" srcId="{30832BC7-8A09-4E49-8EF7-D9011C3689D5}" destId="{F4B211D8-6FC5-E346-B8D3-2610DF84DF87}" srcOrd="12" destOrd="0" presId="urn:microsoft.com/office/officeart/2008/layout/VerticalCurvedList"/>
    <dgm:cxn modelId="{DD4A8AFA-41DE-7246-9412-4E52AF8E767A}" type="presParOf" srcId="{F4B211D8-6FC5-E346-B8D3-2610DF84DF87}" destId="{07A076D8-F6C6-2741-8EF2-0846C7D469E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28D2A8-EDBB-2941-BC25-F27010CA4ADE}" type="doc">
      <dgm:prSet loTypeId="urn:microsoft.com/office/officeart/2008/layout/VerticalCurvedList" loCatId="" qsTypeId="urn:microsoft.com/office/officeart/2005/8/quickstyle/simple4" qsCatId="simple" csTypeId="urn:microsoft.com/office/officeart/2005/8/colors/colorful1" csCatId="colorful"/>
      <dgm:spPr/>
      <dgm:t>
        <a:bodyPr/>
        <a:lstStyle/>
        <a:p>
          <a:endParaRPr lang="en-US"/>
        </a:p>
      </dgm:t>
    </dgm:pt>
    <dgm:pt modelId="{0B67AF0B-03FC-AA4D-8976-F6C00DEBF47B}">
      <dgm:prSet/>
      <dgm:spPr/>
      <dgm:t>
        <a:bodyPr/>
        <a:lstStyle/>
        <a:p>
          <a:pPr rtl="0"/>
          <a:r>
            <a:rPr lang="en-US" dirty="0" smtClean="0"/>
            <a:t>Minimize barrier to contribution</a:t>
          </a:r>
          <a:endParaRPr lang="en-US" dirty="0"/>
        </a:p>
      </dgm:t>
    </dgm:pt>
    <dgm:pt modelId="{64115793-02CC-364B-81B7-FD6D850FF3D5}" type="parTrans" cxnId="{E4644A96-98C0-F441-A732-29E7B1BC86F5}">
      <dgm:prSet/>
      <dgm:spPr/>
      <dgm:t>
        <a:bodyPr/>
        <a:lstStyle/>
        <a:p>
          <a:endParaRPr lang="en-US"/>
        </a:p>
      </dgm:t>
    </dgm:pt>
    <dgm:pt modelId="{290B0D92-F0BE-D64C-9DAC-0D8212534242}" type="sibTrans" cxnId="{E4644A96-98C0-F441-A732-29E7B1BC86F5}">
      <dgm:prSet/>
      <dgm:spPr/>
      <dgm:t>
        <a:bodyPr/>
        <a:lstStyle/>
        <a:p>
          <a:endParaRPr lang="en-US"/>
        </a:p>
      </dgm:t>
    </dgm:pt>
    <dgm:pt modelId="{F7845475-569F-054A-A178-DD98138D58AB}">
      <dgm:prSet/>
      <dgm:spPr/>
      <dgm:t>
        <a:bodyPr/>
        <a:lstStyle/>
        <a:p>
          <a:pPr rtl="0"/>
          <a:r>
            <a:rPr lang="en-US" smtClean="0"/>
            <a:t>Minimize barrier to integration</a:t>
          </a:r>
          <a:endParaRPr lang="en-US"/>
        </a:p>
      </dgm:t>
    </dgm:pt>
    <dgm:pt modelId="{C0BDABC6-FA3A-1744-B1BD-34F5D7530CEA}" type="parTrans" cxnId="{909E662E-0276-5044-AF10-6D25F9066346}">
      <dgm:prSet/>
      <dgm:spPr/>
      <dgm:t>
        <a:bodyPr/>
        <a:lstStyle/>
        <a:p>
          <a:endParaRPr lang="en-US"/>
        </a:p>
      </dgm:t>
    </dgm:pt>
    <dgm:pt modelId="{1734F44A-B85D-7149-AA88-F721AAF0C743}" type="sibTrans" cxnId="{909E662E-0276-5044-AF10-6D25F9066346}">
      <dgm:prSet/>
      <dgm:spPr/>
      <dgm:t>
        <a:bodyPr/>
        <a:lstStyle/>
        <a:p>
          <a:endParaRPr lang="en-US"/>
        </a:p>
      </dgm:t>
    </dgm:pt>
    <dgm:pt modelId="{AC4E5E08-58F1-D841-A385-D3209C77C741}">
      <dgm:prSet/>
      <dgm:spPr/>
      <dgm:t>
        <a:bodyPr/>
        <a:lstStyle/>
        <a:p>
          <a:pPr rtl="0"/>
          <a:r>
            <a:rPr lang="en-US" smtClean="0"/>
            <a:t>Seek stability</a:t>
          </a:r>
          <a:endParaRPr lang="en-US"/>
        </a:p>
      </dgm:t>
    </dgm:pt>
    <dgm:pt modelId="{5DC247C5-DB23-EE47-B440-381541EB04C7}" type="parTrans" cxnId="{F550D80A-8149-5E4A-9CD8-BA78BA4D4341}">
      <dgm:prSet/>
      <dgm:spPr/>
      <dgm:t>
        <a:bodyPr/>
        <a:lstStyle/>
        <a:p>
          <a:endParaRPr lang="en-US"/>
        </a:p>
      </dgm:t>
    </dgm:pt>
    <dgm:pt modelId="{FD895C67-8932-E94E-AF7C-C9D6F697975C}" type="sibTrans" cxnId="{F550D80A-8149-5E4A-9CD8-BA78BA4D4341}">
      <dgm:prSet/>
      <dgm:spPr/>
      <dgm:t>
        <a:bodyPr/>
        <a:lstStyle/>
        <a:p>
          <a:endParaRPr lang="en-US"/>
        </a:p>
      </dgm:t>
    </dgm:pt>
    <dgm:pt modelId="{34C140C6-9C3D-9249-A5B1-7C0FBB55A2FC}">
      <dgm:prSet/>
      <dgm:spPr/>
      <dgm:t>
        <a:bodyPr/>
        <a:lstStyle/>
        <a:p>
          <a:pPr rtl="0"/>
          <a:r>
            <a:rPr lang="en-US" smtClean="0"/>
            <a:t>Encourage documentation</a:t>
          </a:r>
          <a:endParaRPr lang="en-US"/>
        </a:p>
      </dgm:t>
    </dgm:pt>
    <dgm:pt modelId="{89DF2E66-459D-6B4B-9D4B-65E7D3FBC24C}" type="parTrans" cxnId="{1F24191A-3AB8-5C44-8E69-B0FC4DD820C7}">
      <dgm:prSet/>
      <dgm:spPr/>
      <dgm:t>
        <a:bodyPr/>
        <a:lstStyle/>
        <a:p>
          <a:endParaRPr lang="en-US"/>
        </a:p>
      </dgm:t>
    </dgm:pt>
    <dgm:pt modelId="{3279A4EC-28B9-534A-BB86-846C77F3D06D}" type="sibTrans" cxnId="{1F24191A-3AB8-5C44-8E69-B0FC4DD820C7}">
      <dgm:prSet/>
      <dgm:spPr/>
      <dgm:t>
        <a:bodyPr/>
        <a:lstStyle/>
        <a:p>
          <a:endParaRPr lang="en-US"/>
        </a:p>
      </dgm:t>
    </dgm:pt>
    <dgm:pt modelId="{45CB46CC-BF98-B847-BA86-759218EE6563}">
      <dgm:prSet/>
      <dgm:spPr/>
      <dgm:t>
        <a:bodyPr/>
        <a:lstStyle/>
        <a:p>
          <a:pPr rtl="0"/>
          <a:r>
            <a:rPr lang="en-US" smtClean="0"/>
            <a:t>Embrace standardization</a:t>
          </a:r>
          <a:endParaRPr lang="en-US"/>
        </a:p>
      </dgm:t>
    </dgm:pt>
    <dgm:pt modelId="{A3D5A9E2-4C83-C046-AEED-4F15B60DD972}" type="parTrans" cxnId="{0C598383-66D6-0346-9D13-7628FA850475}">
      <dgm:prSet/>
      <dgm:spPr/>
      <dgm:t>
        <a:bodyPr/>
        <a:lstStyle/>
        <a:p>
          <a:endParaRPr lang="en-US"/>
        </a:p>
      </dgm:t>
    </dgm:pt>
    <dgm:pt modelId="{23EBCD7C-12D8-8D4E-B8E5-1A57B672E504}" type="sibTrans" cxnId="{0C598383-66D6-0346-9D13-7628FA850475}">
      <dgm:prSet/>
      <dgm:spPr/>
      <dgm:t>
        <a:bodyPr/>
        <a:lstStyle/>
        <a:p>
          <a:endParaRPr lang="en-US"/>
        </a:p>
      </dgm:t>
    </dgm:pt>
    <dgm:pt modelId="{42974693-66D2-1D42-8729-0F3C8B6AAE53}">
      <dgm:prSet/>
      <dgm:spPr/>
      <dgm:t>
        <a:bodyPr/>
        <a:lstStyle/>
        <a:p>
          <a:pPr rtl="0"/>
          <a:r>
            <a:rPr lang="en-US" smtClean="0"/>
            <a:t>Avoid proprietary technology</a:t>
          </a:r>
          <a:endParaRPr lang="en-US"/>
        </a:p>
      </dgm:t>
    </dgm:pt>
    <dgm:pt modelId="{A02485AC-618E-F348-A5A8-9643F69B6D1D}" type="parTrans" cxnId="{512495BF-7165-B145-AA4D-08728F77F4F9}">
      <dgm:prSet/>
      <dgm:spPr/>
      <dgm:t>
        <a:bodyPr/>
        <a:lstStyle/>
        <a:p>
          <a:endParaRPr lang="en-US"/>
        </a:p>
      </dgm:t>
    </dgm:pt>
    <dgm:pt modelId="{E751923A-1601-BE4F-B620-E6A34BF9CE37}" type="sibTrans" cxnId="{512495BF-7165-B145-AA4D-08728F77F4F9}">
      <dgm:prSet/>
      <dgm:spPr/>
      <dgm:t>
        <a:bodyPr/>
        <a:lstStyle/>
        <a:p>
          <a:endParaRPr lang="en-US"/>
        </a:p>
      </dgm:t>
    </dgm:pt>
    <dgm:pt modelId="{26A3F888-792A-3D46-8F15-8F01CDC25CDE}" type="pres">
      <dgm:prSet presAssocID="{DB28D2A8-EDBB-2941-BC25-F27010CA4ADE}" presName="Name0" presStyleCnt="0">
        <dgm:presLayoutVars>
          <dgm:chMax val="7"/>
          <dgm:chPref val="7"/>
          <dgm:dir/>
        </dgm:presLayoutVars>
      </dgm:prSet>
      <dgm:spPr/>
    </dgm:pt>
    <dgm:pt modelId="{375DA46D-98B5-024D-8499-A8FE71594BB7}" type="pres">
      <dgm:prSet presAssocID="{DB28D2A8-EDBB-2941-BC25-F27010CA4ADE}" presName="Name1" presStyleCnt="0"/>
      <dgm:spPr/>
    </dgm:pt>
    <dgm:pt modelId="{CA3F71E9-96E4-BD48-A84A-300F357A5D55}" type="pres">
      <dgm:prSet presAssocID="{DB28D2A8-EDBB-2941-BC25-F27010CA4ADE}" presName="cycle" presStyleCnt="0"/>
      <dgm:spPr/>
    </dgm:pt>
    <dgm:pt modelId="{8B7AE913-7BCC-B64F-A53D-F96677930677}" type="pres">
      <dgm:prSet presAssocID="{DB28D2A8-EDBB-2941-BC25-F27010CA4ADE}" presName="srcNode" presStyleLbl="node1" presStyleIdx="0" presStyleCnt="6"/>
      <dgm:spPr/>
    </dgm:pt>
    <dgm:pt modelId="{62CF8938-B7E4-AD47-A20A-F9B64683A341}" type="pres">
      <dgm:prSet presAssocID="{DB28D2A8-EDBB-2941-BC25-F27010CA4ADE}" presName="conn" presStyleLbl="parChTrans1D2" presStyleIdx="0" presStyleCnt="1"/>
      <dgm:spPr/>
    </dgm:pt>
    <dgm:pt modelId="{10B10928-1FA2-884D-BDB4-36552A714D11}" type="pres">
      <dgm:prSet presAssocID="{DB28D2A8-EDBB-2941-BC25-F27010CA4ADE}" presName="extraNode" presStyleLbl="node1" presStyleIdx="0" presStyleCnt="6"/>
      <dgm:spPr/>
    </dgm:pt>
    <dgm:pt modelId="{81DEB7B0-450F-F54D-8926-5CB1DCE13A90}" type="pres">
      <dgm:prSet presAssocID="{DB28D2A8-EDBB-2941-BC25-F27010CA4ADE}" presName="dstNode" presStyleLbl="node1" presStyleIdx="0" presStyleCnt="6"/>
      <dgm:spPr/>
    </dgm:pt>
    <dgm:pt modelId="{7484F1A6-179E-9B4C-90A3-C5E3668D0F74}" type="pres">
      <dgm:prSet presAssocID="{0B67AF0B-03FC-AA4D-8976-F6C00DEBF47B}" presName="text_1" presStyleLbl="node1" presStyleIdx="0" presStyleCnt="6">
        <dgm:presLayoutVars>
          <dgm:bulletEnabled val="1"/>
        </dgm:presLayoutVars>
      </dgm:prSet>
      <dgm:spPr/>
    </dgm:pt>
    <dgm:pt modelId="{FCE5B3E3-C6C3-9542-B916-DC2A86D81965}" type="pres">
      <dgm:prSet presAssocID="{0B67AF0B-03FC-AA4D-8976-F6C00DEBF47B}" presName="accent_1" presStyleCnt="0"/>
      <dgm:spPr/>
    </dgm:pt>
    <dgm:pt modelId="{CD0AC296-33C7-9B4C-872A-3969F396B915}" type="pres">
      <dgm:prSet presAssocID="{0B67AF0B-03FC-AA4D-8976-F6C00DEBF47B}" presName="accentRepeatNode" presStyleLbl="solidFgAcc1" presStyleIdx="0" presStyleCnt="6"/>
      <dgm:spPr/>
    </dgm:pt>
    <dgm:pt modelId="{8F27CCD7-C76D-0D44-A533-290494687A2F}" type="pres">
      <dgm:prSet presAssocID="{F7845475-569F-054A-A178-DD98138D58AB}" presName="text_2" presStyleLbl="node1" presStyleIdx="1" presStyleCnt="6">
        <dgm:presLayoutVars>
          <dgm:bulletEnabled val="1"/>
        </dgm:presLayoutVars>
      </dgm:prSet>
      <dgm:spPr/>
    </dgm:pt>
    <dgm:pt modelId="{3ABCD722-A456-A646-A814-E5E3BAA43241}" type="pres">
      <dgm:prSet presAssocID="{F7845475-569F-054A-A178-DD98138D58AB}" presName="accent_2" presStyleCnt="0"/>
      <dgm:spPr/>
    </dgm:pt>
    <dgm:pt modelId="{0108C4E6-9542-5847-B5BC-B910A64D0291}" type="pres">
      <dgm:prSet presAssocID="{F7845475-569F-054A-A178-DD98138D58AB}" presName="accentRepeatNode" presStyleLbl="solidFgAcc1" presStyleIdx="1" presStyleCnt="6"/>
      <dgm:spPr/>
    </dgm:pt>
    <dgm:pt modelId="{A346E940-3411-8844-85B8-32BF0504412A}" type="pres">
      <dgm:prSet presAssocID="{AC4E5E08-58F1-D841-A385-D3209C77C741}" presName="text_3" presStyleLbl="node1" presStyleIdx="2" presStyleCnt="6">
        <dgm:presLayoutVars>
          <dgm:bulletEnabled val="1"/>
        </dgm:presLayoutVars>
      </dgm:prSet>
      <dgm:spPr/>
    </dgm:pt>
    <dgm:pt modelId="{EFEACA6B-7840-3E49-808A-2BF7EB00B633}" type="pres">
      <dgm:prSet presAssocID="{AC4E5E08-58F1-D841-A385-D3209C77C741}" presName="accent_3" presStyleCnt="0"/>
      <dgm:spPr/>
    </dgm:pt>
    <dgm:pt modelId="{7E55E7AF-752F-F144-93A8-8296649D02A9}" type="pres">
      <dgm:prSet presAssocID="{AC4E5E08-58F1-D841-A385-D3209C77C741}" presName="accentRepeatNode" presStyleLbl="solidFgAcc1" presStyleIdx="2" presStyleCnt="6"/>
      <dgm:spPr/>
    </dgm:pt>
    <dgm:pt modelId="{38A4F27B-580E-6947-9F50-195318C46D71}" type="pres">
      <dgm:prSet presAssocID="{34C140C6-9C3D-9249-A5B1-7C0FBB55A2FC}" presName="text_4" presStyleLbl="node1" presStyleIdx="3" presStyleCnt="6">
        <dgm:presLayoutVars>
          <dgm:bulletEnabled val="1"/>
        </dgm:presLayoutVars>
      </dgm:prSet>
      <dgm:spPr/>
    </dgm:pt>
    <dgm:pt modelId="{8B532077-D83E-CA48-8499-EBE656CFEBE3}" type="pres">
      <dgm:prSet presAssocID="{34C140C6-9C3D-9249-A5B1-7C0FBB55A2FC}" presName="accent_4" presStyleCnt="0"/>
      <dgm:spPr/>
    </dgm:pt>
    <dgm:pt modelId="{4C55FA3F-4459-0F49-9A66-898E8F156DA6}" type="pres">
      <dgm:prSet presAssocID="{34C140C6-9C3D-9249-A5B1-7C0FBB55A2FC}" presName="accentRepeatNode" presStyleLbl="solidFgAcc1" presStyleIdx="3" presStyleCnt="6"/>
      <dgm:spPr/>
    </dgm:pt>
    <dgm:pt modelId="{EF219E52-FD2E-774A-8AAB-E8143C229CB9}" type="pres">
      <dgm:prSet presAssocID="{45CB46CC-BF98-B847-BA86-759218EE6563}" presName="text_5" presStyleLbl="node1" presStyleIdx="4" presStyleCnt="6">
        <dgm:presLayoutVars>
          <dgm:bulletEnabled val="1"/>
        </dgm:presLayoutVars>
      </dgm:prSet>
      <dgm:spPr/>
    </dgm:pt>
    <dgm:pt modelId="{75A76798-F0E0-D943-AC15-7D218357A44B}" type="pres">
      <dgm:prSet presAssocID="{45CB46CC-BF98-B847-BA86-759218EE6563}" presName="accent_5" presStyleCnt="0"/>
      <dgm:spPr/>
    </dgm:pt>
    <dgm:pt modelId="{45AD778F-D72E-A145-84B3-F1876A85D961}" type="pres">
      <dgm:prSet presAssocID="{45CB46CC-BF98-B847-BA86-759218EE6563}" presName="accentRepeatNode" presStyleLbl="solidFgAcc1" presStyleIdx="4" presStyleCnt="6"/>
      <dgm:spPr/>
    </dgm:pt>
    <dgm:pt modelId="{43629E84-C8B5-D64C-AEC2-0689200E7D6E}" type="pres">
      <dgm:prSet presAssocID="{42974693-66D2-1D42-8729-0F3C8B6AAE53}" presName="text_6" presStyleLbl="node1" presStyleIdx="5" presStyleCnt="6">
        <dgm:presLayoutVars>
          <dgm:bulletEnabled val="1"/>
        </dgm:presLayoutVars>
      </dgm:prSet>
      <dgm:spPr/>
    </dgm:pt>
    <dgm:pt modelId="{35A7C3BC-7D8F-EA45-846D-A2A6AF820069}" type="pres">
      <dgm:prSet presAssocID="{42974693-66D2-1D42-8729-0F3C8B6AAE53}" presName="accent_6" presStyleCnt="0"/>
      <dgm:spPr/>
    </dgm:pt>
    <dgm:pt modelId="{436FAD7B-1DD1-0F43-AB52-A685C9764F5A}" type="pres">
      <dgm:prSet presAssocID="{42974693-66D2-1D42-8729-0F3C8B6AAE53}" presName="accentRepeatNode" presStyleLbl="solidFgAcc1" presStyleIdx="5" presStyleCnt="6"/>
      <dgm:spPr/>
    </dgm:pt>
  </dgm:ptLst>
  <dgm:cxnLst>
    <dgm:cxn modelId="{E4644A96-98C0-F441-A732-29E7B1BC86F5}" srcId="{DB28D2A8-EDBB-2941-BC25-F27010CA4ADE}" destId="{0B67AF0B-03FC-AA4D-8976-F6C00DEBF47B}" srcOrd="0" destOrd="0" parTransId="{64115793-02CC-364B-81B7-FD6D850FF3D5}" sibTransId="{290B0D92-F0BE-D64C-9DAC-0D8212534242}"/>
    <dgm:cxn modelId="{010914B7-C75A-AD47-A366-F600880C4318}" type="presOf" srcId="{F7845475-569F-054A-A178-DD98138D58AB}" destId="{8F27CCD7-C76D-0D44-A533-290494687A2F}" srcOrd="0" destOrd="0" presId="urn:microsoft.com/office/officeart/2008/layout/VerticalCurvedList"/>
    <dgm:cxn modelId="{0BF4814F-237F-AC48-9945-05EF097747B9}" type="presOf" srcId="{DB28D2A8-EDBB-2941-BC25-F27010CA4ADE}" destId="{26A3F888-792A-3D46-8F15-8F01CDC25CDE}" srcOrd="0" destOrd="0" presId="urn:microsoft.com/office/officeart/2008/layout/VerticalCurvedList"/>
    <dgm:cxn modelId="{0C598383-66D6-0346-9D13-7628FA850475}" srcId="{DB28D2A8-EDBB-2941-BC25-F27010CA4ADE}" destId="{45CB46CC-BF98-B847-BA86-759218EE6563}" srcOrd="4" destOrd="0" parTransId="{A3D5A9E2-4C83-C046-AEED-4F15B60DD972}" sibTransId="{23EBCD7C-12D8-8D4E-B8E5-1A57B672E504}"/>
    <dgm:cxn modelId="{512495BF-7165-B145-AA4D-08728F77F4F9}" srcId="{DB28D2A8-EDBB-2941-BC25-F27010CA4ADE}" destId="{42974693-66D2-1D42-8729-0F3C8B6AAE53}" srcOrd="5" destOrd="0" parTransId="{A02485AC-618E-F348-A5A8-9643F69B6D1D}" sibTransId="{E751923A-1601-BE4F-B620-E6A34BF9CE37}"/>
    <dgm:cxn modelId="{909E662E-0276-5044-AF10-6D25F9066346}" srcId="{DB28D2A8-EDBB-2941-BC25-F27010CA4ADE}" destId="{F7845475-569F-054A-A178-DD98138D58AB}" srcOrd="1" destOrd="0" parTransId="{C0BDABC6-FA3A-1744-B1BD-34F5D7530CEA}" sibTransId="{1734F44A-B85D-7149-AA88-F721AAF0C743}"/>
    <dgm:cxn modelId="{F172B244-1093-5942-9022-CD7291EB269B}" type="presOf" srcId="{45CB46CC-BF98-B847-BA86-759218EE6563}" destId="{EF219E52-FD2E-774A-8AAB-E8143C229CB9}" srcOrd="0" destOrd="0" presId="urn:microsoft.com/office/officeart/2008/layout/VerticalCurvedList"/>
    <dgm:cxn modelId="{4E8B09B6-B274-8D43-BE8E-5AB9AC30F271}" type="presOf" srcId="{42974693-66D2-1D42-8729-0F3C8B6AAE53}" destId="{43629E84-C8B5-D64C-AEC2-0689200E7D6E}" srcOrd="0" destOrd="0" presId="urn:microsoft.com/office/officeart/2008/layout/VerticalCurvedList"/>
    <dgm:cxn modelId="{D47B5362-3663-3B43-B101-F791BF5500D9}" type="presOf" srcId="{0B67AF0B-03FC-AA4D-8976-F6C00DEBF47B}" destId="{7484F1A6-179E-9B4C-90A3-C5E3668D0F74}" srcOrd="0" destOrd="0" presId="urn:microsoft.com/office/officeart/2008/layout/VerticalCurvedList"/>
    <dgm:cxn modelId="{88A8362C-3DD1-3C4B-8A77-B16D9C24F1D4}" type="presOf" srcId="{AC4E5E08-58F1-D841-A385-D3209C77C741}" destId="{A346E940-3411-8844-85B8-32BF0504412A}" srcOrd="0" destOrd="0" presId="urn:microsoft.com/office/officeart/2008/layout/VerticalCurvedList"/>
    <dgm:cxn modelId="{1F24191A-3AB8-5C44-8E69-B0FC4DD820C7}" srcId="{DB28D2A8-EDBB-2941-BC25-F27010CA4ADE}" destId="{34C140C6-9C3D-9249-A5B1-7C0FBB55A2FC}" srcOrd="3" destOrd="0" parTransId="{89DF2E66-459D-6B4B-9D4B-65E7D3FBC24C}" sibTransId="{3279A4EC-28B9-534A-BB86-846C77F3D06D}"/>
    <dgm:cxn modelId="{F550D80A-8149-5E4A-9CD8-BA78BA4D4341}" srcId="{DB28D2A8-EDBB-2941-BC25-F27010CA4ADE}" destId="{AC4E5E08-58F1-D841-A385-D3209C77C741}" srcOrd="2" destOrd="0" parTransId="{5DC247C5-DB23-EE47-B440-381541EB04C7}" sibTransId="{FD895C67-8932-E94E-AF7C-C9D6F697975C}"/>
    <dgm:cxn modelId="{E733D6C1-E183-A041-8C2C-75644CE74AD1}" type="presOf" srcId="{290B0D92-F0BE-D64C-9DAC-0D8212534242}" destId="{62CF8938-B7E4-AD47-A20A-F9B64683A341}" srcOrd="0" destOrd="0" presId="urn:microsoft.com/office/officeart/2008/layout/VerticalCurvedList"/>
    <dgm:cxn modelId="{0FED4704-4AE8-D94F-9265-9A482385E3DB}" type="presOf" srcId="{34C140C6-9C3D-9249-A5B1-7C0FBB55A2FC}" destId="{38A4F27B-580E-6947-9F50-195318C46D71}" srcOrd="0" destOrd="0" presId="urn:microsoft.com/office/officeart/2008/layout/VerticalCurvedList"/>
    <dgm:cxn modelId="{0DF8C3E0-DB67-5340-8CC9-FA4156CB1EF6}" type="presParOf" srcId="{26A3F888-792A-3D46-8F15-8F01CDC25CDE}" destId="{375DA46D-98B5-024D-8499-A8FE71594BB7}" srcOrd="0" destOrd="0" presId="urn:microsoft.com/office/officeart/2008/layout/VerticalCurvedList"/>
    <dgm:cxn modelId="{BE98C25C-7B28-B340-83EE-822192EAA682}" type="presParOf" srcId="{375DA46D-98B5-024D-8499-A8FE71594BB7}" destId="{CA3F71E9-96E4-BD48-A84A-300F357A5D55}" srcOrd="0" destOrd="0" presId="urn:microsoft.com/office/officeart/2008/layout/VerticalCurvedList"/>
    <dgm:cxn modelId="{55D95C9A-690D-4C4A-A07B-8CDE7AC26B41}" type="presParOf" srcId="{CA3F71E9-96E4-BD48-A84A-300F357A5D55}" destId="{8B7AE913-7BCC-B64F-A53D-F96677930677}" srcOrd="0" destOrd="0" presId="urn:microsoft.com/office/officeart/2008/layout/VerticalCurvedList"/>
    <dgm:cxn modelId="{2C16991F-513D-9246-B563-996075706762}" type="presParOf" srcId="{CA3F71E9-96E4-BD48-A84A-300F357A5D55}" destId="{62CF8938-B7E4-AD47-A20A-F9B64683A341}" srcOrd="1" destOrd="0" presId="urn:microsoft.com/office/officeart/2008/layout/VerticalCurvedList"/>
    <dgm:cxn modelId="{587B2CB8-F189-A44D-9FD3-5E6DB5D8053F}" type="presParOf" srcId="{CA3F71E9-96E4-BD48-A84A-300F357A5D55}" destId="{10B10928-1FA2-884D-BDB4-36552A714D11}" srcOrd="2" destOrd="0" presId="urn:microsoft.com/office/officeart/2008/layout/VerticalCurvedList"/>
    <dgm:cxn modelId="{A714F4EF-3A66-BE4E-8E62-924D609E073B}" type="presParOf" srcId="{CA3F71E9-96E4-BD48-A84A-300F357A5D55}" destId="{81DEB7B0-450F-F54D-8926-5CB1DCE13A90}" srcOrd="3" destOrd="0" presId="urn:microsoft.com/office/officeart/2008/layout/VerticalCurvedList"/>
    <dgm:cxn modelId="{DEB79757-0B28-1C4A-B641-D6EF409BE85D}" type="presParOf" srcId="{375DA46D-98B5-024D-8499-A8FE71594BB7}" destId="{7484F1A6-179E-9B4C-90A3-C5E3668D0F74}" srcOrd="1" destOrd="0" presId="urn:microsoft.com/office/officeart/2008/layout/VerticalCurvedList"/>
    <dgm:cxn modelId="{FD9C438D-F544-F544-9969-2EFF001B7332}" type="presParOf" srcId="{375DA46D-98B5-024D-8499-A8FE71594BB7}" destId="{FCE5B3E3-C6C3-9542-B916-DC2A86D81965}" srcOrd="2" destOrd="0" presId="urn:microsoft.com/office/officeart/2008/layout/VerticalCurvedList"/>
    <dgm:cxn modelId="{99DAA217-CDAE-5440-A57E-7E289CE68DCD}" type="presParOf" srcId="{FCE5B3E3-C6C3-9542-B916-DC2A86D81965}" destId="{CD0AC296-33C7-9B4C-872A-3969F396B915}" srcOrd="0" destOrd="0" presId="urn:microsoft.com/office/officeart/2008/layout/VerticalCurvedList"/>
    <dgm:cxn modelId="{CCC506AE-7118-7B41-8204-C9437FD6FC8D}" type="presParOf" srcId="{375DA46D-98B5-024D-8499-A8FE71594BB7}" destId="{8F27CCD7-C76D-0D44-A533-290494687A2F}" srcOrd="3" destOrd="0" presId="urn:microsoft.com/office/officeart/2008/layout/VerticalCurvedList"/>
    <dgm:cxn modelId="{2DF20297-1F8E-6C4A-9592-66E8B4BC8E74}" type="presParOf" srcId="{375DA46D-98B5-024D-8499-A8FE71594BB7}" destId="{3ABCD722-A456-A646-A814-E5E3BAA43241}" srcOrd="4" destOrd="0" presId="urn:microsoft.com/office/officeart/2008/layout/VerticalCurvedList"/>
    <dgm:cxn modelId="{D07FBF85-7439-C946-8F03-1E825632D421}" type="presParOf" srcId="{3ABCD722-A456-A646-A814-E5E3BAA43241}" destId="{0108C4E6-9542-5847-B5BC-B910A64D0291}" srcOrd="0" destOrd="0" presId="urn:microsoft.com/office/officeart/2008/layout/VerticalCurvedList"/>
    <dgm:cxn modelId="{AB0AEB02-6117-3D41-851F-1A1E971B2EA0}" type="presParOf" srcId="{375DA46D-98B5-024D-8499-A8FE71594BB7}" destId="{A346E940-3411-8844-85B8-32BF0504412A}" srcOrd="5" destOrd="0" presId="urn:microsoft.com/office/officeart/2008/layout/VerticalCurvedList"/>
    <dgm:cxn modelId="{4CBEF8E2-ECC5-1B4D-8C15-718BBA8A4D8E}" type="presParOf" srcId="{375DA46D-98B5-024D-8499-A8FE71594BB7}" destId="{EFEACA6B-7840-3E49-808A-2BF7EB00B633}" srcOrd="6" destOrd="0" presId="urn:microsoft.com/office/officeart/2008/layout/VerticalCurvedList"/>
    <dgm:cxn modelId="{3329BD29-B7CB-404D-8F35-F1A2935E5B58}" type="presParOf" srcId="{EFEACA6B-7840-3E49-808A-2BF7EB00B633}" destId="{7E55E7AF-752F-F144-93A8-8296649D02A9}" srcOrd="0" destOrd="0" presId="urn:microsoft.com/office/officeart/2008/layout/VerticalCurvedList"/>
    <dgm:cxn modelId="{E6936539-B2B5-9C43-9C2E-4F19C084AA4E}" type="presParOf" srcId="{375DA46D-98B5-024D-8499-A8FE71594BB7}" destId="{38A4F27B-580E-6947-9F50-195318C46D71}" srcOrd="7" destOrd="0" presId="urn:microsoft.com/office/officeart/2008/layout/VerticalCurvedList"/>
    <dgm:cxn modelId="{465DE692-592A-064A-A6D8-D6C7B7AF3C33}" type="presParOf" srcId="{375DA46D-98B5-024D-8499-A8FE71594BB7}" destId="{8B532077-D83E-CA48-8499-EBE656CFEBE3}" srcOrd="8" destOrd="0" presId="urn:microsoft.com/office/officeart/2008/layout/VerticalCurvedList"/>
    <dgm:cxn modelId="{EBCCDF55-3BB0-AB47-BB4C-AE1674C5E8B5}" type="presParOf" srcId="{8B532077-D83E-CA48-8499-EBE656CFEBE3}" destId="{4C55FA3F-4459-0F49-9A66-898E8F156DA6}" srcOrd="0" destOrd="0" presId="urn:microsoft.com/office/officeart/2008/layout/VerticalCurvedList"/>
    <dgm:cxn modelId="{EB4AFB9D-AF30-2C47-A4D1-6973CE4969BC}" type="presParOf" srcId="{375DA46D-98B5-024D-8499-A8FE71594BB7}" destId="{EF219E52-FD2E-774A-8AAB-E8143C229CB9}" srcOrd="9" destOrd="0" presId="urn:microsoft.com/office/officeart/2008/layout/VerticalCurvedList"/>
    <dgm:cxn modelId="{469AAEC6-5AD1-D945-AF9D-CE4C10F206B6}" type="presParOf" srcId="{375DA46D-98B5-024D-8499-A8FE71594BB7}" destId="{75A76798-F0E0-D943-AC15-7D218357A44B}" srcOrd="10" destOrd="0" presId="urn:microsoft.com/office/officeart/2008/layout/VerticalCurvedList"/>
    <dgm:cxn modelId="{A1AE622D-B06B-FA4E-91E7-87D0EED600A3}" type="presParOf" srcId="{75A76798-F0E0-D943-AC15-7D218357A44B}" destId="{45AD778F-D72E-A145-84B3-F1876A85D961}" srcOrd="0" destOrd="0" presId="urn:microsoft.com/office/officeart/2008/layout/VerticalCurvedList"/>
    <dgm:cxn modelId="{AD68C775-FFBA-B241-A1F7-3982C9753869}" type="presParOf" srcId="{375DA46D-98B5-024D-8499-A8FE71594BB7}" destId="{43629E84-C8B5-D64C-AEC2-0689200E7D6E}" srcOrd="11" destOrd="0" presId="urn:microsoft.com/office/officeart/2008/layout/VerticalCurvedList"/>
    <dgm:cxn modelId="{D77E4FCB-7EBB-8D4B-812C-8D780A6E874B}" type="presParOf" srcId="{375DA46D-98B5-024D-8499-A8FE71594BB7}" destId="{35A7C3BC-7D8F-EA45-846D-A2A6AF820069}" srcOrd="12" destOrd="0" presId="urn:microsoft.com/office/officeart/2008/layout/VerticalCurvedList"/>
    <dgm:cxn modelId="{1B368CB8-B8FF-1442-9DC3-0543C4496B09}" type="presParOf" srcId="{35A7C3BC-7D8F-EA45-846D-A2A6AF820069}" destId="{436FAD7B-1DD1-0F43-AB52-A685C9764F5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A614EF-7231-DC4A-A53C-779486E104F5}"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84A15A4A-6265-7144-AD4A-95EB20FBF9EE}">
      <dgm:prSet/>
      <dgm:spPr/>
      <dgm:t>
        <a:bodyPr/>
        <a:lstStyle/>
        <a:p>
          <a:pPr rtl="0"/>
          <a:r>
            <a:rPr lang="en-US" dirty="0" smtClean="0"/>
            <a:t>Track goal achievement</a:t>
          </a:r>
          <a:endParaRPr lang="en-US" dirty="0"/>
        </a:p>
      </dgm:t>
    </dgm:pt>
    <dgm:pt modelId="{DA191E27-133C-774D-A60C-9F6A63D455AF}" type="parTrans" cxnId="{00EF5BEE-6A8A-984B-B76F-AAA8408F147A}">
      <dgm:prSet/>
      <dgm:spPr/>
      <dgm:t>
        <a:bodyPr/>
        <a:lstStyle/>
        <a:p>
          <a:endParaRPr lang="en-US"/>
        </a:p>
      </dgm:t>
    </dgm:pt>
    <dgm:pt modelId="{E22860E5-BB61-644A-998B-ABDE901CDB32}" type="sibTrans" cxnId="{00EF5BEE-6A8A-984B-B76F-AAA8408F147A}">
      <dgm:prSet/>
      <dgm:spPr/>
      <dgm:t>
        <a:bodyPr/>
        <a:lstStyle/>
        <a:p>
          <a:endParaRPr lang="en-US"/>
        </a:p>
      </dgm:t>
    </dgm:pt>
    <dgm:pt modelId="{BBA5008B-3886-6547-9BC9-0D24F9831273}">
      <dgm:prSet/>
      <dgm:spPr/>
      <dgm:t>
        <a:bodyPr/>
        <a:lstStyle/>
        <a:p>
          <a:pPr rtl="0"/>
          <a:r>
            <a:rPr lang="en-US" smtClean="0"/>
            <a:t>Locate tasks within the data flow</a:t>
          </a:r>
          <a:endParaRPr lang="en-US"/>
        </a:p>
      </dgm:t>
    </dgm:pt>
    <dgm:pt modelId="{1318C761-1142-0147-971E-02A87A029E95}" type="parTrans" cxnId="{52E859C4-E989-9948-9EDA-3234FCC6A1E3}">
      <dgm:prSet/>
      <dgm:spPr/>
      <dgm:t>
        <a:bodyPr/>
        <a:lstStyle/>
        <a:p>
          <a:endParaRPr lang="en-US"/>
        </a:p>
      </dgm:t>
    </dgm:pt>
    <dgm:pt modelId="{6EC086F2-25FF-114E-9BA4-28A527D18E8C}" type="sibTrans" cxnId="{52E859C4-E989-9948-9EDA-3234FCC6A1E3}">
      <dgm:prSet/>
      <dgm:spPr/>
      <dgm:t>
        <a:bodyPr/>
        <a:lstStyle/>
        <a:p>
          <a:endParaRPr lang="en-US"/>
        </a:p>
      </dgm:t>
    </dgm:pt>
    <dgm:pt modelId="{0698AC0D-FF5C-3741-B402-3C4BC82D98EE}">
      <dgm:prSet/>
      <dgm:spPr/>
      <dgm:t>
        <a:bodyPr/>
        <a:lstStyle/>
        <a:p>
          <a:pPr rtl="0"/>
          <a:r>
            <a:rPr lang="en-US" smtClean="0"/>
            <a:t>Identify capability gaps</a:t>
          </a:r>
          <a:endParaRPr lang="en-US"/>
        </a:p>
      </dgm:t>
    </dgm:pt>
    <dgm:pt modelId="{E08A723E-B9C6-CA46-8487-4A09279DF36F}" type="parTrans" cxnId="{089B316B-8CA7-3341-9D7D-0C1C192B3DBA}">
      <dgm:prSet/>
      <dgm:spPr/>
      <dgm:t>
        <a:bodyPr/>
        <a:lstStyle/>
        <a:p>
          <a:endParaRPr lang="en-US"/>
        </a:p>
      </dgm:t>
    </dgm:pt>
    <dgm:pt modelId="{0BDF51E1-CEBC-EF46-AAA5-C427E19589FE}" type="sibTrans" cxnId="{089B316B-8CA7-3341-9D7D-0C1C192B3DBA}">
      <dgm:prSet/>
      <dgm:spPr/>
      <dgm:t>
        <a:bodyPr/>
        <a:lstStyle/>
        <a:p>
          <a:endParaRPr lang="en-US"/>
        </a:p>
      </dgm:t>
    </dgm:pt>
    <dgm:pt modelId="{9FBB9171-D999-664A-8441-40D0FE06C2A2}" type="pres">
      <dgm:prSet presAssocID="{8AA614EF-7231-DC4A-A53C-779486E104F5}" presName="Name0" presStyleCnt="0">
        <dgm:presLayoutVars>
          <dgm:chMax val="7"/>
          <dgm:chPref val="7"/>
          <dgm:dir/>
        </dgm:presLayoutVars>
      </dgm:prSet>
      <dgm:spPr/>
    </dgm:pt>
    <dgm:pt modelId="{72085606-58DF-A041-8CC0-E3413CA210E1}" type="pres">
      <dgm:prSet presAssocID="{8AA614EF-7231-DC4A-A53C-779486E104F5}" presName="Name1" presStyleCnt="0"/>
      <dgm:spPr/>
    </dgm:pt>
    <dgm:pt modelId="{4294E1A5-8BA2-D64B-ABA9-DB1136A6B61D}" type="pres">
      <dgm:prSet presAssocID="{8AA614EF-7231-DC4A-A53C-779486E104F5}" presName="cycle" presStyleCnt="0"/>
      <dgm:spPr/>
    </dgm:pt>
    <dgm:pt modelId="{59833296-D23C-BD41-8B6C-AD36771922CB}" type="pres">
      <dgm:prSet presAssocID="{8AA614EF-7231-DC4A-A53C-779486E104F5}" presName="srcNode" presStyleLbl="node1" presStyleIdx="0" presStyleCnt="3"/>
      <dgm:spPr/>
    </dgm:pt>
    <dgm:pt modelId="{09556E47-1F9B-4946-B85D-654021D5B261}" type="pres">
      <dgm:prSet presAssocID="{8AA614EF-7231-DC4A-A53C-779486E104F5}" presName="conn" presStyleLbl="parChTrans1D2" presStyleIdx="0" presStyleCnt="1"/>
      <dgm:spPr/>
    </dgm:pt>
    <dgm:pt modelId="{EE737F8A-8E8B-B34F-A0C2-239F688407B2}" type="pres">
      <dgm:prSet presAssocID="{8AA614EF-7231-DC4A-A53C-779486E104F5}" presName="extraNode" presStyleLbl="node1" presStyleIdx="0" presStyleCnt="3"/>
      <dgm:spPr/>
    </dgm:pt>
    <dgm:pt modelId="{31FF7365-18F7-1D4E-ABAC-14011FF4DC30}" type="pres">
      <dgm:prSet presAssocID="{8AA614EF-7231-DC4A-A53C-779486E104F5}" presName="dstNode" presStyleLbl="node1" presStyleIdx="0" presStyleCnt="3"/>
      <dgm:spPr/>
    </dgm:pt>
    <dgm:pt modelId="{95C6FF3B-6818-BE41-83A6-55459A71F251}" type="pres">
      <dgm:prSet presAssocID="{84A15A4A-6265-7144-AD4A-95EB20FBF9EE}" presName="text_1" presStyleLbl="node1" presStyleIdx="0" presStyleCnt="3">
        <dgm:presLayoutVars>
          <dgm:bulletEnabled val="1"/>
        </dgm:presLayoutVars>
      </dgm:prSet>
      <dgm:spPr/>
      <dgm:t>
        <a:bodyPr/>
        <a:lstStyle/>
        <a:p>
          <a:endParaRPr lang="en-US"/>
        </a:p>
      </dgm:t>
    </dgm:pt>
    <dgm:pt modelId="{8C30F9EC-9D24-734F-AEE1-8BD64B8D93FF}" type="pres">
      <dgm:prSet presAssocID="{84A15A4A-6265-7144-AD4A-95EB20FBF9EE}" presName="accent_1" presStyleCnt="0"/>
      <dgm:spPr/>
    </dgm:pt>
    <dgm:pt modelId="{AACF73F9-0A0A-5B4C-A4BE-75A9E0EFFEAA}" type="pres">
      <dgm:prSet presAssocID="{84A15A4A-6265-7144-AD4A-95EB20FBF9EE}" presName="accentRepeatNode" presStyleLbl="solidFgAcc1" presStyleIdx="0" presStyleCnt="3"/>
      <dgm:spPr/>
    </dgm:pt>
    <dgm:pt modelId="{30BB2F70-8666-D84A-9628-027146975981}" type="pres">
      <dgm:prSet presAssocID="{BBA5008B-3886-6547-9BC9-0D24F9831273}" presName="text_2" presStyleLbl="node1" presStyleIdx="1" presStyleCnt="3">
        <dgm:presLayoutVars>
          <dgm:bulletEnabled val="1"/>
        </dgm:presLayoutVars>
      </dgm:prSet>
      <dgm:spPr/>
    </dgm:pt>
    <dgm:pt modelId="{5CC73C3F-41C5-F84E-8DAD-180B013C28D3}" type="pres">
      <dgm:prSet presAssocID="{BBA5008B-3886-6547-9BC9-0D24F9831273}" presName="accent_2" presStyleCnt="0"/>
      <dgm:spPr/>
    </dgm:pt>
    <dgm:pt modelId="{27B17139-407A-2E48-AA97-271919148109}" type="pres">
      <dgm:prSet presAssocID="{BBA5008B-3886-6547-9BC9-0D24F9831273}" presName="accentRepeatNode" presStyleLbl="solidFgAcc1" presStyleIdx="1" presStyleCnt="3"/>
      <dgm:spPr/>
    </dgm:pt>
    <dgm:pt modelId="{EE26B667-CC40-0344-8234-15C2E0C6AF1E}" type="pres">
      <dgm:prSet presAssocID="{0698AC0D-FF5C-3741-B402-3C4BC82D98EE}" presName="text_3" presStyleLbl="node1" presStyleIdx="2" presStyleCnt="3">
        <dgm:presLayoutVars>
          <dgm:bulletEnabled val="1"/>
        </dgm:presLayoutVars>
      </dgm:prSet>
      <dgm:spPr/>
    </dgm:pt>
    <dgm:pt modelId="{4B3CD2A1-07E7-9446-9B5A-FEC0838BA050}" type="pres">
      <dgm:prSet presAssocID="{0698AC0D-FF5C-3741-B402-3C4BC82D98EE}" presName="accent_3" presStyleCnt="0"/>
      <dgm:spPr/>
    </dgm:pt>
    <dgm:pt modelId="{D1436A67-36CA-8245-BBA1-C39DEBE3155C}" type="pres">
      <dgm:prSet presAssocID="{0698AC0D-FF5C-3741-B402-3C4BC82D98EE}" presName="accentRepeatNode" presStyleLbl="solidFgAcc1" presStyleIdx="2" presStyleCnt="3"/>
      <dgm:spPr/>
    </dgm:pt>
  </dgm:ptLst>
  <dgm:cxnLst>
    <dgm:cxn modelId="{E144699F-C7E0-F44C-B6BE-53F74D00A41D}" type="presOf" srcId="{E22860E5-BB61-644A-998B-ABDE901CDB32}" destId="{09556E47-1F9B-4946-B85D-654021D5B261}" srcOrd="0" destOrd="0" presId="urn:microsoft.com/office/officeart/2008/layout/VerticalCurvedList"/>
    <dgm:cxn modelId="{00EF5BEE-6A8A-984B-B76F-AAA8408F147A}" srcId="{8AA614EF-7231-DC4A-A53C-779486E104F5}" destId="{84A15A4A-6265-7144-AD4A-95EB20FBF9EE}" srcOrd="0" destOrd="0" parTransId="{DA191E27-133C-774D-A60C-9F6A63D455AF}" sibTransId="{E22860E5-BB61-644A-998B-ABDE901CDB32}"/>
    <dgm:cxn modelId="{A3AA3170-002A-8549-86D1-55B87AE3F46A}" type="presOf" srcId="{0698AC0D-FF5C-3741-B402-3C4BC82D98EE}" destId="{EE26B667-CC40-0344-8234-15C2E0C6AF1E}" srcOrd="0" destOrd="0" presId="urn:microsoft.com/office/officeart/2008/layout/VerticalCurvedList"/>
    <dgm:cxn modelId="{DC6958AE-E6BD-9844-AFB0-5F3B490362DD}" type="presOf" srcId="{84A15A4A-6265-7144-AD4A-95EB20FBF9EE}" destId="{95C6FF3B-6818-BE41-83A6-55459A71F251}" srcOrd="0" destOrd="0" presId="urn:microsoft.com/office/officeart/2008/layout/VerticalCurvedList"/>
    <dgm:cxn modelId="{F483D2DA-2476-9740-8BF5-949A4607DCB9}" type="presOf" srcId="{BBA5008B-3886-6547-9BC9-0D24F9831273}" destId="{30BB2F70-8666-D84A-9628-027146975981}" srcOrd="0" destOrd="0" presId="urn:microsoft.com/office/officeart/2008/layout/VerticalCurvedList"/>
    <dgm:cxn modelId="{52E859C4-E989-9948-9EDA-3234FCC6A1E3}" srcId="{8AA614EF-7231-DC4A-A53C-779486E104F5}" destId="{BBA5008B-3886-6547-9BC9-0D24F9831273}" srcOrd="1" destOrd="0" parTransId="{1318C761-1142-0147-971E-02A87A029E95}" sibTransId="{6EC086F2-25FF-114E-9BA4-28A527D18E8C}"/>
    <dgm:cxn modelId="{49138E6B-1087-7844-A36D-64ABBE567019}" type="presOf" srcId="{8AA614EF-7231-DC4A-A53C-779486E104F5}" destId="{9FBB9171-D999-664A-8441-40D0FE06C2A2}" srcOrd="0" destOrd="0" presId="urn:microsoft.com/office/officeart/2008/layout/VerticalCurvedList"/>
    <dgm:cxn modelId="{089B316B-8CA7-3341-9D7D-0C1C192B3DBA}" srcId="{8AA614EF-7231-DC4A-A53C-779486E104F5}" destId="{0698AC0D-FF5C-3741-B402-3C4BC82D98EE}" srcOrd="2" destOrd="0" parTransId="{E08A723E-B9C6-CA46-8487-4A09279DF36F}" sibTransId="{0BDF51E1-CEBC-EF46-AAA5-C427E19589FE}"/>
    <dgm:cxn modelId="{4F8B1209-33EB-0843-89F5-592C8DBA7C3F}" type="presParOf" srcId="{9FBB9171-D999-664A-8441-40D0FE06C2A2}" destId="{72085606-58DF-A041-8CC0-E3413CA210E1}" srcOrd="0" destOrd="0" presId="urn:microsoft.com/office/officeart/2008/layout/VerticalCurvedList"/>
    <dgm:cxn modelId="{5611BE07-2FEE-4C4A-931B-DEB73CD42C73}" type="presParOf" srcId="{72085606-58DF-A041-8CC0-E3413CA210E1}" destId="{4294E1A5-8BA2-D64B-ABA9-DB1136A6B61D}" srcOrd="0" destOrd="0" presId="urn:microsoft.com/office/officeart/2008/layout/VerticalCurvedList"/>
    <dgm:cxn modelId="{7EB96B67-35E6-F64A-8301-78992A29FEDF}" type="presParOf" srcId="{4294E1A5-8BA2-D64B-ABA9-DB1136A6B61D}" destId="{59833296-D23C-BD41-8B6C-AD36771922CB}" srcOrd="0" destOrd="0" presId="urn:microsoft.com/office/officeart/2008/layout/VerticalCurvedList"/>
    <dgm:cxn modelId="{E671BAF9-2648-5A4F-ADE4-B541AEB7BE59}" type="presParOf" srcId="{4294E1A5-8BA2-D64B-ABA9-DB1136A6B61D}" destId="{09556E47-1F9B-4946-B85D-654021D5B261}" srcOrd="1" destOrd="0" presId="urn:microsoft.com/office/officeart/2008/layout/VerticalCurvedList"/>
    <dgm:cxn modelId="{3C70F547-7038-4242-8434-3F886AB00C10}" type="presParOf" srcId="{4294E1A5-8BA2-D64B-ABA9-DB1136A6B61D}" destId="{EE737F8A-8E8B-B34F-A0C2-239F688407B2}" srcOrd="2" destOrd="0" presId="urn:microsoft.com/office/officeart/2008/layout/VerticalCurvedList"/>
    <dgm:cxn modelId="{6EF2E48B-5C26-E746-9508-3504E46CFBD0}" type="presParOf" srcId="{4294E1A5-8BA2-D64B-ABA9-DB1136A6B61D}" destId="{31FF7365-18F7-1D4E-ABAC-14011FF4DC30}" srcOrd="3" destOrd="0" presId="urn:microsoft.com/office/officeart/2008/layout/VerticalCurvedList"/>
    <dgm:cxn modelId="{DFE3622A-66A0-A642-8349-C23FDE83EB58}" type="presParOf" srcId="{72085606-58DF-A041-8CC0-E3413CA210E1}" destId="{95C6FF3B-6818-BE41-83A6-55459A71F251}" srcOrd="1" destOrd="0" presId="urn:microsoft.com/office/officeart/2008/layout/VerticalCurvedList"/>
    <dgm:cxn modelId="{E4B37F98-BF09-7842-B262-D02D27CBC219}" type="presParOf" srcId="{72085606-58DF-A041-8CC0-E3413CA210E1}" destId="{8C30F9EC-9D24-734F-AEE1-8BD64B8D93FF}" srcOrd="2" destOrd="0" presId="urn:microsoft.com/office/officeart/2008/layout/VerticalCurvedList"/>
    <dgm:cxn modelId="{391B9477-BE55-CD46-8545-843E790C5FEF}" type="presParOf" srcId="{8C30F9EC-9D24-734F-AEE1-8BD64B8D93FF}" destId="{AACF73F9-0A0A-5B4C-A4BE-75A9E0EFFEAA}" srcOrd="0" destOrd="0" presId="urn:microsoft.com/office/officeart/2008/layout/VerticalCurvedList"/>
    <dgm:cxn modelId="{50742C18-05BE-E446-92EA-53C02AD46643}" type="presParOf" srcId="{72085606-58DF-A041-8CC0-E3413CA210E1}" destId="{30BB2F70-8666-D84A-9628-027146975981}" srcOrd="3" destOrd="0" presId="urn:microsoft.com/office/officeart/2008/layout/VerticalCurvedList"/>
    <dgm:cxn modelId="{46D8BEFF-3968-1047-A316-DF8AA5C38D90}" type="presParOf" srcId="{72085606-58DF-A041-8CC0-E3413CA210E1}" destId="{5CC73C3F-41C5-F84E-8DAD-180B013C28D3}" srcOrd="4" destOrd="0" presId="urn:microsoft.com/office/officeart/2008/layout/VerticalCurvedList"/>
    <dgm:cxn modelId="{E620C65C-A7A0-874C-9222-39C61979D6F7}" type="presParOf" srcId="{5CC73C3F-41C5-F84E-8DAD-180B013C28D3}" destId="{27B17139-407A-2E48-AA97-271919148109}" srcOrd="0" destOrd="0" presId="urn:microsoft.com/office/officeart/2008/layout/VerticalCurvedList"/>
    <dgm:cxn modelId="{A777972F-FAA4-7647-B2CE-70175F00C92E}" type="presParOf" srcId="{72085606-58DF-A041-8CC0-E3413CA210E1}" destId="{EE26B667-CC40-0344-8234-15C2E0C6AF1E}" srcOrd="5" destOrd="0" presId="urn:microsoft.com/office/officeart/2008/layout/VerticalCurvedList"/>
    <dgm:cxn modelId="{F1DEC3C8-6EA9-8740-8B1D-DBB321F6C845}" type="presParOf" srcId="{72085606-58DF-A041-8CC0-E3413CA210E1}" destId="{4B3CD2A1-07E7-9446-9B5A-FEC0838BA050}" srcOrd="6" destOrd="0" presId="urn:microsoft.com/office/officeart/2008/layout/VerticalCurvedList"/>
    <dgm:cxn modelId="{DE423DA3-BDC6-C84C-8D66-6AC61029FC6B}" type="presParOf" srcId="{4B3CD2A1-07E7-9446-9B5A-FEC0838BA050}" destId="{D1436A67-36CA-8245-BBA1-C39DEBE3155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31F2C-F573-1B49-A2CC-ED8C64723AFC}">
      <dsp:nvSpPr>
        <dsp:cNvPr id="0" name=""/>
        <dsp:cNvSpPr/>
      </dsp:nvSpPr>
      <dsp:spPr>
        <a:xfrm>
          <a:off x="-5116967" y="-783865"/>
          <a:ext cx="6093694" cy="6093694"/>
        </a:xfrm>
        <a:prstGeom prst="blockArc">
          <a:avLst>
            <a:gd name="adj1" fmla="val 18900000"/>
            <a:gd name="adj2" fmla="val 2700000"/>
            <a:gd name="adj3" fmla="val 354"/>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9C60FB-A296-6349-AACD-0F26F7592B3D}">
      <dsp:nvSpPr>
        <dsp:cNvPr id="0" name=""/>
        <dsp:cNvSpPr/>
      </dsp:nvSpPr>
      <dsp:spPr>
        <a:xfrm>
          <a:off x="628203" y="452596"/>
          <a:ext cx="7538938" cy="90519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8497" tIns="104140" rIns="104140" bIns="104140" numCol="1" spcCol="1270" anchor="ctr" anchorCtr="0">
          <a:noAutofit/>
        </a:bodyPr>
        <a:lstStyle/>
        <a:p>
          <a:pPr lvl="0" algn="l" defTabSz="1822450" rtl="0">
            <a:lnSpc>
              <a:spcPct val="90000"/>
            </a:lnSpc>
            <a:spcBef>
              <a:spcPct val="0"/>
            </a:spcBef>
            <a:spcAft>
              <a:spcPct val="35000"/>
            </a:spcAft>
          </a:pPr>
          <a:r>
            <a:rPr lang="en-US" sz="4100" kern="1200" smtClean="0"/>
            <a:t>Visualize available resources</a:t>
          </a:r>
          <a:endParaRPr lang="en-US" sz="4100" kern="1200"/>
        </a:p>
      </dsp:txBody>
      <dsp:txXfrm>
        <a:off x="628203" y="452596"/>
        <a:ext cx="7538938" cy="905192"/>
      </dsp:txXfrm>
    </dsp:sp>
    <dsp:sp modelId="{25C41F23-D528-8B4E-98E7-500490AFDD0F}">
      <dsp:nvSpPr>
        <dsp:cNvPr id="0" name=""/>
        <dsp:cNvSpPr/>
      </dsp:nvSpPr>
      <dsp:spPr>
        <a:xfrm>
          <a:off x="62458" y="339447"/>
          <a:ext cx="1131490" cy="113149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CA95A6C-F05F-3942-B675-3B9A3585FDA7}">
      <dsp:nvSpPr>
        <dsp:cNvPr id="0" name=""/>
        <dsp:cNvSpPr/>
      </dsp:nvSpPr>
      <dsp:spPr>
        <a:xfrm>
          <a:off x="957241" y="1810385"/>
          <a:ext cx="7209900" cy="905192"/>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8497" tIns="104140" rIns="104140" bIns="104140" numCol="1" spcCol="1270" anchor="ctr" anchorCtr="0">
          <a:noAutofit/>
        </a:bodyPr>
        <a:lstStyle/>
        <a:p>
          <a:pPr lvl="0" algn="l" defTabSz="1822450" rtl="0">
            <a:lnSpc>
              <a:spcPct val="90000"/>
            </a:lnSpc>
            <a:spcBef>
              <a:spcPct val="0"/>
            </a:spcBef>
            <a:spcAft>
              <a:spcPct val="35000"/>
            </a:spcAft>
          </a:pPr>
          <a:r>
            <a:rPr lang="en-US" sz="4100" kern="1200" smtClean="0"/>
            <a:t>Incentivize and reduce cost</a:t>
          </a:r>
          <a:endParaRPr lang="en-US" sz="4100" kern="1200"/>
        </a:p>
      </dsp:txBody>
      <dsp:txXfrm>
        <a:off x="957241" y="1810385"/>
        <a:ext cx="7209900" cy="905192"/>
      </dsp:txXfrm>
    </dsp:sp>
    <dsp:sp modelId="{D1D9BE6C-1F7D-A147-ACF5-97154F314C93}">
      <dsp:nvSpPr>
        <dsp:cNvPr id="0" name=""/>
        <dsp:cNvSpPr/>
      </dsp:nvSpPr>
      <dsp:spPr>
        <a:xfrm>
          <a:off x="391495" y="1697236"/>
          <a:ext cx="1131490" cy="1131490"/>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1D7E69-FF2A-D143-80C3-4B79A1B80F41}">
      <dsp:nvSpPr>
        <dsp:cNvPr id="0" name=""/>
        <dsp:cNvSpPr/>
      </dsp:nvSpPr>
      <dsp:spPr>
        <a:xfrm>
          <a:off x="628203" y="3168174"/>
          <a:ext cx="7538938" cy="90519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8497" tIns="104140" rIns="104140" bIns="104140" numCol="1" spcCol="1270" anchor="ctr" anchorCtr="0">
          <a:noAutofit/>
        </a:bodyPr>
        <a:lstStyle/>
        <a:p>
          <a:pPr lvl="0" algn="l" defTabSz="1822450" rtl="0">
            <a:lnSpc>
              <a:spcPct val="90000"/>
            </a:lnSpc>
            <a:spcBef>
              <a:spcPct val="0"/>
            </a:spcBef>
            <a:spcAft>
              <a:spcPct val="35000"/>
            </a:spcAft>
          </a:pPr>
          <a:r>
            <a:rPr lang="en-US" sz="4100" kern="1200" smtClean="0"/>
            <a:t>Promote coordination</a:t>
          </a:r>
          <a:endParaRPr lang="en-US" sz="4100" kern="1200"/>
        </a:p>
      </dsp:txBody>
      <dsp:txXfrm>
        <a:off x="628203" y="3168174"/>
        <a:ext cx="7538938" cy="905192"/>
      </dsp:txXfrm>
    </dsp:sp>
    <dsp:sp modelId="{ADDAFF22-D26B-3A48-9954-BDEA8E873483}">
      <dsp:nvSpPr>
        <dsp:cNvPr id="0" name=""/>
        <dsp:cNvSpPr/>
      </dsp:nvSpPr>
      <dsp:spPr>
        <a:xfrm>
          <a:off x="62458" y="3055025"/>
          <a:ext cx="1131490" cy="1131490"/>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FF3F1-E7F4-0B49-B675-5A3F88322499}">
      <dsp:nvSpPr>
        <dsp:cNvPr id="0" name=""/>
        <dsp:cNvSpPr/>
      </dsp:nvSpPr>
      <dsp:spPr>
        <a:xfrm>
          <a:off x="-5116992" y="-783865"/>
          <a:ext cx="6093694" cy="6093694"/>
        </a:xfrm>
        <a:prstGeom prst="blockArc">
          <a:avLst>
            <a:gd name="adj1" fmla="val 18900000"/>
            <a:gd name="adj2" fmla="val 2700000"/>
            <a:gd name="adj3" fmla="val 354"/>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6BE7CA7-1402-F446-9DCC-1C6750438C4E}">
      <dsp:nvSpPr>
        <dsp:cNvPr id="0" name=""/>
        <dsp:cNvSpPr/>
      </dsp:nvSpPr>
      <dsp:spPr>
        <a:xfrm>
          <a:off x="364315" y="238337"/>
          <a:ext cx="7802801" cy="47649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Map future prospects</a:t>
          </a:r>
          <a:endParaRPr lang="en-US" sz="2500" kern="1200" dirty="0"/>
        </a:p>
      </dsp:txBody>
      <dsp:txXfrm>
        <a:off x="364315" y="238337"/>
        <a:ext cx="7802801" cy="476493"/>
      </dsp:txXfrm>
    </dsp:sp>
    <dsp:sp modelId="{C3210052-B378-5340-864B-13D0C89E1DCB}">
      <dsp:nvSpPr>
        <dsp:cNvPr id="0" name=""/>
        <dsp:cNvSpPr/>
      </dsp:nvSpPr>
      <dsp:spPr>
        <a:xfrm>
          <a:off x="66507" y="178775"/>
          <a:ext cx="595616" cy="59561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8C56628-F2DA-5947-9203-65924E8C90AB}">
      <dsp:nvSpPr>
        <dsp:cNvPr id="0" name=""/>
        <dsp:cNvSpPr/>
      </dsp:nvSpPr>
      <dsp:spPr>
        <a:xfrm>
          <a:off x="756263" y="952986"/>
          <a:ext cx="7410853" cy="476493"/>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Track user requirements</a:t>
          </a:r>
          <a:endParaRPr lang="en-US" sz="2500" kern="1200"/>
        </a:p>
      </dsp:txBody>
      <dsp:txXfrm>
        <a:off x="756263" y="952986"/>
        <a:ext cx="7410853" cy="476493"/>
      </dsp:txXfrm>
    </dsp:sp>
    <dsp:sp modelId="{A704494F-32B1-534E-B5EC-A6939B99972B}">
      <dsp:nvSpPr>
        <dsp:cNvPr id="0" name=""/>
        <dsp:cNvSpPr/>
      </dsp:nvSpPr>
      <dsp:spPr>
        <a:xfrm>
          <a:off x="458455" y="893425"/>
          <a:ext cx="595616" cy="595616"/>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407ECF-8D90-194C-B06E-DCABE2DCEFCF}">
      <dsp:nvSpPr>
        <dsp:cNvPr id="0" name=""/>
        <dsp:cNvSpPr/>
      </dsp:nvSpPr>
      <dsp:spPr>
        <a:xfrm>
          <a:off x="935492" y="1667636"/>
          <a:ext cx="7231625" cy="476493"/>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Manage systems, services, and language</a:t>
          </a:r>
          <a:endParaRPr lang="en-US" sz="2500" kern="1200"/>
        </a:p>
      </dsp:txBody>
      <dsp:txXfrm>
        <a:off x="935492" y="1667636"/>
        <a:ext cx="7231625" cy="476493"/>
      </dsp:txXfrm>
    </dsp:sp>
    <dsp:sp modelId="{2BB301A5-8EF6-9844-99EF-EB946127D2F8}">
      <dsp:nvSpPr>
        <dsp:cNvPr id="0" name=""/>
        <dsp:cNvSpPr/>
      </dsp:nvSpPr>
      <dsp:spPr>
        <a:xfrm>
          <a:off x="637683" y="1608074"/>
          <a:ext cx="595616" cy="595616"/>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4F4250C-03EB-0C4E-8588-D237D559A91E}">
      <dsp:nvSpPr>
        <dsp:cNvPr id="0" name=""/>
        <dsp:cNvSpPr/>
      </dsp:nvSpPr>
      <dsp:spPr>
        <a:xfrm>
          <a:off x="935492" y="2381833"/>
          <a:ext cx="7231625" cy="47649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Promote standards and interoperability</a:t>
          </a:r>
          <a:endParaRPr lang="en-US" sz="2500" kern="1200"/>
        </a:p>
      </dsp:txBody>
      <dsp:txXfrm>
        <a:off x="935492" y="2381833"/>
        <a:ext cx="7231625" cy="476493"/>
      </dsp:txXfrm>
    </dsp:sp>
    <dsp:sp modelId="{F9AC83B6-7B74-A04F-8BC7-A64757C8B25D}">
      <dsp:nvSpPr>
        <dsp:cNvPr id="0" name=""/>
        <dsp:cNvSpPr/>
      </dsp:nvSpPr>
      <dsp:spPr>
        <a:xfrm>
          <a:off x="637683" y="2322271"/>
          <a:ext cx="595616" cy="595616"/>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455CC8-F8A0-0041-BD5B-5D11CE592FE7}">
      <dsp:nvSpPr>
        <dsp:cNvPr id="0" name=""/>
        <dsp:cNvSpPr/>
      </dsp:nvSpPr>
      <dsp:spPr>
        <a:xfrm>
          <a:off x="756263" y="3096482"/>
          <a:ext cx="7410853" cy="476493"/>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Establish best practices and quality assurance</a:t>
          </a:r>
          <a:endParaRPr lang="en-US" sz="2500" kern="1200"/>
        </a:p>
      </dsp:txBody>
      <dsp:txXfrm>
        <a:off x="756263" y="3096482"/>
        <a:ext cx="7410853" cy="476493"/>
      </dsp:txXfrm>
    </dsp:sp>
    <dsp:sp modelId="{5E5BB17F-707B-B849-901B-5EA217BEAD30}">
      <dsp:nvSpPr>
        <dsp:cNvPr id="0" name=""/>
        <dsp:cNvSpPr/>
      </dsp:nvSpPr>
      <dsp:spPr>
        <a:xfrm>
          <a:off x="458455" y="3036921"/>
          <a:ext cx="595616" cy="595616"/>
        </a:xfrm>
        <a:prstGeom prst="ellipse">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680AAC0-8623-1B41-AB75-7A701DF5A67C}">
      <dsp:nvSpPr>
        <dsp:cNvPr id="0" name=""/>
        <dsp:cNvSpPr/>
      </dsp:nvSpPr>
      <dsp:spPr>
        <a:xfrm>
          <a:off x="364315" y="3811132"/>
          <a:ext cx="7802801" cy="47649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Collect case studies and lessons learned</a:t>
          </a:r>
          <a:endParaRPr lang="en-US" sz="2500" kern="1200"/>
        </a:p>
      </dsp:txBody>
      <dsp:txXfrm>
        <a:off x="364315" y="3811132"/>
        <a:ext cx="7802801" cy="476493"/>
      </dsp:txXfrm>
    </dsp:sp>
    <dsp:sp modelId="{07A076D8-F6C6-2741-8EF2-0846C7D469EC}">
      <dsp:nvSpPr>
        <dsp:cNvPr id="0" name=""/>
        <dsp:cNvSpPr/>
      </dsp:nvSpPr>
      <dsp:spPr>
        <a:xfrm>
          <a:off x="66507" y="3751570"/>
          <a:ext cx="595616" cy="59561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F8938-B7E4-AD47-A20A-F9B64683A341}">
      <dsp:nvSpPr>
        <dsp:cNvPr id="0" name=""/>
        <dsp:cNvSpPr/>
      </dsp:nvSpPr>
      <dsp:spPr>
        <a:xfrm>
          <a:off x="-5116992" y="-783865"/>
          <a:ext cx="6093694" cy="6093694"/>
        </a:xfrm>
        <a:prstGeom prst="blockArc">
          <a:avLst>
            <a:gd name="adj1" fmla="val 18900000"/>
            <a:gd name="adj2" fmla="val 2700000"/>
            <a:gd name="adj3" fmla="val 354"/>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84F1A6-179E-9B4C-90A3-C5E3668D0F74}">
      <dsp:nvSpPr>
        <dsp:cNvPr id="0" name=""/>
        <dsp:cNvSpPr/>
      </dsp:nvSpPr>
      <dsp:spPr>
        <a:xfrm>
          <a:off x="364315" y="238337"/>
          <a:ext cx="7802801" cy="47649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Minimize barrier to contribution</a:t>
          </a:r>
          <a:endParaRPr lang="en-US" sz="2500" kern="1200" dirty="0"/>
        </a:p>
      </dsp:txBody>
      <dsp:txXfrm>
        <a:off x="364315" y="238337"/>
        <a:ext cx="7802801" cy="476493"/>
      </dsp:txXfrm>
    </dsp:sp>
    <dsp:sp modelId="{CD0AC296-33C7-9B4C-872A-3969F396B915}">
      <dsp:nvSpPr>
        <dsp:cNvPr id="0" name=""/>
        <dsp:cNvSpPr/>
      </dsp:nvSpPr>
      <dsp:spPr>
        <a:xfrm>
          <a:off x="66507" y="178775"/>
          <a:ext cx="595616" cy="59561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27CCD7-C76D-0D44-A533-290494687A2F}">
      <dsp:nvSpPr>
        <dsp:cNvPr id="0" name=""/>
        <dsp:cNvSpPr/>
      </dsp:nvSpPr>
      <dsp:spPr>
        <a:xfrm>
          <a:off x="756263" y="952986"/>
          <a:ext cx="7410853" cy="476493"/>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Minimize barrier to integration</a:t>
          </a:r>
          <a:endParaRPr lang="en-US" sz="2500" kern="1200"/>
        </a:p>
      </dsp:txBody>
      <dsp:txXfrm>
        <a:off x="756263" y="952986"/>
        <a:ext cx="7410853" cy="476493"/>
      </dsp:txXfrm>
    </dsp:sp>
    <dsp:sp modelId="{0108C4E6-9542-5847-B5BC-B910A64D0291}">
      <dsp:nvSpPr>
        <dsp:cNvPr id="0" name=""/>
        <dsp:cNvSpPr/>
      </dsp:nvSpPr>
      <dsp:spPr>
        <a:xfrm>
          <a:off x="458455" y="893425"/>
          <a:ext cx="595616" cy="595616"/>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46E940-3411-8844-85B8-32BF0504412A}">
      <dsp:nvSpPr>
        <dsp:cNvPr id="0" name=""/>
        <dsp:cNvSpPr/>
      </dsp:nvSpPr>
      <dsp:spPr>
        <a:xfrm>
          <a:off x="935492" y="1667636"/>
          <a:ext cx="7231625" cy="476493"/>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Seek stability</a:t>
          </a:r>
          <a:endParaRPr lang="en-US" sz="2500" kern="1200"/>
        </a:p>
      </dsp:txBody>
      <dsp:txXfrm>
        <a:off x="935492" y="1667636"/>
        <a:ext cx="7231625" cy="476493"/>
      </dsp:txXfrm>
    </dsp:sp>
    <dsp:sp modelId="{7E55E7AF-752F-F144-93A8-8296649D02A9}">
      <dsp:nvSpPr>
        <dsp:cNvPr id="0" name=""/>
        <dsp:cNvSpPr/>
      </dsp:nvSpPr>
      <dsp:spPr>
        <a:xfrm>
          <a:off x="637683" y="1608074"/>
          <a:ext cx="595616" cy="595616"/>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8A4F27B-580E-6947-9F50-195318C46D71}">
      <dsp:nvSpPr>
        <dsp:cNvPr id="0" name=""/>
        <dsp:cNvSpPr/>
      </dsp:nvSpPr>
      <dsp:spPr>
        <a:xfrm>
          <a:off x="935492" y="2381833"/>
          <a:ext cx="7231625" cy="47649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Encourage documentation</a:t>
          </a:r>
          <a:endParaRPr lang="en-US" sz="2500" kern="1200"/>
        </a:p>
      </dsp:txBody>
      <dsp:txXfrm>
        <a:off x="935492" y="2381833"/>
        <a:ext cx="7231625" cy="476493"/>
      </dsp:txXfrm>
    </dsp:sp>
    <dsp:sp modelId="{4C55FA3F-4459-0F49-9A66-898E8F156DA6}">
      <dsp:nvSpPr>
        <dsp:cNvPr id="0" name=""/>
        <dsp:cNvSpPr/>
      </dsp:nvSpPr>
      <dsp:spPr>
        <a:xfrm>
          <a:off x="637683" y="2322271"/>
          <a:ext cx="595616" cy="595616"/>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F219E52-FD2E-774A-8AAB-E8143C229CB9}">
      <dsp:nvSpPr>
        <dsp:cNvPr id="0" name=""/>
        <dsp:cNvSpPr/>
      </dsp:nvSpPr>
      <dsp:spPr>
        <a:xfrm>
          <a:off x="756263" y="3096482"/>
          <a:ext cx="7410853" cy="476493"/>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Embrace standardization</a:t>
          </a:r>
          <a:endParaRPr lang="en-US" sz="2500" kern="1200"/>
        </a:p>
      </dsp:txBody>
      <dsp:txXfrm>
        <a:off x="756263" y="3096482"/>
        <a:ext cx="7410853" cy="476493"/>
      </dsp:txXfrm>
    </dsp:sp>
    <dsp:sp modelId="{45AD778F-D72E-A145-84B3-F1876A85D961}">
      <dsp:nvSpPr>
        <dsp:cNvPr id="0" name=""/>
        <dsp:cNvSpPr/>
      </dsp:nvSpPr>
      <dsp:spPr>
        <a:xfrm>
          <a:off x="458455" y="3036921"/>
          <a:ext cx="595616" cy="595616"/>
        </a:xfrm>
        <a:prstGeom prst="ellipse">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3629E84-C8B5-D64C-AEC2-0689200E7D6E}">
      <dsp:nvSpPr>
        <dsp:cNvPr id="0" name=""/>
        <dsp:cNvSpPr/>
      </dsp:nvSpPr>
      <dsp:spPr>
        <a:xfrm>
          <a:off x="364315" y="3811132"/>
          <a:ext cx="7802801" cy="47649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3500" rIns="63500" bIns="63500" numCol="1" spcCol="1270" anchor="ctr" anchorCtr="0">
          <a:noAutofit/>
        </a:bodyPr>
        <a:lstStyle/>
        <a:p>
          <a:pPr lvl="0" algn="l" defTabSz="1111250" rtl="0">
            <a:lnSpc>
              <a:spcPct val="90000"/>
            </a:lnSpc>
            <a:spcBef>
              <a:spcPct val="0"/>
            </a:spcBef>
            <a:spcAft>
              <a:spcPct val="35000"/>
            </a:spcAft>
          </a:pPr>
          <a:r>
            <a:rPr lang="en-US" sz="2500" kern="1200" smtClean="0"/>
            <a:t>Avoid proprietary technology</a:t>
          </a:r>
          <a:endParaRPr lang="en-US" sz="2500" kern="1200"/>
        </a:p>
      </dsp:txBody>
      <dsp:txXfrm>
        <a:off x="364315" y="3811132"/>
        <a:ext cx="7802801" cy="476493"/>
      </dsp:txXfrm>
    </dsp:sp>
    <dsp:sp modelId="{436FAD7B-1DD1-0F43-AB52-A685C9764F5A}">
      <dsp:nvSpPr>
        <dsp:cNvPr id="0" name=""/>
        <dsp:cNvSpPr/>
      </dsp:nvSpPr>
      <dsp:spPr>
        <a:xfrm>
          <a:off x="66507" y="3751570"/>
          <a:ext cx="595616" cy="59561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56E47-1F9B-4946-B85D-654021D5B261}">
      <dsp:nvSpPr>
        <dsp:cNvPr id="0" name=""/>
        <dsp:cNvSpPr/>
      </dsp:nvSpPr>
      <dsp:spPr>
        <a:xfrm>
          <a:off x="-5116967" y="-783865"/>
          <a:ext cx="6093694" cy="6093694"/>
        </a:xfrm>
        <a:prstGeom prst="blockArc">
          <a:avLst>
            <a:gd name="adj1" fmla="val 18900000"/>
            <a:gd name="adj2" fmla="val 2700000"/>
            <a:gd name="adj3" fmla="val 354"/>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C6FF3B-6818-BE41-83A6-55459A71F251}">
      <dsp:nvSpPr>
        <dsp:cNvPr id="0" name=""/>
        <dsp:cNvSpPr/>
      </dsp:nvSpPr>
      <dsp:spPr>
        <a:xfrm>
          <a:off x="628203" y="452596"/>
          <a:ext cx="7538938" cy="90519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8497" tIns="88900" rIns="88900" bIns="88900" numCol="1" spcCol="1270" anchor="ctr" anchorCtr="0">
          <a:noAutofit/>
        </a:bodyPr>
        <a:lstStyle/>
        <a:p>
          <a:pPr lvl="0" algn="l" defTabSz="1555750" rtl="0">
            <a:lnSpc>
              <a:spcPct val="90000"/>
            </a:lnSpc>
            <a:spcBef>
              <a:spcPct val="0"/>
            </a:spcBef>
            <a:spcAft>
              <a:spcPct val="35000"/>
            </a:spcAft>
          </a:pPr>
          <a:r>
            <a:rPr lang="en-US" sz="3500" kern="1200" dirty="0" smtClean="0"/>
            <a:t>Track goal achievement</a:t>
          </a:r>
          <a:endParaRPr lang="en-US" sz="3500" kern="1200" dirty="0"/>
        </a:p>
      </dsp:txBody>
      <dsp:txXfrm>
        <a:off x="628203" y="452596"/>
        <a:ext cx="7538938" cy="905192"/>
      </dsp:txXfrm>
    </dsp:sp>
    <dsp:sp modelId="{AACF73F9-0A0A-5B4C-A4BE-75A9E0EFFEAA}">
      <dsp:nvSpPr>
        <dsp:cNvPr id="0" name=""/>
        <dsp:cNvSpPr/>
      </dsp:nvSpPr>
      <dsp:spPr>
        <a:xfrm>
          <a:off x="62458" y="339447"/>
          <a:ext cx="1131490" cy="113149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0BB2F70-8666-D84A-9628-027146975981}">
      <dsp:nvSpPr>
        <dsp:cNvPr id="0" name=""/>
        <dsp:cNvSpPr/>
      </dsp:nvSpPr>
      <dsp:spPr>
        <a:xfrm>
          <a:off x="957241" y="1810385"/>
          <a:ext cx="7209900" cy="905192"/>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8497" tIns="88900" rIns="88900" bIns="88900" numCol="1" spcCol="1270" anchor="ctr" anchorCtr="0">
          <a:noAutofit/>
        </a:bodyPr>
        <a:lstStyle/>
        <a:p>
          <a:pPr lvl="0" algn="l" defTabSz="1555750" rtl="0">
            <a:lnSpc>
              <a:spcPct val="90000"/>
            </a:lnSpc>
            <a:spcBef>
              <a:spcPct val="0"/>
            </a:spcBef>
            <a:spcAft>
              <a:spcPct val="35000"/>
            </a:spcAft>
          </a:pPr>
          <a:r>
            <a:rPr lang="en-US" sz="3500" kern="1200" smtClean="0"/>
            <a:t>Locate tasks within the data flow</a:t>
          </a:r>
          <a:endParaRPr lang="en-US" sz="3500" kern="1200"/>
        </a:p>
      </dsp:txBody>
      <dsp:txXfrm>
        <a:off x="957241" y="1810385"/>
        <a:ext cx="7209900" cy="905192"/>
      </dsp:txXfrm>
    </dsp:sp>
    <dsp:sp modelId="{27B17139-407A-2E48-AA97-271919148109}">
      <dsp:nvSpPr>
        <dsp:cNvPr id="0" name=""/>
        <dsp:cNvSpPr/>
      </dsp:nvSpPr>
      <dsp:spPr>
        <a:xfrm>
          <a:off x="391495" y="1697236"/>
          <a:ext cx="1131490" cy="1131490"/>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E26B667-CC40-0344-8234-15C2E0C6AF1E}">
      <dsp:nvSpPr>
        <dsp:cNvPr id="0" name=""/>
        <dsp:cNvSpPr/>
      </dsp:nvSpPr>
      <dsp:spPr>
        <a:xfrm>
          <a:off x="628203" y="3168174"/>
          <a:ext cx="7538938" cy="90519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8497" tIns="88900" rIns="88900" bIns="88900" numCol="1" spcCol="1270" anchor="ctr" anchorCtr="0">
          <a:noAutofit/>
        </a:bodyPr>
        <a:lstStyle/>
        <a:p>
          <a:pPr lvl="0" algn="l" defTabSz="1555750" rtl="0">
            <a:lnSpc>
              <a:spcPct val="90000"/>
            </a:lnSpc>
            <a:spcBef>
              <a:spcPct val="0"/>
            </a:spcBef>
            <a:spcAft>
              <a:spcPct val="35000"/>
            </a:spcAft>
          </a:pPr>
          <a:r>
            <a:rPr lang="en-US" sz="3500" kern="1200" smtClean="0"/>
            <a:t>Identify capability gaps</a:t>
          </a:r>
          <a:endParaRPr lang="en-US" sz="3500" kern="1200"/>
        </a:p>
      </dsp:txBody>
      <dsp:txXfrm>
        <a:off x="628203" y="3168174"/>
        <a:ext cx="7538938" cy="905192"/>
      </dsp:txXfrm>
    </dsp:sp>
    <dsp:sp modelId="{D1436A67-36CA-8245-BBA1-C39DEBE3155C}">
      <dsp:nvSpPr>
        <dsp:cNvPr id="0" name=""/>
        <dsp:cNvSpPr/>
      </dsp:nvSpPr>
      <dsp:spPr>
        <a:xfrm>
          <a:off x="62458" y="3055025"/>
          <a:ext cx="1131490" cy="1131490"/>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E959B-2871-4E67-B0EE-BC2AD39F3EDC}" type="datetimeFigureOut">
              <a:rPr lang="en-US" smtClean="0"/>
              <a:pPr/>
              <a:t>4/13/13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1343A6-9638-44BC-B849-7D992419C84F}" type="slidenum">
              <a:rPr lang="en-US" smtClean="0"/>
              <a:pPr/>
              <a:t>‹#›</a:t>
            </a:fld>
            <a:endParaRPr lang="en-US"/>
          </a:p>
        </p:txBody>
      </p:sp>
    </p:spTree>
    <p:extLst>
      <p:ext uri="{BB962C8B-B14F-4D97-AF65-F5344CB8AC3E}">
        <p14:creationId xmlns:p14="http://schemas.microsoft.com/office/powerpoint/2010/main" val="841185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broad, overarching activities for GEOSS</a:t>
            </a:r>
            <a:r>
              <a:rPr lang="en-US" baseline="0" dirty="0" smtClean="0"/>
              <a:t> are these.  The </a:t>
            </a:r>
            <a:r>
              <a:rPr lang="en-US" baseline="0" dirty="0" err="1" smtClean="0"/>
              <a:t>SoS</a:t>
            </a:r>
            <a:r>
              <a:rPr lang="en-US" baseline="0" dirty="0" smtClean="0"/>
              <a:t> is very much a “coalition of the willing” and so many of the activities fall into “tracking” and “coordinating” lanes.</a:t>
            </a:r>
            <a:endParaRPr lang="en-US" dirty="0"/>
          </a:p>
        </p:txBody>
      </p:sp>
      <p:sp>
        <p:nvSpPr>
          <p:cNvPr id="4" name="Slide Number Placeholder 3"/>
          <p:cNvSpPr>
            <a:spLocks noGrp="1"/>
          </p:cNvSpPr>
          <p:nvPr>
            <p:ph type="sldNum" sz="quarter" idx="10"/>
          </p:nvPr>
        </p:nvSpPr>
        <p:spPr/>
        <p:txBody>
          <a:bodyPr/>
          <a:lstStyle/>
          <a:p>
            <a:fld id="{701343A6-9638-44BC-B849-7D992419C84F}" type="slidenum">
              <a:rPr lang="en-US" smtClean="0"/>
              <a:pPr/>
              <a:t>6</a:t>
            </a:fld>
            <a:endParaRPr lang="en-US"/>
          </a:p>
        </p:txBody>
      </p:sp>
    </p:spTree>
    <p:extLst>
      <p:ext uri="{BB962C8B-B14F-4D97-AF65-F5344CB8AC3E}">
        <p14:creationId xmlns:p14="http://schemas.microsoft.com/office/powerpoint/2010/main" val="346706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Interoperability and standardization are key aspects, requiring</a:t>
            </a:r>
            <a:r>
              <a:rPr lang="en-US" baseline="0" dirty="0" smtClean="0"/>
              <a:t> a large proportion of attention.  This often begins by simply identifying and agreeing on a common language.  Keep in mind that “finding a common language refers not only to bridging the cultural and natural linguistic gaps of multi-national coalitions but also applies (maybe even more so) to synchronizing the data description, interfaces, and communication protocol that allow interoperable systems to work in concert.</a:t>
            </a:r>
            <a:endParaRPr lang="en-US" dirty="0"/>
          </a:p>
        </p:txBody>
      </p:sp>
      <p:sp>
        <p:nvSpPr>
          <p:cNvPr id="4" name="Slide Number Placeholder 3"/>
          <p:cNvSpPr>
            <a:spLocks noGrp="1"/>
          </p:cNvSpPr>
          <p:nvPr>
            <p:ph type="sldNum" sz="quarter" idx="10"/>
          </p:nvPr>
        </p:nvSpPr>
        <p:spPr/>
        <p:txBody>
          <a:bodyPr/>
          <a:lstStyle/>
          <a:p>
            <a:fld id="{701343A6-9638-44BC-B849-7D992419C84F}" type="slidenum">
              <a:rPr lang="en-US" smtClean="0"/>
              <a:pPr/>
              <a:t>7</a:t>
            </a:fld>
            <a:endParaRPr lang="en-US"/>
          </a:p>
        </p:txBody>
      </p:sp>
    </p:spTree>
    <p:extLst>
      <p:ext uri="{BB962C8B-B14F-4D97-AF65-F5344CB8AC3E}">
        <p14:creationId xmlns:p14="http://schemas.microsoft.com/office/powerpoint/2010/main" val="269628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activity</a:t>
            </a:r>
            <a:r>
              <a:rPr lang="en-US" baseline="0" dirty="0" smtClean="0"/>
              <a:t> hinges most on stability, standardization, and documentation.  The hurdle is that GEOSS is comprised not only of newly emerging systems but also (and largely) legacy systems (e.g., weather buoys).  Working within a loosely organized group defined by “inclusion through participation,” the overall costs to contribution must be managed.  Costs are mostly measured in person hours spent integrating systems and data.  This integration effort is significantly helped by embracing open standards.  Working to maintain stability is also key as costs rise when working against a moving target.</a:t>
            </a:r>
            <a:endParaRPr lang="en-US" dirty="0"/>
          </a:p>
        </p:txBody>
      </p:sp>
      <p:sp>
        <p:nvSpPr>
          <p:cNvPr id="4" name="Slide Number Placeholder 3"/>
          <p:cNvSpPr>
            <a:spLocks noGrp="1"/>
          </p:cNvSpPr>
          <p:nvPr>
            <p:ph type="sldNum" sz="quarter" idx="10"/>
          </p:nvPr>
        </p:nvSpPr>
        <p:spPr/>
        <p:txBody>
          <a:bodyPr/>
          <a:lstStyle/>
          <a:p>
            <a:fld id="{701343A6-9638-44BC-B849-7D992419C84F}" type="slidenum">
              <a:rPr lang="en-US" smtClean="0"/>
              <a:pPr/>
              <a:t>8</a:t>
            </a:fld>
            <a:endParaRPr lang="en-US"/>
          </a:p>
        </p:txBody>
      </p:sp>
    </p:spTree>
    <p:extLst>
      <p:ext uri="{BB962C8B-B14F-4D97-AF65-F5344CB8AC3E}">
        <p14:creationId xmlns:p14="http://schemas.microsoft.com/office/powerpoint/2010/main" val="2746778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 pillars of coordination are to [read the above bullets],</a:t>
            </a:r>
            <a:r>
              <a:rPr lang="en-US" baseline="0" dirty="0" smtClean="0"/>
              <a:t> that </a:t>
            </a:r>
            <a:r>
              <a:rPr lang="en-US" baseline="0" smtClean="0"/>
              <a:t>is: k</a:t>
            </a:r>
            <a:r>
              <a:rPr lang="en-US" smtClean="0"/>
              <a:t>nowing </a:t>
            </a:r>
            <a:r>
              <a:rPr lang="en-US" dirty="0" smtClean="0"/>
              <a:t>where</a:t>
            </a:r>
            <a:r>
              <a:rPr lang="en-US" baseline="0" dirty="0" smtClean="0"/>
              <a:t> tasks lie, which ones are yielding fruit, and identifying under-serviced areas.</a:t>
            </a:r>
            <a:endParaRPr lang="en-US" dirty="0"/>
          </a:p>
        </p:txBody>
      </p:sp>
      <p:sp>
        <p:nvSpPr>
          <p:cNvPr id="4" name="Slide Number Placeholder 3"/>
          <p:cNvSpPr>
            <a:spLocks noGrp="1"/>
          </p:cNvSpPr>
          <p:nvPr>
            <p:ph type="sldNum" sz="quarter" idx="10"/>
          </p:nvPr>
        </p:nvSpPr>
        <p:spPr/>
        <p:txBody>
          <a:bodyPr/>
          <a:lstStyle/>
          <a:p>
            <a:fld id="{701343A6-9638-44BC-B849-7D992419C84F}" type="slidenum">
              <a:rPr lang="en-US" smtClean="0"/>
              <a:pPr/>
              <a:t>9</a:t>
            </a:fld>
            <a:endParaRPr lang="en-US"/>
          </a:p>
        </p:txBody>
      </p:sp>
    </p:spTree>
    <p:extLst>
      <p:ext uri="{BB962C8B-B14F-4D97-AF65-F5344CB8AC3E}">
        <p14:creationId xmlns:p14="http://schemas.microsoft.com/office/powerpoint/2010/main" val="136829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5" name="Picture 11" descr="PPTSoldierBackgroun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2590800"/>
            <a:ext cx="9144000" cy="2133600"/>
          </a:xfrm>
          <a:prstGeom prst="rect">
            <a:avLst/>
          </a:prstGeom>
          <a:gradFill rotWithShape="0">
            <a:gsLst>
              <a:gs pos="0">
                <a:srgbClr val="DFB63A"/>
              </a:gs>
              <a:gs pos="70000">
                <a:srgbClr val="CD941B"/>
              </a:gs>
              <a:gs pos="100000">
                <a:srgbClr val="CD941B"/>
              </a:gs>
            </a:gsLst>
            <a:lin ang="10800000"/>
          </a:gra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defTabSz="914400">
              <a:defRPr/>
            </a:pPr>
            <a:endParaRPr lang="en-US" dirty="0">
              <a:solidFill>
                <a:prstClr val="white"/>
              </a:solidFill>
              <a:latin typeface="Arial"/>
              <a:ea typeface="ＭＳ Ｐゴシック" charset="0"/>
              <a:cs typeface="Arial" charset="0"/>
            </a:endParaRPr>
          </a:p>
        </p:txBody>
      </p:sp>
      <p:sp>
        <p:nvSpPr>
          <p:cNvPr id="7" name="Rectangle 6"/>
          <p:cNvSpPr>
            <a:spLocks noChangeArrowheads="1"/>
          </p:cNvSpPr>
          <p:nvPr/>
        </p:nvSpPr>
        <p:spPr bwMode="auto">
          <a:xfrm>
            <a:off x="0" y="4267200"/>
            <a:ext cx="9144000" cy="457200"/>
          </a:xfrm>
          <a:prstGeom prst="rect">
            <a:avLst/>
          </a:prstGeom>
          <a:gradFill rotWithShape="0">
            <a:gsLst>
              <a:gs pos="0">
                <a:srgbClr val="DFB63A">
                  <a:alpha val="59000"/>
                </a:srgbClr>
              </a:gs>
              <a:gs pos="50000">
                <a:srgbClr val="CD941B">
                  <a:alpha val="65499"/>
                </a:srgbClr>
              </a:gs>
              <a:gs pos="100000">
                <a:srgbClr val="CD941B">
                  <a:alpha val="71999"/>
                </a:srgbClr>
              </a:gs>
            </a:gsLst>
            <a:lin ang="0"/>
          </a:gradFill>
          <a:ln>
            <a:noFill/>
          </a:ln>
          <a:effectLst>
            <a:outerShdw blurRad="63500" dist="25401" dir="2700000" algn="tl" rotWithShape="0">
              <a:srgbClr val="000000">
                <a:alpha val="5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defTabSz="914400">
              <a:defRPr/>
            </a:pPr>
            <a:endParaRPr lang="en-US" dirty="0">
              <a:solidFill>
                <a:prstClr val="white"/>
              </a:solidFill>
              <a:latin typeface="Arial"/>
              <a:ea typeface="ＭＳ Ｐゴシック" charset="0"/>
              <a:cs typeface="Arial" charset="0"/>
            </a:endParaRPr>
          </a:p>
        </p:txBody>
      </p:sp>
      <p:sp>
        <p:nvSpPr>
          <p:cNvPr id="8" name="Rectangle 7"/>
          <p:cNvSpPr>
            <a:spLocks noChangeArrowheads="1"/>
          </p:cNvSpPr>
          <p:nvPr/>
        </p:nvSpPr>
        <p:spPr bwMode="auto">
          <a:xfrm>
            <a:off x="0" y="6629400"/>
            <a:ext cx="9144000" cy="228600"/>
          </a:xfrm>
          <a:prstGeom prst="rect">
            <a:avLst/>
          </a:prstGeom>
          <a:gradFill rotWithShape="0">
            <a:gsLst>
              <a:gs pos="0">
                <a:srgbClr val="DFB63A"/>
              </a:gs>
              <a:gs pos="70000">
                <a:srgbClr val="CD941B"/>
              </a:gs>
              <a:gs pos="100000">
                <a:srgbClr val="CD941B"/>
              </a:gs>
            </a:gsLst>
            <a:lin ang="10800000"/>
          </a:gra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defTabSz="914400">
              <a:defRPr/>
            </a:pPr>
            <a:endParaRPr lang="en-US" dirty="0">
              <a:solidFill>
                <a:prstClr val="white"/>
              </a:solidFill>
              <a:latin typeface="Arial"/>
              <a:ea typeface="ＭＳ Ｐゴシック" charset="0"/>
              <a:cs typeface="Arial" charset="0"/>
            </a:endParaRPr>
          </a:p>
        </p:txBody>
      </p:sp>
      <p:pic>
        <p:nvPicPr>
          <p:cNvPr id="10" name="Picture 9" descr="logo_us_army_newgold.png"/>
          <p:cNvPicPr>
            <a:picLocks noChangeAspect="1"/>
          </p:cNvPicPr>
          <p:nvPr/>
        </p:nvPicPr>
        <p:blipFill>
          <a:blip r:embed="rId3"/>
          <a:stretch>
            <a:fillRect/>
          </a:stretch>
        </p:blipFill>
        <p:spPr>
          <a:xfrm>
            <a:off x="4802188" y="5400675"/>
            <a:ext cx="2212975" cy="695325"/>
          </a:xfrm>
          <a:prstGeom prst="rect">
            <a:avLst/>
          </a:prstGeom>
          <a:effectLst>
            <a:outerShdw blurRad="25400" dist="25400" dir="4380000" algn="ctr" rotWithShape="0">
              <a:schemeClr val="tx1">
                <a:alpha val="67000"/>
              </a:schemeClr>
            </a:outerShdw>
          </a:effectLst>
        </p:spPr>
      </p:pic>
      <p:sp>
        <p:nvSpPr>
          <p:cNvPr id="11" name="TextBox 10"/>
          <p:cNvSpPr txBox="1"/>
          <p:nvPr/>
        </p:nvSpPr>
        <p:spPr>
          <a:xfrm>
            <a:off x="3467100" y="6657975"/>
            <a:ext cx="2209800" cy="276225"/>
          </a:xfrm>
          <a:prstGeom prst="rect">
            <a:avLst/>
          </a:prstGeom>
          <a:noFill/>
        </p:spPr>
        <p:txBody>
          <a:bodyPr>
            <a:spAutoFit/>
          </a:bodyPr>
          <a:lstStyle/>
          <a:p>
            <a:pPr algn="ctr" defTabSz="914400">
              <a:defRPr/>
            </a:pPr>
            <a:r>
              <a:rPr lang="en-US" sz="1200" dirty="0">
                <a:solidFill>
                  <a:prstClr val="black"/>
                </a:solidFill>
                <a:latin typeface="Arial"/>
                <a:ea typeface="ＭＳ Ｐゴシック" charset="0"/>
                <a:cs typeface="Arial" charset="0"/>
              </a:rPr>
              <a:t>UNCLASSIFIED</a:t>
            </a:r>
          </a:p>
        </p:txBody>
      </p:sp>
      <p:sp>
        <p:nvSpPr>
          <p:cNvPr id="2" name="Title 1"/>
          <p:cNvSpPr>
            <a:spLocks noGrp="1"/>
          </p:cNvSpPr>
          <p:nvPr>
            <p:ph type="ctrTitle"/>
          </p:nvPr>
        </p:nvSpPr>
        <p:spPr>
          <a:xfrm>
            <a:off x="4572000" y="2667000"/>
            <a:ext cx="4343400" cy="1470025"/>
          </a:xfrm>
        </p:spPr>
        <p:txBody>
          <a:bodyPr anchor="t"/>
          <a:lstStyle>
            <a:lvl1pPr algn="r">
              <a:defRPr sz="2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33800" y="4267200"/>
            <a:ext cx="5181600" cy="1295400"/>
          </a:xfrm>
        </p:spPr>
        <p:txBody>
          <a:bodyPr/>
          <a:lstStyle>
            <a:lvl1pPr marL="0" indent="0" algn="r">
              <a:buNone/>
              <a:defRPr sz="2200" b="0" i="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3"/>
          </p:nvPr>
        </p:nvSpPr>
        <p:spPr>
          <a:xfrm>
            <a:off x="3810000" y="152400"/>
            <a:ext cx="5105400" cy="2362200"/>
          </a:xfrm>
        </p:spPr>
        <p:txBody>
          <a:bodyPr/>
          <a:lstStyle>
            <a:lvl1pPr algn="r">
              <a:buNone/>
              <a:defRPr sz="3600" b="1">
                <a:solidFill>
                  <a:schemeClr val="bg1"/>
                </a:solidFill>
              </a:defRPr>
            </a:lvl1pPr>
            <a:lvl2pPr algn="r">
              <a:buNone/>
              <a:defRPr b="1">
                <a:solidFill>
                  <a:schemeClr val="bg1"/>
                </a:solidFill>
              </a:defRPr>
            </a:lvl2pPr>
            <a:lvl3pPr algn="r">
              <a:buNone/>
              <a:defRPr b="1">
                <a:solidFill>
                  <a:schemeClr val="bg1"/>
                </a:solidFill>
              </a:defRPr>
            </a:lvl3pPr>
            <a:lvl4pPr algn="r">
              <a:buNone/>
              <a:defRPr b="1">
                <a:solidFill>
                  <a:schemeClr val="bg1"/>
                </a:solidFill>
              </a:defRPr>
            </a:lvl4pPr>
            <a:lvl5pPr algn="r">
              <a:buNone/>
              <a:defRPr b="1">
                <a:solidFill>
                  <a:schemeClr val="bg1"/>
                </a:solidFill>
              </a:defRPr>
            </a:lvl5pPr>
          </a:lstStyle>
          <a:p>
            <a:pPr lvl="0"/>
            <a:r>
              <a:rPr lang="en-US" smtClean="0"/>
              <a:t>Click to edit Master text styles</a:t>
            </a:r>
          </a:p>
        </p:txBody>
      </p:sp>
      <p:sp>
        <p:nvSpPr>
          <p:cNvPr id="12" name="Footer Placeholder 4"/>
          <p:cNvSpPr>
            <a:spLocks noGrp="1"/>
          </p:cNvSpPr>
          <p:nvPr>
            <p:ph type="ftr" sz="quarter" idx="14"/>
          </p:nvPr>
        </p:nvSpPr>
        <p:spPr/>
        <p:txBody>
          <a:bodyPr/>
          <a:lstStyle>
            <a:lvl1pPr>
              <a:defRPr/>
            </a:lvl1pPr>
          </a:lstStyle>
          <a:p>
            <a:pPr>
              <a:defRPr/>
            </a:pPr>
            <a:endParaRPr lang="en-US">
              <a:latin typeface="Arial"/>
            </a:endParaRPr>
          </a:p>
        </p:txBody>
      </p:sp>
      <p:sp>
        <p:nvSpPr>
          <p:cNvPr id="13" name="Slide Number Placeholder 5"/>
          <p:cNvSpPr>
            <a:spLocks noGrp="1"/>
          </p:cNvSpPr>
          <p:nvPr>
            <p:ph type="sldNum" sz="quarter" idx="15"/>
          </p:nvPr>
        </p:nvSpPr>
        <p:spPr/>
        <p:txBody>
          <a:bodyPr/>
          <a:lstStyle>
            <a:lvl1pPr>
              <a:defRPr/>
            </a:lvl1pPr>
          </a:lstStyle>
          <a:p>
            <a:fld id="{55F4C47F-3CAC-674A-88AA-2349BD4FF50B}" type="slidenum">
              <a:rPr lang="en-US"/>
              <a:pPr/>
              <a:t>‹#›</a:t>
            </a:fld>
            <a:endParaRPr lang="en-US"/>
          </a:p>
        </p:txBody>
      </p:sp>
    </p:spTree>
    <p:extLst>
      <p:ext uri="{BB962C8B-B14F-4D97-AF65-F5344CB8AC3E}">
        <p14:creationId xmlns:p14="http://schemas.microsoft.com/office/powerpoint/2010/main" val="405163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26" descr="pmfsslogo"/>
          <p:cNvPicPr>
            <a:picLocks noChangeAspect="1" noChangeArrowheads="1"/>
          </p:cNvPicPr>
          <p:nvPr userDrawn="1"/>
        </p:nvPicPr>
        <p:blipFill>
          <a:blip r:embed="rId2">
            <a:clrChange>
              <a:clrFrom>
                <a:srgbClr val="69FE00"/>
              </a:clrFrom>
              <a:clrTo>
                <a:srgbClr val="69FE00">
                  <a:alpha val="0"/>
                </a:srgbClr>
              </a:clrTo>
            </a:clrChange>
            <a:extLst>
              <a:ext uri="{28A0092B-C50C-407E-A947-70E740481C1C}">
                <a14:useLocalDpi xmlns:a14="http://schemas.microsoft.com/office/drawing/2010/main" val="0"/>
              </a:ext>
            </a:extLst>
          </a:blip>
          <a:srcRect/>
          <a:stretch>
            <a:fillRect/>
          </a:stretch>
        </p:blipFill>
        <p:spPr bwMode="auto">
          <a:xfrm>
            <a:off x="6781800" y="36513"/>
            <a:ext cx="9906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05000" y="0"/>
            <a:ext cx="56388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295400"/>
            <a:ext cx="8077200" cy="5105400"/>
          </a:xfrm>
        </p:spPr>
        <p:txBody>
          <a:bodyPr/>
          <a:lstStyle/>
          <a:p>
            <a:pPr lvl="0"/>
            <a:endParaRPr lang="en-US" noProof="0" dirty="0" smtClean="0"/>
          </a:p>
        </p:txBody>
      </p:sp>
      <p:sp>
        <p:nvSpPr>
          <p:cNvPr id="5" name="Date Placeholder 4"/>
          <p:cNvSpPr>
            <a:spLocks noGrp="1"/>
          </p:cNvSpPr>
          <p:nvPr>
            <p:ph type="dt" sz="half" idx="10"/>
          </p:nvPr>
        </p:nvSpPr>
        <p:spPr/>
        <p:txBody>
          <a:bodyPr/>
          <a:lstStyle>
            <a:lvl1pPr>
              <a:defRPr/>
            </a:lvl1pPr>
          </a:lstStyle>
          <a:p>
            <a:pPr>
              <a:defRPr/>
            </a:pPr>
            <a:endParaRPr lang="en-US">
              <a:solidFill>
                <a:prstClr val="black">
                  <a:tint val="75000"/>
                </a:prstClr>
              </a:solidFill>
              <a:latin typeface="Arial"/>
            </a:endParaRPr>
          </a:p>
        </p:txBody>
      </p:sp>
      <p:sp>
        <p:nvSpPr>
          <p:cNvPr id="6" name="Slide Number Placeholder 5"/>
          <p:cNvSpPr>
            <a:spLocks noGrp="1"/>
          </p:cNvSpPr>
          <p:nvPr>
            <p:ph type="sldNum" sz="quarter" idx="11"/>
          </p:nvPr>
        </p:nvSpPr>
        <p:spPr/>
        <p:txBody>
          <a:bodyPr/>
          <a:lstStyle>
            <a:lvl1pPr>
              <a:defRPr/>
            </a:lvl1pPr>
          </a:lstStyle>
          <a:p>
            <a:fld id="{233A08B6-748C-5A42-BD91-4BF349EFB47A}"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pPr>
              <a:defRPr/>
            </a:pPr>
            <a:endParaRPr lang="en-US">
              <a:latin typeface="Arial"/>
            </a:endParaRPr>
          </a:p>
        </p:txBody>
      </p:sp>
    </p:spTree>
    <p:extLst>
      <p:ext uri="{BB962C8B-B14F-4D97-AF65-F5344CB8AC3E}">
        <p14:creationId xmlns:p14="http://schemas.microsoft.com/office/powerpoint/2010/main" val="282798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latin typeface="Arial"/>
            </a:endParaRPr>
          </a:p>
        </p:txBody>
      </p:sp>
      <p:sp>
        <p:nvSpPr>
          <p:cNvPr id="3" name="Footer Placeholder 4"/>
          <p:cNvSpPr>
            <a:spLocks noGrp="1"/>
          </p:cNvSpPr>
          <p:nvPr>
            <p:ph type="ftr" sz="quarter" idx="11"/>
          </p:nvPr>
        </p:nvSpPr>
        <p:spPr/>
        <p:txBody>
          <a:bodyPr/>
          <a:lstStyle>
            <a:lvl1pPr>
              <a:defRPr/>
            </a:lvl1pPr>
          </a:lstStyle>
          <a:p>
            <a:pPr>
              <a:defRPr/>
            </a:pPr>
            <a:endParaRPr lang="en-US">
              <a:latin typeface="Arial"/>
            </a:endParaRPr>
          </a:p>
        </p:txBody>
      </p:sp>
      <p:sp>
        <p:nvSpPr>
          <p:cNvPr id="4" name="Slide Number Placeholder 5"/>
          <p:cNvSpPr>
            <a:spLocks noGrp="1"/>
          </p:cNvSpPr>
          <p:nvPr>
            <p:ph type="sldNum" sz="quarter" idx="12"/>
          </p:nvPr>
        </p:nvSpPr>
        <p:spPr/>
        <p:txBody>
          <a:bodyPr/>
          <a:lstStyle>
            <a:lvl1pPr>
              <a:defRPr/>
            </a:lvl1pPr>
          </a:lstStyle>
          <a:p>
            <a:fld id="{AA893A37-5F52-F24E-8EEB-BD6A565D8C00}" type="slidenum">
              <a:rPr lang="en-US"/>
              <a:pPr/>
              <a:t>‹#›</a:t>
            </a:fld>
            <a:endParaRPr lang="en-US"/>
          </a:p>
        </p:txBody>
      </p:sp>
    </p:spTree>
    <p:extLst>
      <p:ext uri="{BB962C8B-B14F-4D97-AF65-F5344CB8AC3E}">
        <p14:creationId xmlns:p14="http://schemas.microsoft.com/office/powerpoint/2010/main" val="418191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itle 15"/>
          <p:cNvSpPr>
            <a:spLocks noGrp="1"/>
          </p:cNvSpPr>
          <p:nvPr>
            <p:ph type="title"/>
          </p:nvPr>
        </p:nvSpPr>
        <p:spPr>
          <a:xfrm>
            <a:off x="1295400" y="152400"/>
            <a:ext cx="6172200" cy="609600"/>
          </a:xfrm>
        </p:spPr>
        <p:txBody>
          <a:bodyPr/>
          <a:lstStyle>
            <a:lvl1pPr algn="ctr" rtl="0" eaLnBrk="1" fontAlgn="base" hangingPunct="1">
              <a:spcBef>
                <a:spcPct val="0"/>
              </a:spcBef>
              <a:spcAft>
                <a:spcPct val="0"/>
              </a:spcAft>
              <a:defRPr lang="en-US" sz="2400" b="0" kern="1200" dirty="0">
                <a:solidFill>
                  <a:schemeClr val="bg1"/>
                </a:solidFill>
                <a:latin typeface="Arial Black" pitchFamily="34" charset="0"/>
                <a:ea typeface="+mj-ea"/>
                <a:cs typeface="Arial"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latin typeface="Arial"/>
            </a:endParaRPr>
          </a:p>
        </p:txBody>
      </p:sp>
      <p:sp>
        <p:nvSpPr>
          <p:cNvPr id="5" name="Footer Placeholder 4"/>
          <p:cNvSpPr>
            <a:spLocks noGrp="1"/>
          </p:cNvSpPr>
          <p:nvPr>
            <p:ph type="ftr" sz="quarter" idx="11"/>
          </p:nvPr>
        </p:nvSpPr>
        <p:spPr/>
        <p:txBody>
          <a:bodyPr/>
          <a:lstStyle>
            <a:lvl1pPr>
              <a:defRPr/>
            </a:lvl1pPr>
          </a:lstStyle>
          <a:p>
            <a:pPr>
              <a:defRPr/>
            </a:pPr>
            <a:endParaRPr lang="en-US">
              <a:latin typeface="Arial"/>
            </a:endParaRPr>
          </a:p>
        </p:txBody>
      </p:sp>
      <p:sp>
        <p:nvSpPr>
          <p:cNvPr id="6" name="Slide Number Placeholder 5"/>
          <p:cNvSpPr>
            <a:spLocks noGrp="1"/>
          </p:cNvSpPr>
          <p:nvPr>
            <p:ph type="sldNum" sz="quarter" idx="12"/>
          </p:nvPr>
        </p:nvSpPr>
        <p:spPr/>
        <p:txBody>
          <a:bodyPr/>
          <a:lstStyle>
            <a:lvl1pPr>
              <a:defRPr/>
            </a:lvl1pPr>
          </a:lstStyle>
          <a:p>
            <a:fld id="{22729A3A-891D-6C46-8728-92CE59F86D3B}" type="slidenum">
              <a:rPr lang="en-US"/>
              <a:pPr/>
              <a:t>‹#›</a:t>
            </a:fld>
            <a:endParaRPr lang="en-US"/>
          </a:p>
        </p:txBody>
      </p:sp>
    </p:spTree>
    <p:extLst>
      <p:ext uri="{BB962C8B-B14F-4D97-AF65-F5344CB8AC3E}">
        <p14:creationId xmlns:p14="http://schemas.microsoft.com/office/powerpoint/2010/main" val="108757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6" name="Title 15"/>
          <p:cNvSpPr>
            <a:spLocks noGrp="1"/>
          </p:cNvSpPr>
          <p:nvPr>
            <p:ph type="title"/>
          </p:nvPr>
        </p:nvSpPr>
        <p:spPr>
          <a:xfrm>
            <a:off x="1676400" y="152400"/>
            <a:ext cx="6172200" cy="609600"/>
          </a:xfrm>
        </p:spPr>
        <p:txBody>
          <a:bodyPr/>
          <a:lstStyle>
            <a:lvl1pPr algn="ctr" rtl="0" eaLnBrk="1" fontAlgn="base" hangingPunct="1">
              <a:spcBef>
                <a:spcPct val="0"/>
              </a:spcBef>
              <a:spcAft>
                <a:spcPct val="0"/>
              </a:spcAft>
              <a:defRPr lang="en-US" sz="2400" b="0" kern="1200" dirty="0">
                <a:solidFill>
                  <a:schemeClr val="bg1"/>
                </a:solidFill>
                <a:latin typeface="Arial Black" pitchFamily="34" charset="0"/>
                <a:ea typeface="+mj-ea"/>
                <a:cs typeface="Arial"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latin typeface="Arial"/>
            </a:endParaRPr>
          </a:p>
        </p:txBody>
      </p:sp>
      <p:sp>
        <p:nvSpPr>
          <p:cNvPr id="5" name="Footer Placeholder 4"/>
          <p:cNvSpPr>
            <a:spLocks noGrp="1"/>
          </p:cNvSpPr>
          <p:nvPr>
            <p:ph type="ftr" sz="quarter" idx="11"/>
          </p:nvPr>
        </p:nvSpPr>
        <p:spPr/>
        <p:txBody>
          <a:bodyPr/>
          <a:lstStyle>
            <a:lvl1pPr>
              <a:defRPr/>
            </a:lvl1pPr>
          </a:lstStyle>
          <a:p>
            <a:pPr>
              <a:defRPr/>
            </a:pPr>
            <a:endParaRPr lang="en-US">
              <a:latin typeface="Arial"/>
            </a:endParaRPr>
          </a:p>
        </p:txBody>
      </p:sp>
      <p:sp>
        <p:nvSpPr>
          <p:cNvPr id="6" name="Slide Number Placeholder 5"/>
          <p:cNvSpPr>
            <a:spLocks noGrp="1"/>
          </p:cNvSpPr>
          <p:nvPr>
            <p:ph type="sldNum" sz="quarter" idx="12"/>
          </p:nvPr>
        </p:nvSpPr>
        <p:spPr/>
        <p:txBody>
          <a:bodyPr/>
          <a:lstStyle>
            <a:lvl1pPr>
              <a:defRPr/>
            </a:lvl1pPr>
          </a:lstStyle>
          <a:p>
            <a:fld id="{F9E6CB4F-9069-C041-A1B2-0F33219F5533}" type="slidenum">
              <a:rPr lang="en-US"/>
              <a:pPr/>
              <a:t>‹#›</a:t>
            </a:fld>
            <a:endParaRPr lang="en-US"/>
          </a:p>
        </p:txBody>
      </p:sp>
    </p:spTree>
    <p:extLst>
      <p:ext uri="{BB962C8B-B14F-4D97-AF65-F5344CB8AC3E}">
        <p14:creationId xmlns:p14="http://schemas.microsoft.com/office/powerpoint/2010/main" val="277974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Title 21"/>
          <p:cNvSpPr>
            <a:spLocks noGrp="1"/>
          </p:cNvSpPr>
          <p:nvPr>
            <p:ph type="title"/>
          </p:nvPr>
        </p:nvSpPr>
        <p:spPr>
          <a:xfrm>
            <a:off x="1676400" y="152400"/>
            <a:ext cx="6134100" cy="609600"/>
          </a:xfrm>
        </p:spPr>
        <p:txBody>
          <a:bodyPr/>
          <a:lstStyle>
            <a:lvl1pPr algn="ctr" rtl="0" eaLnBrk="1" fontAlgn="base" hangingPunct="1">
              <a:spcBef>
                <a:spcPct val="0"/>
              </a:spcBef>
              <a:spcAft>
                <a:spcPct val="0"/>
              </a:spcAft>
              <a:defRPr lang="en-US" sz="2400" b="0" kern="1200" dirty="0">
                <a:solidFill>
                  <a:schemeClr val="bg1"/>
                </a:solidFill>
                <a:latin typeface="Arial Black" pitchFamily="34" charset="0"/>
                <a:ea typeface="+mj-ea"/>
                <a:cs typeface="Arial" pitchFamily="34" charset="0"/>
              </a:defRPr>
            </a:lvl1p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latin typeface="Arial"/>
            </a:endParaRPr>
          </a:p>
        </p:txBody>
      </p:sp>
      <p:sp>
        <p:nvSpPr>
          <p:cNvPr id="6" name="Footer Placeholder 4"/>
          <p:cNvSpPr>
            <a:spLocks noGrp="1"/>
          </p:cNvSpPr>
          <p:nvPr>
            <p:ph type="ftr" sz="quarter" idx="11"/>
          </p:nvPr>
        </p:nvSpPr>
        <p:spPr/>
        <p:txBody>
          <a:bodyPr/>
          <a:lstStyle>
            <a:lvl1pPr>
              <a:defRPr/>
            </a:lvl1pPr>
          </a:lstStyle>
          <a:p>
            <a:pPr>
              <a:defRPr/>
            </a:pPr>
            <a:endParaRPr lang="en-US">
              <a:latin typeface="Arial"/>
            </a:endParaRPr>
          </a:p>
        </p:txBody>
      </p:sp>
      <p:sp>
        <p:nvSpPr>
          <p:cNvPr id="7" name="Slide Number Placeholder 5"/>
          <p:cNvSpPr>
            <a:spLocks noGrp="1"/>
          </p:cNvSpPr>
          <p:nvPr>
            <p:ph type="sldNum" sz="quarter" idx="12"/>
          </p:nvPr>
        </p:nvSpPr>
        <p:spPr/>
        <p:txBody>
          <a:bodyPr/>
          <a:lstStyle>
            <a:lvl1pPr>
              <a:defRPr/>
            </a:lvl1pPr>
          </a:lstStyle>
          <a:p>
            <a:fld id="{6E4F0CE6-2D1C-6A48-997B-AB7EEAC1B5AD}" type="slidenum">
              <a:rPr lang="en-US"/>
              <a:pPr/>
              <a:t>‹#›</a:t>
            </a:fld>
            <a:endParaRPr lang="en-US"/>
          </a:p>
        </p:txBody>
      </p:sp>
    </p:spTree>
    <p:extLst>
      <p:ext uri="{BB962C8B-B14F-4D97-AF65-F5344CB8AC3E}">
        <p14:creationId xmlns:p14="http://schemas.microsoft.com/office/powerpoint/2010/main" val="67278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0" name="Title 19"/>
          <p:cNvSpPr>
            <a:spLocks noGrp="1"/>
          </p:cNvSpPr>
          <p:nvPr>
            <p:ph type="title"/>
          </p:nvPr>
        </p:nvSpPr>
        <p:spPr>
          <a:xfrm>
            <a:off x="1676400" y="152400"/>
            <a:ext cx="6172200" cy="609600"/>
          </a:xfrm>
        </p:spPr>
        <p:txBody>
          <a:bodyPr/>
          <a:lstStyle>
            <a:lvl1pPr algn="ctr" rtl="0" eaLnBrk="1" fontAlgn="base" hangingPunct="1">
              <a:spcBef>
                <a:spcPct val="0"/>
              </a:spcBef>
              <a:spcAft>
                <a:spcPct val="0"/>
              </a:spcAft>
              <a:defRPr lang="en-US" sz="2400" b="0" kern="1200" dirty="0">
                <a:solidFill>
                  <a:schemeClr val="bg1"/>
                </a:solidFill>
                <a:latin typeface="Arial Black" pitchFamily="34" charset="0"/>
                <a:ea typeface="+mj-ea"/>
                <a:cs typeface="Arial" pitchFamily="34" charset="0"/>
              </a:defRPr>
            </a:lvl1p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latin typeface="Arial"/>
            </a:endParaRPr>
          </a:p>
        </p:txBody>
      </p:sp>
      <p:sp>
        <p:nvSpPr>
          <p:cNvPr id="4" name="Footer Placeholder 4"/>
          <p:cNvSpPr>
            <a:spLocks noGrp="1"/>
          </p:cNvSpPr>
          <p:nvPr>
            <p:ph type="ftr" sz="quarter" idx="11"/>
          </p:nvPr>
        </p:nvSpPr>
        <p:spPr/>
        <p:txBody>
          <a:bodyPr/>
          <a:lstStyle>
            <a:lvl1pPr>
              <a:defRPr/>
            </a:lvl1pPr>
          </a:lstStyle>
          <a:p>
            <a:pPr>
              <a:defRPr/>
            </a:pPr>
            <a:endParaRPr lang="en-US">
              <a:latin typeface="Arial"/>
            </a:endParaRPr>
          </a:p>
        </p:txBody>
      </p:sp>
      <p:sp>
        <p:nvSpPr>
          <p:cNvPr id="5" name="Slide Number Placeholder 5"/>
          <p:cNvSpPr>
            <a:spLocks noGrp="1"/>
          </p:cNvSpPr>
          <p:nvPr>
            <p:ph type="sldNum" sz="quarter" idx="12"/>
          </p:nvPr>
        </p:nvSpPr>
        <p:spPr/>
        <p:txBody>
          <a:bodyPr/>
          <a:lstStyle>
            <a:lvl1pPr>
              <a:defRPr/>
            </a:lvl1pPr>
          </a:lstStyle>
          <a:p>
            <a:fld id="{9183AD3C-B0C0-CF48-8250-2456A4D3405D}" type="slidenum">
              <a:rPr lang="en-US"/>
              <a:pPr/>
              <a:t>‹#›</a:t>
            </a:fld>
            <a:endParaRPr lang="en-US"/>
          </a:p>
        </p:txBody>
      </p:sp>
    </p:spTree>
    <p:extLst>
      <p:ext uri="{BB962C8B-B14F-4D97-AF65-F5344CB8AC3E}">
        <p14:creationId xmlns:p14="http://schemas.microsoft.com/office/powerpoint/2010/main" val="290023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71800"/>
            <a:ext cx="3008313" cy="3154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1676400" y="152400"/>
            <a:ext cx="6172200" cy="609600"/>
          </a:xfrm>
        </p:spPr>
        <p:txBody>
          <a:bodyPr/>
          <a:lstStyle>
            <a:lvl1pPr algn="ctr" rtl="0" eaLnBrk="1" fontAlgn="base" hangingPunct="1">
              <a:spcBef>
                <a:spcPct val="0"/>
              </a:spcBef>
              <a:spcAft>
                <a:spcPct val="0"/>
              </a:spcAft>
              <a:defRPr lang="en-US" sz="2400" b="0" kern="1200" dirty="0">
                <a:solidFill>
                  <a:schemeClr val="bg1"/>
                </a:solidFill>
                <a:latin typeface="Arial Black" pitchFamily="34" charset="0"/>
                <a:ea typeface="+mj-ea"/>
                <a:cs typeface="Arial" pitchFamily="34" charset="0"/>
              </a:defRPr>
            </a:lvl1p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latin typeface="Arial"/>
            </a:endParaRPr>
          </a:p>
        </p:txBody>
      </p:sp>
      <p:sp>
        <p:nvSpPr>
          <p:cNvPr id="6" name="Footer Placeholder 4"/>
          <p:cNvSpPr>
            <a:spLocks noGrp="1"/>
          </p:cNvSpPr>
          <p:nvPr>
            <p:ph type="ftr" sz="quarter" idx="11"/>
          </p:nvPr>
        </p:nvSpPr>
        <p:spPr/>
        <p:txBody>
          <a:bodyPr/>
          <a:lstStyle>
            <a:lvl1pPr>
              <a:defRPr/>
            </a:lvl1pPr>
          </a:lstStyle>
          <a:p>
            <a:pPr>
              <a:defRPr/>
            </a:pPr>
            <a:endParaRPr lang="en-US">
              <a:latin typeface="Arial"/>
            </a:endParaRPr>
          </a:p>
        </p:txBody>
      </p:sp>
      <p:sp>
        <p:nvSpPr>
          <p:cNvPr id="7" name="Slide Number Placeholder 5"/>
          <p:cNvSpPr>
            <a:spLocks noGrp="1"/>
          </p:cNvSpPr>
          <p:nvPr>
            <p:ph type="sldNum" sz="quarter" idx="12"/>
          </p:nvPr>
        </p:nvSpPr>
        <p:spPr/>
        <p:txBody>
          <a:bodyPr/>
          <a:lstStyle>
            <a:lvl1pPr>
              <a:defRPr/>
            </a:lvl1pPr>
          </a:lstStyle>
          <a:p>
            <a:fld id="{636D8C36-D348-4946-B1F6-FCCAA9511C32}" type="slidenum">
              <a:rPr lang="en-US"/>
              <a:pPr/>
              <a:t>‹#›</a:t>
            </a:fld>
            <a:endParaRPr lang="en-US"/>
          </a:p>
        </p:txBody>
      </p:sp>
    </p:spTree>
    <p:extLst>
      <p:ext uri="{BB962C8B-B14F-4D97-AF65-F5344CB8AC3E}">
        <p14:creationId xmlns:p14="http://schemas.microsoft.com/office/powerpoint/2010/main" val="126730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19199"/>
            <a:ext cx="5486400" cy="3508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Title 16"/>
          <p:cNvSpPr>
            <a:spLocks noGrp="1"/>
          </p:cNvSpPr>
          <p:nvPr>
            <p:ph type="title"/>
          </p:nvPr>
        </p:nvSpPr>
        <p:spPr>
          <a:xfrm>
            <a:off x="1676400" y="152400"/>
            <a:ext cx="6172200" cy="609600"/>
          </a:xfrm>
        </p:spPr>
        <p:txBody>
          <a:bodyPr/>
          <a:lstStyle>
            <a:lvl1pPr algn="ctr" rtl="0" eaLnBrk="1" fontAlgn="base" hangingPunct="1">
              <a:spcBef>
                <a:spcPct val="0"/>
              </a:spcBef>
              <a:spcAft>
                <a:spcPct val="0"/>
              </a:spcAft>
              <a:defRPr lang="en-US" sz="2400" b="0" kern="1200" dirty="0">
                <a:solidFill>
                  <a:schemeClr val="bg1"/>
                </a:solidFill>
                <a:latin typeface="Arial Black" pitchFamily="34" charset="0"/>
                <a:ea typeface="+mj-ea"/>
                <a:cs typeface="Arial" pitchFamily="34" charset="0"/>
              </a:defRPr>
            </a:lvl1p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latin typeface="Arial"/>
            </a:endParaRPr>
          </a:p>
        </p:txBody>
      </p:sp>
      <p:sp>
        <p:nvSpPr>
          <p:cNvPr id="6" name="Footer Placeholder 4"/>
          <p:cNvSpPr>
            <a:spLocks noGrp="1"/>
          </p:cNvSpPr>
          <p:nvPr>
            <p:ph type="ftr" sz="quarter" idx="11"/>
          </p:nvPr>
        </p:nvSpPr>
        <p:spPr/>
        <p:txBody>
          <a:bodyPr/>
          <a:lstStyle>
            <a:lvl1pPr>
              <a:defRPr/>
            </a:lvl1pPr>
          </a:lstStyle>
          <a:p>
            <a:pPr>
              <a:defRPr/>
            </a:pPr>
            <a:endParaRPr lang="en-US">
              <a:latin typeface="Arial"/>
            </a:endParaRPr>
          </a:p>
        </p:txBody>
      </p:sp>
      <p:sp>
        <p:nvSpPr>
          <p:cNvPr id="7" name="Slide Number Placeholder 5"/>
          <p:cNvSpPr>
            <a:spLocks noGrp="1"/>
          </p:cNvSpPr>
          <p:nvPr>
            <p:ph type="sldNum" sz="quarter" idx="12"/>
          </p:nvPr>
        </p:nvSpPr>
        <p:spPr/>
        <p:txBody>
          <a:bodyPr/>
          <a:lstStyle>
            <a:lvl1pPr>
              <a:defRPr/>
            </a:lvl1pPr>
          </a:lstStyle>
          <a:p>
            <a:fld id="{3097204D-4EE0-294B-882F-2E87CBE33CBE}" type="slidenum">
              <a:rPr lang="en-US"/>
              <a:pPr/>
              <a:t>‹#›</a:t>
            </a:fld>
            <a:endParaRPr lang="en-US"/>
          </a:p>
        </p:txBody>
      </p:sp>
    </p:spTree>
    <p:extLst>
      <p:ext uri="{BB962C8B-B14F-4D97-AF65-F5344CB8AC3E}">
        <p14:creationId xmlns:p14="http://schemas.microsoft.com/office/powerpoint/2010/main" val="58714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prstClr val="white"/>
              </a:solidFill>
              <a:latin typeface="Arial"/>
            </a:endParaRPr>
          </a:p>
        </p:txBody>
      </p:sp>
      <p:sp>
        <p:nvSpPr>
          <p:cNvPr id="5" name="Rectangle 4"/>
          <p:cNvSpPr>
            <a:spLocks noChangeArrowheads="1"/>
          </p:cNvSpPr>
          <p:nvPr/>
        </p:nvSpPr>
        <p:spPr bwMode="auto">
          <a:xfrm rot="5400000">
            <a:off x="4838700" y="3314700"/>
            <a:ext cx="6858000" cy="228600"/>
          </a:xfrm>
          <a:prstGeom prst="rect">
            <a:avLst/>
          </a:prstGeom>
          <a:gradFill rotWithShape="0">
            <a:gsLst>
              <a:gs pos="0">
                <a:srgbClr val="DFB63A"/>
              </a:gs>
              <a:gs pos="70000">
                <a:srgbClr val="CD941B"/>
              </a:gs>
              <a:gs pos="100000">
                <a:srgbClr val="CD941B"/>
              </a:gs>
            </a:gsLst>
            <a:lin ang="10800000"/>
          </a:gra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defTabSz="914400">
              <a:defRPr/>
            </a:pPr>
            <a:endParaRPr lang="en-US" dirty="0">
              <a:solidFill>
                <a:prstClr val="white"/>
              </a:solidFill>
              <a:latin typeface="Arial"/>
              <a:ea typeface="ＭＳ Ｐゴシック" charset="0"/>
              <a:cs typeface="Arial" charset="0"/>
            </a:endParaRPr>
          </a:p>
        </p:txBody>
      </p:sp>
      <p:sp>
        <p:nvSpPr>
          <p:cNvPr id="6" name="Rectangle 5"/>
          <p:cNvSpPr/>
          <p:nvPr/>
        </p:nvSpPr>
        <p:spPr>
          <a:xfrm rot="5400000">
            <a:off x="5295900" y="3009900"/>
            <a:ext cx="6858000" cy="838200"/>
          </a:xfrm>
          <a:prstGeom prst="rect">
            <a:avLst/>
          </a:prstGeom>
          <a:gradFill flip="none" rotWithShape="1">
            <a:gsLst>
              <a:gs pos="0">
                <a:srgbClr val="1E598D"/>
              </a:gs>
              <a:gs pos="50000">
                <a:srgbClr val="18305A"/>
              </a:gs>
              <a:gs pos="50000">
                <a:srgbClr val="0E1B35"/>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prstClr val="white"/>
              </a:solidFill>
              <a:latin typeface="Arial"/>
            </a:endParaRPr>
          </a:p>
        </p:txBody>
      </p:sp>
      <p:pic>
        <p:nvPicPr>
          <p:cNvPr id="7" name="Picture 19" descr="RDECOMlogowithArmyGol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228600"/>
            <a:ext cx="5191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rot="5400000">
            <a:off x="6743700" y="3314700"/>
            <a:ext cx="3886200" cy="609600"/>
          </a:xfrm>
        </p:spPr>
        <p:txBody>
          <a:bodyPr/>
          <a:lstStyle>
            <a:lvl1pPr algn="ctr" rtl="0" eaLnBrk="1" fontAlgn="base" hangingPunct="1">
              <a:spcBef>
                <a:spcPct val="0"/>
              </a:spcBef>
              <a:spcAft>
                <a:spcPct val="0"/>
              </a:spcAft>
              <a:defRPr lang="en-US" sz="2400" b="0" kern="1200" dirty="0">
                <a:solidFill>
                  <a:schemeClr val="bg1"/>
                </a:solidFill>
                <a:latin typeface="Arial Black" pitchFamily="34" charset="0"/>
                <a:ea typeface="+mj-ea"/>
                <a:cs typeface="Arial"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85800"/>
            <a:ext cx="72390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rot="5400000">
            <a:off x="-808037" y="884237"/>
            <a:ext cx="2133600" cy="365125"/>
          </a:xfrm>
        </p:spPr>
        <p:txBody>
          <a:bodyPr/>
          <a:lstStyle>
            <a:lvl1pPr>
              <a:defRPr/>
            </a:lvl1pPr>
          </a:lstStyle>
          <a:p>
            <a:pPr>
              <a:defRPr/>
            </a:pPr>
            <a:endParaRPr lang="en-US">
              <a:solidFill>
                <a:prstClr val="black">
                  <a:tint val="75000"/>
                </a:prstClr>
              </a:solidFill>
              <a:latin typeface="Arial"/>
            </a:endParaRPr>
          </a:p>
        </p:txBody>
      </p:sp>
      <p:sp>
        <p:nvSpPr>
          <p:cNvPr id="9" name="Footer Placeholder 4"/>
          <p:cNvSpPr>
            <a:spLocks noGrp="1"/>
          </p:cNvSpPr>
          <p:nvPr>
            <p:ph type="ftr" sz="quarter" idx="11"/>
          </p:nvPr>
        </p:nvSpPr>
        <p:spPr>
          <a:xfrm rot="5400000">
            <a:off x="-1189037" y="3246437"/>
            <a:ext cx="2895600" cy="365125"/>
          </a:xfrm>
        </p:spPr>
        <p:txBody>
          <a:bodyPr/>
          <a:lstStyle>
            <a:lvl1pPr>
              <a:defRPr/>
            </a:lvl1pPr>
          </a:lstStyle>
          <a:p>
            <a:pPr>
              <a:defRPr/>
            </a:pPr>
            <a:endParaRPr lang="en-US">
              <a:latin typeface="Arial"/>
            </a:endParaRPr>
          </a:p>
        </p:txBody>
      </p:sp>
      <p:sp>
        <p:nvSpPr>
          <p:cNvPr id="10" name="Slide Number Placeholder 5"/>
          <p:cNvSpPr>
            <a:spLocks noGrp="1"/>
          </p:cNvSpPr>
          <p:nvPr>
            <p:ph type="sldNum" sz="quarter" idx="12"/>
          </p:nvPr>
        </p:nvSpPr>
        <p:spPr>
          <a:xfrm rot="5400000">
            <a:off x="-808037" y="5456237"/>
            <a:ext cx="2133600" cy="365125"/>
          </a:xfrm>
        </p:spPr>
        <p:txBody>
          <a:bodyPr/>
          <a:lstStyle>
            <a:lvl1pPr>
              <a:defRPr/>
            </a:lvl1pPr>
          </a:lstStyle>
          <a:p>
            <a:fld id="{5E2467AC-0946-974E-A340-0E47CA6917AE}" type="slidenum">
              <a:rPr lang="en-US"/>
              <a:pPr/>
              <a:t>‹#›</a:t>
            </a:fld>
            <a:endParaRPr lang="en-US"/>
          </a:p>
        </p:txBody>
      </p:sp>
    </p:spTree>
    <p:extLst>
      <p:ext uri="{BB962C8B-B14F-4D97-AF65-F5344CB8AC3E}">
        <p14:creationId xmlns:p14="http://schemas.microsoft.com/office/powerpoint/2010/main" val="15754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prstClr val="white"/>
              </a:solidFill>
              <a:latin typeface="Arial"/>
            </a:endParaRPr>
          </a:p>
        </p:txBody>
      </p:sp>
      <p:sp>
        <p:nvSpPr>
          <p:cNvPr id="5" name="Rectangle 4"/>
          <p:cNvSpPr>
            <a:spLocks noChangeArrowheads="1"/>
          </p:cNvSpPr>
          <p:nvPr/>
        </p:nvSpPr>
        <p:spPr bwMode="auto">
          <a:xfrm rot="5400000">
            <a:off x="4838700" y="3314700"/>
            <a:ext cx="6858000" cy="228600"/>
          </a:xfrm>
          <a:prstGeom prst="rect">
            <a:avLst/>
          </a:prstGeom>
          <a:gradFill rotWithShape="0">
            <a:gsLst>
              <a:gs pos="0">
                <a:srgbClr val="DFB63A"/>
              </a:gs>
              <a:gs pos="70000">
                <a:srgbClr val="CD941B"/>
              </a:gs>
              <a:gs pos="100000">
                <a:srgbClr val="CD941B"/>
              </a:gs>
            </a:gsLst>
            <a:lin ang="10800000"/>
          </a:gra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defTabSz="914400">
              <a:defRPr/>
            </a:pPr>
            <a:endParaRPr lang="en-US" dirty="0">
              <a:solidFill>
                <a:prstClr val="white"/>
              </a:solidFill>
              <a:latin typeface="Arial"/>
              <a:ea typeface="ＭＳ Ｐゴシック" charset="0"/>
              <a:cs typeface="Arial" charset="0"/>
            </a:endParaRPr>
          </a:p>
        </p:txBody>
      </p:sp>
      <p:sp>
        <p:nvSpPr>
          <p:cNvPr id="6" name="Rectangle 5"/>
          <p:cNvSpPr/>
          <p:nvPr/>
        </p:nvSpPr>
        <p:spPr>
          <a:xfrm rot="5400000">
            <a:off x="5295900" y="3009900"/>
            <a:ext cx="6858000" cy="838200"/>
          </a:xfrm>
          <a:prstGeom prst="rect">
            <a:avLst/>
          </a:prstGeom>
          <a:gradFill flip="none" rotWithShape="1">
            <a:gsLst>
              <a:gs pos="0">
                <a:srgbClr val="1E598D"/>
              </a:gs>
              <a:gs pos="50000">
                <a:srgbClr val="18305A"/>
              </a:gs>
              <a:gs pos="50000">
                <a:srgbClr val="0E1B35"/>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prstClr val="white"/>
              </a:solidFill>
              <a:latin typeface="Arial"/>
            </a:endParaRPr>
          </a:p>
        </p:txBody>
      </p:sp>
      <p:pic>
        <p:nvPicPr>
          <p:cNvPr id="7" name="Picture 18" descr="BlingRDEMask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55626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RDECOMlogowithArmyGol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72488" y="228600"/>
            <a:ext cx="519112" cy="1371600"/>
          </a:xfrm>
          <a:prstGeom prst="rect">
            <a:avLst/>
          </a:prstGeom>
          <a:noFill/>
          <a:ln>
            <a:noFill/>
          </a:ln>
          <a:effectLst>
            <a:outerShdw blurRad="63500" dist="38100" dir="2700000" algn="tl" rotWithShape="0">
              <a:srgbClr val="00000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0"/>
            <a:ext cx="91440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prstClr val="white"/>
              </a:solidFill>
              <a:latin typeface="Arial"/>
            </a:endParaRPr>
          </a:p>
        </p:txBody>
      </p:sp>
      <p:sp>
        <p:nvSpPr>
          <p:cNvPr id="10" name="Rectangle 9"/>
          <p:cNvSpPr>
            <a:spLocks noChangeArrowheads="1"/>
          </p:cNvSpPr>
          <p:nvPr/>
        </p:nvSpPr>
        <p:spPr bwMode="auto">
          <a:xfrm rot="5400000">
            <a:off x="4838700" y="3314700"/>
            <a:ext cx="6858000" cy="228600"/>
          </a:xfrm>
          <a:prstGeom prst="rect">
            <a:avLst/>
          </a:prstGeom>
          <a:gradFill rotWithShape="0">
            <a:gsLst>
              <a:gs pos="0">
                <a:srgbClr val="DFB63A"/>
              </a:gs>
              <a:gs pos="70000">
                <a:srgbClr val="CD941B"/>
              </a:gs>
              <a:gs pos="100000">
                <a:srgbClr val="CD941B"/>
              </a:gs>
            </a:gsLst>
            <a:lin ang="10800000"/>
          </a:gra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defTabSz="914400">
              <a:defRPr/>
            </a:pPr>
            <a:endParaRPr lang="en-US" dirty="0">
              <a:solidFill>
                <a:prstClr val="white"/>
              </a:solidFill>
              <a:latin typeface="Arial"/>
              <a:ea typeface="ＭＳ Ｐゴシック" charset="0"/>
              <a:cs typeface="Arial" charset="0"/>
            </a:endParaRPr>
          </a:p>
        </p:txBody>
      </p:sp>
      <p:sp>
        <p:nvSpPr>
          <p:cNvPr id="11" name="Rectangle 10"/>
          <p:cNvSpPr/>
          <p:nvPr/>
        </p:nvSpPr>
        <p:spPr>
          <a:xfrm rot="5400000">
            <a:off x="5295900" y="3009900"/>
            <a:ext cx="6858000" cy="838200"/>
          </a:xfrm>
          <a:prstGeom prst="rect">
            <a:avLst/>
          </a:prstGeom>
          <a:gradFill flip="none" rotWithShape="1">
            <a:gsLst>
              <a:gs pos="0">
                <a:srgbClr val="1E598D"/>
              </a:gs>
              <a:gs pos="50000">
                <a:srgbClr val="18305A"/>
              </a:gs>
              <a:gs pos="50000">
                <a:srgbClr val="0E1B35"/>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prstClr val="white"/>
              </a:solidFill>
              <a:latin typeface="Arial"/>
            </a:endParaRPr>
          </a:p>
        </p:txBody>
      </p:sp>
      <p:pic>
        <p:nvPicPr>
          <p:cNvPr id="12" name="Picture 24" descr="BlingRDEMas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4025" y="5559425"/>
            <a:ext cx="10699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5" descr="RDECOMlogowithArmyGol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228600"/>
            <a:ext cx="5191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a:xfrm>
            <a:off x="457200" y="274638"/>
            <a:ext cx="6019800" cy="5851525"/>
          </a:xfrm>
        </p:spPr>
        <p:txBody>
          <a:bodyPr vert="eaVert"/>
          <a:lstStyle>
            <a:lvl1pPr>
              <a:defRPr lang="en-US" sz="2400" b="0" kern="1200" smtClean="0">
                <a:solidFill>
                  <a:schemeClr val="bg1"/>
                </a:solidFill>
                <a:latin typeface="Arial Black" pitchFamily="34" charset="0"/>
                <a:ea typeface="+mj-ea"/>
                <a:cs typeface="Arial" pitchFamily="34" charset="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8"/>
          <p:cNvSpPr>
            <a:spLocks noGrp="1"/>
          </p:cNvSpPr>
          <p:nvPr>
            <p:ph type="title"/>
          </p:nvPr>
        </p:nvSpPr>
        <p:spPr>
          <a:xfrm rot="5400000">
            <a:off x="4076700" y="3124200"/>
            <a:ext cx="6477000" cy="609600"/>
          </a:xfrm>
        </p:spPr>
        <p:txBody>
          <a:bodyPr/>
          <a:lstStyle>
            <a:lvl1pPr algn="ctr" rtl="0" eaLnBrk="1" fontAlgn="base" hangingPunct="1">
              <a:spcBef>
                <a:spcPct val="0"/>
              </a:spcBef>
              <a:spcAft>
                <a:spcPct val="0"/>
              </a:spcAft>
              <a:defRPr lang="en-US" sz="2400" b="0" kern="1200" dirty="0">
                <a:solidFill>
                  <a:schemeClr val="bg1"/>
                </a:solidFill>
                <a:latin typeface="Arial Black" pitchFamily="34" charset="0"/>
                <a:ea typeface="+mj-ea"/>
                <a:cs typeface="Arial" pitchFamily="34" charset="0"/>
              </a:defRPr>
            </a:lvl1pPr>
          </a:lstStyle>
          <a:p>
            <a:r>
              <a:rPr lang="en-US" smtClean="0"/>
              <a:t>Click to edit Master title style</a:t>
            </a:r>
            <a:endParaRPr lang="en-US" dirty="0"/>
          </a:p>
        </p:txBody>
      </p:sp>
      <p:sp>
        <p:nvSpPr>
          <p:cNvPr id="14" name="Date Placeholder 3"/>
          <p:cNvSpPr>
            <a:spLocks noGrp="1"/>
          </p:cNvSpPr>
          <p:nvPr>
            <p:ph type="dt" sz="half" idx="10"/>
          </p:nvPr>
        </p:nvSpPr>
        <p:spPr>
          <a:xfrm rot="5400000">
            <a:off x="-884237" y="884237"/>
            <a:ext cx="2133600" cy="365125"/>
          </a:xfrm>
        </p:spPr>
        <p:txBody>
          <a:bodyPr/>
          <a:lstStyle>
            <a:lvl1pPr>
              <a:defRPr/>
            </a:lvl1pPr>
          </a:lstStyle>
          <a:p>
            <a:pPr>
              <a:defRPr/>
            </a:pPr>
            <a:endParaRPr lang="en-US">
              <a:solidFill>
                <a:prstClr val="black">
                  <a:tint val="75000"/>
                </a:prstClr>
              </a:solidFill>
              <a:latin typeface="Arial"/>
            </a:endParaRPr>
          </a:p>
        </p:txBody>
      </p:sp>
      <p:sp>
        <p:nvSpPr>
          <p:cNvPr id="15" name="Footer Placeholder 4"/>
          <p:cNvSpPr>
            <a:spLocks noGrp="1"/>
          </p:cNvSpPr>
          <p:nvPr>
            <p:ph type="ftr" sz="quarter" idx="11"/>
          </p:nvPr>
        </p:nvSpPr>
        <p:spPr>
          <a:xfrm rot="5400000">
            <a:off x="-1265237" y="3246437"/>
            <a:ext cx="2895600" cy="365125"/>
          </a:xfrm>
        </p:spPr>
        <p:txBody>
          <a:bodyPr/>
          <a:lstStyle>
            <a:lvl1pPr>
              <a:defRPr/>
            </a:lvl1pPr>
          </a:lstStyle>
          <a:p>
            <a:pPr>
              <a:defRPr/>
            </a:pPr>
            <a:endParaRPr lang="en-US">
              <a:latin typeface="Arial"/>
            </a:endParaRPr>
          </a:p>
        </p:txBody>
      </p:sp>
      <p:sp>
        <p:nvSpPr>
          <p:cNvPr id="16" name="Slide Number Placeholder 5"/>
          <p:cNvSpPr>
            <a:spLocks noGrp="1"/>
          </p:cNvSpPr>
          <p:nvPr>
            <p:ph type="sldNum" sz="quarter" idx="12"/>
          </p:nvPr>
        </p:nvSpPr>
        <p:spPr>
          <a:xfrm rot="5400000">
            <a:off x="-884237" y="5608637"/>
            <a:ext cx="2133600" cy="365125"/>
          </a:xfrm>
        </p:spPr>
        <p:txBody>
          <a:bodyPr/>
          <a:lstStyle>
            <a:lvl1pPr>
              <a:defRPr/>
            </a:lvl1pPr>
          </a:lstStyle>
          <a:p>
            <a:fld id="{E07F8156-8181-AC49-88DC-743EC4E57252}" type="slidenum">
              <a:rPr lang="en-US"/>
              <a:pPr/>
              <a:t>‹#›</a:t>
            </a:fld>
            <a:endParaRPr lang="en-US"/>
          </a:p>
        </p:txBody>
      </p:sp>
    </p:spTree>
    <p:extLst>
      <p:ext uri="{BB962C8B-B14F-4D97-AF65-F5344CB8AC3E}">
        <p14:creationId xmlns:p14="http://schemas.microsoft.com/office/powerpoint/2010/main" val="1422824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ChangeArrowheads="1"/>
          </p:cNvSpPr>
          <p:nvPr/>
        </p:nvSpPr>
        <p:spPr bwMode="auto">
          <a:xfrm>
            <a:off x="0" y="762000"/>
            <a:ext cx="9144000" cy="228600"/>
          </a:xfrm>
          <a:prstGeom prst="rect">
            <a:avLst/>
          </a:prstGeom>
          <a:gradFill rotWithShape="0">
            <a:gsLst>
              <a:gs pos="0">
                <a:srgbClr val="DFB63A"/>
              </a:gs>
              <a:gs pos="70000">
                <a:srgbClr val="CD941B"/>
              </a:gs>
              <a:gs pos="100000">
                <a:srgbClr val="CD941B"/>
              </a:gs>
            </a:gsLst>
            <a:lin ang="10800000"/>
          </a:gra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defTabSz="914400">
              <a:defRPr/>
            </a:pPr>
            <a:endParaRPr lang="en-US" dirty="0">
              <a:solidFill>
                <a:prstClr val="white"/>
              </a:solidFill>
              <a:latin typeface="Arial"/>
              <a:ea typeface="ＭＳ Ｐゴシック" charset="0"/>
              <a:cs typeface="Arial" charset="0"/>
            </a:endParaRPr>
          </a:p>
        </p:txBody>
      </p:sp>
      <p:sp>
        <p:nvSpPr>
          <p:cNvPr id="9" name="Rectangle 8"/>
          <p:cNvSpPr/>
          <p:nvPr/>
        </p:nvSpPr>
        <p:spPr>
          <a:xfrm>
            <a:off x="0" y="0"/>
            <a:ext cx="9144000" cy="838200"/>
          </a:xfrm>
          <a:prstGeom prst="rect">
            <a:avLst/>
          </a:prstGeom>
          <a:gradFill flip="none" rotWithShape="1">
            <a:gsLst>
              <a:gs pos="0">
                <a:srgbClr val="1E598D"/>
              </a:gs>
              <a:gs pos="50000">
                <a:srgbClr val="18305A"/>
              </a:gs>
              <a:gs pos="50000">
                <a:srgbClr val="0E1B35"/>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prstClr val="white"/>
              </a:solidFill>
              <a:latin typeface="Arial"/>
            </a:endParaRPr>
          </a:p>
        </p:txBody>
      </p:sp>
      <p:sp>
        <p:nvSpPr>
          <p:cNvPr id="1030" name="Title Placeholder 1"/>
          <p:cNvSpPr>
            <a:spLocks noGrp="1"/>
          </p:cNvSpPr>
          <p:nvPr>
            <p:ph type="title"/>
          </p:nvPr>
        </p:nvSpPr>
        <p:spPr bwMode="auto">
          <a:xfrm>
            <a:off x="1447800" y="152400"/>
            <a:ext cx="647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defTabSz="914400">
              <a:defRPr/>
            </a:pPr>
            <a:endParaRPr lang="en-US">
              <a:solidFill>
                <a:prstClr val="black">
                  <a:tint val="75000"/>
                </a:prstClr>
              </a:solidFill>
              <a:latin typeface="Arial"/>
            </a:endParaRPr>
          </a:p>
        </p:txBody>
      </p:sp>
      <p:sp>
        <p:nvSpPr>
          <p:cNvPr id="5" name="Footer Placeholder 4"/>
          <p:cNvSpPr>
            <a:spLocks noGrp="1"/>
          </p:cNvSpPr>
          <p:nvPr>
            <p:ph type="ftr" sz="quarter" idx="3"/>
          </p:nvPr>
        </p:nvSpPr>
        <p:spPr>
          <a:xfrm>
            <a:off x="3124200" y="6553200"/>
            <a:ext cx="2895600" cy="304800"/>
          </a:xfrm>
          <a:prstGeom prst="rect">
            <a:avLst/>
          </a:prstGeom>
        </p:spPr>
        <p:txBody>
          <a:bodyPr vert="horz" lIns="91440" tIns="45720" rIns="91440" bIns="45720" rtlCol="0" anchor="ctr"/>
          <a:lstStyle>
            <a:lvl1pPr algn="ctr" fontAlgn="auto">
              <a:spcBef>
                <a:spcPts val="0"/>
              </a:spcBef>
              <a:spcAft>
                <a:spcPts val="0"/>
              </a:spcAft>
              <a:defRPr sz="1200">
                <a:solidFill>
                  <a:sysClr val="windowText" lastClr="000000"/>
                </a:solidFill>
                <a:latin typeface="+mn-lt"/>
                <a:ea typeface="+mn-ea"/>
                <a:cs typeface="+mn-cs"/>
              </a:defRPr>
            </a:lvl1pPr>
          </a:lstStyle>
          <a:p>
            <a:pPr defTabSz="914400">
              <a:defRPr/>
            </a:pPr>
            <a:endParaRPr lang="en-US">
              <a:latin typeface="Arial"/>
            </a:endParaRPr>
          </a:p>
        </p:txBody>
      </p:sp>
      <p:sp>
        <p:nvSpPr>
          <p:cNvPr id="6" name="Slide Number Placeholder 5"/>
          <p:cNvSpPr>
            <a:spLocks noGrp="1"/>
          </p:cNvSpPr>
          <p:nvPr>
            <p:ph type="sldNum" sz="quarter" idx="4"/>
          </p:nvPr>
        </p:nvSpPr>
        <p:spPr>
          <a:xfrm>
            <a:off x="8610600" y="6567488"/>
            <a:ext cx="533400" cy="290512"/>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000000"/>
                </a:solidFill>
              </a:defRPr>
            </a:lvl1pPr>
          </a:lstStyle>
          <a:p>
            <a:pPr defTabSz="914400" fontAlgn="base">
              <a:spcBef>
                <a:spcPct val="0"/>
              </a:spcBef>
              <a:spcAft>
                <a:spcPct val="0"/>
              </a:spcAft>
            </a:pPr>
            <a:fld id="{AD62355D-B5A5-9C4E-81EF-F4B28ADB852D}" type="slidenum">
              <a:rPr lang="en-US">
                <a:latin typeface="Arial" charset="0"/>
                <a:ea typeface="ＭＳ Ｐゴシック" charset="0"/>
                <a:cs typeface="Arial" charset="0"/>
              </a:rPr>
              <a:pPr defTabSz="914400" fontAlgn="base">
                <a:spcBef>
                  <a:spcPct val="0"/>
                </a:spcBef>
                <a:spcAft>
                  <a:spcPct val="0"/>
                </a:spcAft>
              </a:pPr>
              <a:t>‹#›</a:t>
            </a:fld>
            <a:endParaRPr lang="en-US">
              <a:latin typeface="Arial" charset="0"/>
              <a:ea typeface="ＭＳ Ｐゴシック" charset="0"/>
              <a:cs typeface="Arial" charset="0"/>
            </a:endParaRPr>
          </a:p>
        </p:txBody>
      </p:sp>
      <p:sp>
        <p:nvSpPr>
          <p:cNvPr id="12" name="Rectangle 11"/>
          <p:cNvSpPr>
            <a:spLocks noChangeArrowheads="1"/>
          </p:cNvSpPr>
          <p:nvPr/>
        </p:nvSpPr>
        <p:spPr bwMode="auto">
          <a:xfrm>
            <a:off x="0" y="762000"/>
            <a:ext cx="9144000" cy="228600"/>
          </a:xfrm>
          <a:prstGeom prst="rect">
            <a:avLst/>
          </a:prstGeom>
          <a:gradFill rotWithShape="0">
            <a:gsLst>
              <a:gs pos="0">
                <a:srgbClr val="DFB63A"/>
              </a:gs>
              <a:gs pos="70000">
                <a:srgbClr val="CD941B"/>
              </a:gs>
              <a:gs pos="100000">
                <a:srgbClr val="CD941B"/>
              </a:gs>
            </a:gsLst>
            <a:lin ang="10800000"/>
          </a:gra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defTabSz="914400">
              <a:defRPr/>
            </a:pPr>
            <a:endParaRPr lang="en-US" dirty="0">
              <a:solidFill>
                <a:prstClr val="white"/>
              </a:solidFill>
              <a:latin typeface="Arial"/>
              <a:ea typeface="ＭＳ Ｐゴシック" charset="0"/>
              <a:cs typeface="Arial" charset="0"/>
            </a:endParaRPr>
          </a:p>
        </p:txBody>
      </p:sp>
      <p:sp>
        <p:nvSpPr>
          <p:cNvPr id="13" name="Rectangle 12"/>
          <p:cNvSpPr/>
          <p:nvPr/>
        </p:nvSpPr>
        <p:spPr>
          <a:xfrm>
            <a:off x="0" y="0"/>
            <a:ext cx="9144000" cy="838200"/>
          </a:xfrm>
          <a:prstGeom prst="rect">
            <a:avLst/>
          </a:prstGeom>
          <a:gradFill flip="none" rotWithShape="1">
            <a:gsLst>
              <a:gs pos="0">
                <a:srgbClr val="1E598D"/>
              </a:gs>
              <a:gs pos="50000">
                <a:srgbClr val="18305A"/>
              </a:gs>
              <a:gs pos="50000">
                <a:srgbClr val="0E1B35"/>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prstClr val="white"/>
              </a:solidFill>
              <a:latin typeface="Arial"/>
            </a:endParaRPr>
          </a:p>
        </p:txBody>
      </p:sp>
      <p:pic>
        <p:nvPicPr>
          <p:cNvPr id="1039" name="Picture 13" descr="logo_us_army_newgold.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241300"/>
            <a:ext cx="1371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467100" y="6657975"/>
            <a:ext cx="2209800" cy="276225"/>
          </a:xfrm>
          <a:prstGeom prst="rect">
            <a:avLst/>
          </a:prstGeom>
          <a:noFill/>
        </p:spPr>
        <p:txBody>
          <a:bodyPr>
            <a:spAutoFit/>
          </a:bodyPr>
          <a:lstStyle/>
          <a:p>
            <a:pPr algn="ctr" defTabSz="914400">
              <a:defRPr/>
            </a:pPr>
            <a:r>
              <a:rPr lang="en-US" sz="1200" dirty="0">
                <a:solidFill>
                  <a:prstClr val="black"/>
                </a:solidFill>
                <a:latin typeface="Arial"/>
                <a:ea typeface="ＭＳ Ｐゴシック" charset="0"/>
                <a:cs typeface="Arial" charset="0"/>
              </a:rPr>
              <a:t>UNCLASSIFIED</a:t>
            </a:r>
          </a:p>
        </p:txBody>
      </p:sp>
      <p:sp>
        <p:nvSpPr>
          <p:cNvPr id="17" name="TextBox 16"/>
          <p:cNvSpPr txBox="1"/>
          <p:nvPr/>
        </p:nvSpPr>
        <p:spPr>
          <a:xfrm>
            <a:off x="3467100" y="6657975"/>
            <a:ext cx="2209800" cy="276225"/>
          </a:xfrm>
          <a:prstGeom prst="rect">
            <a:avLst/>
          </a:prstGeom>
          <a:noFill/>
        </p:spPr>
        <p:txBody>
          <a:bodyPr>
            <a:spAutoFit/>
          </a:bodyPr>
          <a:lstStyle/>
          <a:p>
            <a:pPr algn="ctr" defTabSz="914400">
              <a:defRPr/>
            </a:pPr>
            <a:r>
              <a:rPr lang="en-US" sz="1200" dirty="0">
                <a:solidFill>
                  <a:prstClr val="black"/>
                </a:solidFill>
                <a:latin typeface="Arial"/>
                <a:ea typeface="ＭＳ Ｐゴシック" charset="0"/>
                <a:cs typeface="Arial" charset="0"/>
              </a:rPr>
              <a:t>UNCLASSIFIED</a:t>
            </a:r>
          </a:p>
        </p:txBody>
      </p:sp>
    </p:spTree>
    <p:extLst>
      <p:ext uri="{BB962C8B-B14F-4D97-AF65-F5344CB8AC3E}">
        <p14:creationId xmlns:p14="http://schemas.microsoft.com/office/powerpoint/2010/main" val="3761135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200" b="1" kern="1200">
          <a:solidFill>
            <a:schemeClr val="bg1"/>
          </a:solidFill>
          <a:latin typeface="Arial" pitchFamily="34" charset="0"/>
          <a:ea typeface="ＭＳ Ｐゴシック" charset="0"/>
          <a:cs typeface="Arial" pitchFamily="34" charset="0"/>
        </a:defRPr>
      </a:lvl1pPr>
      <a:lvl2pPr algn="ctr" rtl="0" eaLnBrk="0" fontAlgn="base" hangingPunct="0">
        <a:spcBef>
          <a:spcPct val="0"/>
        </a:spcBef>
        <a:spcAft>
          <a:spcPct val="0"/>
        </a:spcAft>
        <a:defRPr sz="3200" b="1">
          <a:solidFill>
            <a:schemeClr val="bg1"/>
          </a:solidFill>
          <a:latin typeface="Arial" charset="0"/>
          <a:ea typeface="ＭＳ Ｐゴシック" charset="0"/>
          <a:cs typeface="Arial" charset="0"/>
        </a:defRPr>
      </a:lvl2pPr>
      <a:lvl3pPr algn="ctr" rtl="0" eaLnBrk="0" fontAlgn="base" hangingPunct="0">
        <a:spcBef>
          <a:spcPct val="0"/>
        </a:spcBef>
        <a:spcAft>
          <a:spcPct val="0"/>
        </a:spcAft>
        <a:defRPr sz="3200" b="1">
          <a:solidFill>
            <a:schemeClr val="bg1"/>
          </a:solidFill>
          <a:latin typeface="Arial" charset="0"/>
          <a:ea typeface="ＭＳ Ｐゴシック" charset="0"/>
          <a:cs typeface="Arial" charset="0"/>
        </a:defRPr>
      </a:lvl3pPr>
      <a:lvl4pPr algn="ctr" rtl="0" eaLnBrk="0" fontAlgn="base" hangingPunct="0">
        <a:spcBef>
          <a:spcPct val="0"/>
        </a:spcBef>
        <a:spcAft>
          <a:spcPct val="0"/>
        </a:spcAft>
        <a:defRPr sz="3200" b="1">
          <a:solidFill>
            <a:schemeClr val="bg1"/>
          </a:solidFill>
          <a:latin typeface="Arial" charset="0"/>
          <a:ea typeface="ＭＳ Ｐゴシック" charset="0"/>
          <a:cs typeface="Arial" charset="0"/>
        </a:defRPr>
      </a:lvl4pPr>
      <a:lvl5pPr algn="ctr" rtl="0" eaLnBrk="0" fontAlgn="base" hangingPunct="0">
        <a:spcBef>
          <a:spcPct val="0"/>
        </a:spcBef>
        <a:spcAft>
          <a:spcPct val="0"/>
        </a:spcAft>
        <a:defRPr sz="3200" b="1">
          <a:solidFill>
            <a:schemeClr val="bg1"/>
          </a:solidFill>
          <a:latin typeface="Arial" charset="0"/>
          <a:ea typeface="ＭＳ Ｐゴシック" charset="0"/>
          <a:cs typeface="Arial" charset="0"/>
        </a:defRPr>
      </a:lvl5pPr>
      <a:lvl6pPr marL="457200" algn="ctr" rtl="0" eaLnBrk="1" fontAlgn="base" hangingPunct="1">
        <a:spcBef>
          <a:spcPct val="0"/>
        </a:spcBef>
        <a:spcAft>
          <a:spcPct val="0"/>
        </a:spcAft>
        <a:defRPr sz="3200" b="1">
          <a:solidFill>
            <a:schemeClr val="bg1"/>
          </a:solidFill>
          <a:latin typeface="Arial" charset="0"/>
          <a:cs typeface="Arial" charset="0"/>
        </a:defRPr>
      </a:lvl6pPr>
      <a:lvl7pPr marL="914400" algn="ctr" rtl="0" eaLnBrk="1" fontAlgn="base" hangingPunct="1">
        <a:spcBef>
          <a:spcPct val="0"/>
        </a:spcBef>
        <a:spcAft>
          <a:spcPct val="0"/>
        </a:spcAft>
        <a:defRPr sz="3200" b="1">
          <a:solidFill>
            <a:schemeClr val="bg1"/>
          </a:solidFill>
          <a:latin typeface="Arial" charset="0"/>
          <a:cs typeface="Arial" charset="0"/>
        </a:defRPr>
      </a:lvl7pPr>
      <a:lvl8pPr marL="1371600" algn="ctr" rtl="0" eaLnBrk="1" fontAlgn="base" hangingPunct="1">
        <a:spcBef>
          <a:spcPct val="0"/>
        </a:spcBef>
        <a:spcAft>
          <a:spcPct val="0"/>
        </a:spcAft>
        <a:defRPr sz="3200" b="1">
          <a:solidFill>
            <a:schemeClr val="bg1"/>
          </a:solidFill>
          <a:latin typeface="Arial" charset="0"/>
          <a:cs typeface="Arial" charset="0"/>
        </a:defRPr>
      </a:lvl8pPr>
      <a:lvl9pPr marL="1828800" algn="ctr" rtl="0" eaLnBrk="1" fontAlgn="base" hangingPunct="1">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ＭＳ Ｐゴシック" charset="0"/>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
          <p:cNvSpPr>
            <a:spLocks noGrp="1"/>
          </p:cNvSpPr>
          <p:nvPr>
            <p:ph idx="1"/>
          </p:nvPr>
        </p:nvSpPr>
        <p:spPr>
          <a:xfrm>
            <a:off x="739470" y="1121135"/>
            <a:ext cx="8189845" cy="4063115"/>
          </a:xfrm>
        </p:spPr>
        <p:txBody>
          <a:bodyPr>
            <a:normAutofit/>
          </a:bodyPr>
          <a:lstStyle/>
          <a:p>
            <a:endParaRPr lang="en-US" dirty="0" smtClean="0"/>
          </a:p>
          <a:p>
            <a:pPr algn="ctr">
              <a:buNone/>
            </a:pPr>
            <a:r>
              <a:rPr lang="en-US" sz="2400" dirty="0" smtClean="0"/>
              <a:t> </a:t>
            </a:r>
          </a:p>
          <a:p>
            <a:pPr algn="ctr">
              <a:buNone/>
            </a:pPr>
            <a:r>
              <a:rPr lang="en-US" sz="2400" dirty="0" smtClean="0"/>
              <a:t>SE4950 System of Systems Engineering [and Integration] (</a:t>
            </a:r>
            <a:r>
              <a:rPr lang="en-US" sz="2400" dirty="0" err="1" smtClean="0"/>
              <a:t>SoSE&amp;I</a:t>
            </a:r>
            <a:r>
              <a:rPr lang="en-US" sz="2400" dirty="0" smtClean="0"/>
              <a:t>) </a:t>
            </a:r>
          </a:p>
          <a:p>
            <a:pPr algn="ctr">
              <a:buNone/>
            </a:pPr>
            <a:endParaRPr lang="en-US" sz="2400" b="1" i="1" dirty="0" smtClean="0"/>
          </a:p>
          <a:p>
            <a:pPr algn="ctr">
              <a:buNone/>
            </a:pPr>
            <a:r>
              <a:rPr lang="en-US" sz="2400" b="1" i="1" dirty="0" smtClean="0"/>
              <a:t>System of Systems Engineering of  GEOSS</a:t>
            </a:r>
          </a:p>
          <a:p>
            <a:pPr algn="ctr">
              <a:buNone/>
            </a:pPr>
            <a:r>
              <a:rPr lang="en-US" sz="2400" b="1" i="1" dirty="0" smtClean="0"/>
              <a:t>Module 3, Case Study</a:t>
            </a:r>
          </a:p>
          <a:p>
            <a:pPr algn="ctr">
              <a:buNone/>
            </a:pPr>
            <a:r>
              <a:rPr lang="en-US" sz="2400" b="1" i="1" dirty="0" smtClean="0"/>
              <a:t> April 17, 2013</a:t>
            </a:r>
            <a:r>
              <a:rPr lang="en-US" sz="2400" i="1" dirty="0" smtClean="0"/>
              <a:t> </a:t>
            </a:r>
          </a:p>
          <a:p>
            <a:pPr algn="ctr">
              <a:buNone/>
            </a:pPr>
            <a:endParaRPr lang="en-US" sz="2400" i="1" dirty="0" smtClean="0">
              <a:ea typeface="+mn-ea"/>
            </a:endParaRPr>
          </a:p>
          <a:p>
            <a:pPr algn="ctr">
              <a:buNone/>
            </a:pPr>
            <a:endParaRPr lang="en-US" sz="2400" dirty="0" smtClean="0">
              <a:ea typeface="+mn-ea"/>
            </a:endParaRPr>
          </a:p>
        </p:txBody>
      </p:sp>
      <p:sp>
        <p:nvSpPr>
          <p:cNvPr id="7171" name="Title 2"/>
          <p:cNvSpPr>
            <a:spLocks noGrp="1"/>
          </p:cNvSpPr>
          <p:nvPr>
            <p:ph type="title"/>
          </p:nvPr>
        </p:nvSpPr>
        <p:spPr/>
        <p:txBody>
          <a:bodyPr/>
          <a:lstStyle/>
          <a:p>
            <a:r>
              <a:rPr lang="en-US" dirty="0" smtClean="0">
                <a:latin typeface="Arial Black" charset="0"/>
                <a:ea typeface="ＭＳ Ｐゴシック" charset="0"/>
                <a:cs typeface="Arial" charset="0"/>
              </a:rPr>
              <a:t>GEOSS Case Study</a:t>
            </a:r>
            <a:endParaRPr dirty="0">
              <a:latin typeface="Arial Black" charset="0"/>
              <a:ea typeface="ＭＳ Ｐゴシック" charset="0"/>
              <a:cs typeface="Arial" charset="0"/>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1899315-9EB9-4F4A-8606-5CB72F5FFF76}" type="slidenum">
              <a:rPr lang="en-US">
                <a:solidFill>
                  <a:srgbClr val="000000"/>
                </a:solidFill>
              </a:rPr>
              <a:pPr eaLnBrk="1" hangingPunct="1"/>
              <a:t>1</a:t>
            </a:fld>
            <a:endParaRPr lang="en-US" dirty="0">
              <a:solidFill>
                <a:srgbClr val="000000"/>
              </a:solidFill>
            </a:endParaRPr>
          </a:p>
        </p:txBody>
      </p:sp>
      <p:sp>
        <p:nvSpPr>
          <p:cNvPr id="7" name="TextBox 6"/>
          <p:cNvSpPr txBox="1"/>
          <p:nvPr/>
        </p:nvSpPr>
        <p:spPr>
          <a:xfrm>
            <a:off x="7005099" y="5343277"/>
            <a:ext cx="2035534" cy="1446550"/>
          </a:xfrm>
          <a:prstGeom prst="rect">
            <a:avLst/>
          </a:prstGeom>
          <a:noFill/>
        </p:spPr>
        <p:txBody>
          <a:bodyPr wrap="square" rtlCol="0">
            <a:spAutoFit/>
          </a:bodyPr>
          <a:lstStyle/>
          <a:p>
            <a:pPr algn="ctr"/>
            <a:r>
              <a:rPr lang="en-US" u="sng" dirty="0" smtClean="0"/>
              <a:t>Team 1</a:t>
            </a:r>
          </a:p>
          <a:p>
            <a:endParaRPr lang="en-US" sz="1400" dirty="0" smtClean="0"/>
          </a:p>
          <a:p>
            <a:r>
              <a:rPr lang="en-US" sz="1400" dirty="0" smtClean="0"/>
              <a:t>Lewis W. Berklich</a:t>
            </a:r>
          </a:p>
          <a:p>
            <a:r>
              <a:rPr lang="en-US" sz="1400" dirty="0" smtClean="0"/>
              <a:t>Steve Mazza</a:t>
            </a:r>
          </a:p>
          <a:p>
            <a:r>
              <a:rPr lang="en-US" sz="1400" dirty="0" smtClean="0"/>
              <a:t>Ralph Pinnock</a:t>
            </a:r>
          </a:p>
          <a:p>
            <a:r>
              <a:rPr lang="en-US" sz="1400" dirty="0" smtClean="0"/>
              <a:t>Daniel Torres</a:t>
            </a:r>
            <a:endParaRPr lang="en-US" sz="1400" dirty="0"/>
          </a:p>
        </p:txBody>
      </p:sp>
    </p:spTree>
    <p:extLst>
      <p:ext uri="{BB962C8B-B14F-4D97-AF65-F5344CB8AC3E}">
        <p14:creationId xmlns:p14="http://schemas.microsoft.com/office/powerpoint/2010/main" val="29618174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9674"/>
            <a:ext cx="8229600" cy="5207814"/>
          </a:xfrm>
        </p:spPr>
        <p:txBody>
          <a:bodyPr/>
          <a:lstStyle/>
          <a:p>
            <a:pPr>
              <a:buNone/>
            </a:pPr>
            <a:endParaRPr lang="en-US" sz="4000" dirty="0" smtClean="0"/>
          </a:p>
          <a:p>
            <a:pPr>
              <a:buNone/>
            </a:pPr>
            <a:endParaRPr lang="en-US" dirty="0"/>
          </a:p>
        </p:txBody>
      </p:sp>
      <p:sp>
        <p:nvSpPr>
          <p:cNvPr id="3" name="Title 2"/>
          <p:cNvSpPr>
            <a:spLocks noGrp="1"/>
          </p:cNvSpPr>
          <p:nvPr>
            <p:ph type="title"/>
          </p:nvPr>
        </p:nvSpPr>
        <p:spPr/>
        <p:txBody>
          <a:bodyPr/>
          <a:lstStyle/>
          <a:p>
            <a:r>
              <a:rPr lang="en-US" dirty="0" smtClean="0"/>
              <a:t>System Characteristics / Paradoxes</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10</a:t>
            </a:fld>
            <a:endParaRPr lang="en-US" dirty="0"/>
          </a:p>
        </p:txBody>
      </p:sp>
    </p:spTree>
    <p:extLst>
      <p:ext uri="{BB962C8B-B14F-4D97-AF65-F5344CB8AC3E}">
        <p14:creationId xmlns:p14="http://schemas.microsoft.com/office/powerpoint/2010/main" val="76301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9674"/>
            <a:ext cx="8229600" cy="5207814"/>
          </a:xfrm>
        </p:spPr>
        <p:txBody>
          <a:bodyPr/>
          <a:lstStyle/>
          <a:p>
            <a:pPr>
              <a:buNone/>
            </a:pPr>
            <a:endParaRPr lang="en-US" sz="4000" dirty="0" smtClean="0"/>
          </a:p>
          <a:p>
            <a:pPr>
              <a:buNone/>
            </a:pPr>
            <a:endParaRPr lang="en-US" dirty="0"/>
          </a:p>
        </p:txBody>
      </p:sp>
      <p:sp>
        <p:nvSpPr>
          <p:cNvPr id="3" name="Title 2"/>
          <p:cNvSpPr>
            <a:spLocks noGrp="1"/>
          </p:cNvSpPr>
          <p:nvPr>
            <p:ph type="title"/>
          </p:nvPr>
        </p:nvSpPr>
        <p:spPr/>
        <p:txBody>
          <a:bodyPr/>
          <a:lstStyle/>
          <a:p>
            <a:r>
              <a:rPr lang="en-US" dirty="0" smtClean="0"/>
              <a:t>Add</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11</a:t>
            </a:fld>
            <a:endParaRPr lang="en-US" dirty="0"/>
          </a:p>
        </p:txBody>
      </p:sp>
    </p:spTree>
    <p:extLst>
      <p:ext uri="{BB962C8B-B14F-4D97-AF65-F5344CB8AC3E}">
        <p14:creationId xmlns:p14="http://schemas.microsoft.com/office/powerpoint/2010/main" val="76301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 Discussion</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12</a:t>
            </a:fld>
            <a:endParaRPr lang="en-US"/>
          </a:p>
        </p:txBody>
      </p:sp>
      <p:sp>
        <p:nvSpPr>
          <p:cNvPr id="5" name="Content Placeholder 5"/>
          <p:cNvSpPr>
            <a:spLocks noGrp="1"/>
          </p:cNvSpPr>
          <p:nvPr>
            <p:ph idx="1"/>
          </p:nvPr>
        </p:nvSpPr>
        <p:spPr>
          <a:xfrm>
            <a:off x="381000" y="1511559"/>
            <a:ext cx="8229600" cy="5055929"/>
          </a:xfrm>
        </p:spPr>
        <p:txBody>
          <a:bodyPr/>
          <a:lstStyle/>
          <a:p>
            <a:endParaRPr lang="en-US" sz="2000" dirty="0" smtClean="0"/>
          </a:p>
          <a:p>
            <a:pPr lvl="1">
              <a:buNone/>
            </a:pPr>
            <a:endParaRPr lang="en-US" sz="2000" dirty="0" smtClean="0"/>
          </a:p>
        </p:txBody>
      </p:sp>
    </p:spTree>
    <p:extLst>
      <p:ext uri="{BB962C8B-B14F-4D97-AF65-F5344CB8AC3E}">
        <p14:creationId xmlns:p14="http://schemas.microsoft.com/office/powerpoint/2010/main" val="206199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Topics</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2</a:t>
            </a:fld>
            <a:endParaRPr lang="en-US"/>
          </a:p>
        </p:txBody>
      </p:sp>
      <p:sp>
        <p:nvSpPr>
          <p:cNvPr id="5" name="Content Placeholder 5"/>
          <p:cNvSpPr>
            <a:spLocks noGrp="1"/>
          </p:cNvSpPr>
          <p:nvPr>
            <p:ph idx="1"/>
          </p:nvPr>
        </p:nvSpPr>
        <p:spPr>
          <a:xfrm>
            <a:off x="381000" y="1511559"/>
            <a:ext cx="8229600" cy="5055929"/>
          </a:xfrm>
        </p:spPr>
        <p:txBody>
          <a:bodyPr/>
          <a:lstStyle/>
          <a:p>
            <a:pPr>
              <a:buNone/>
            </a:pPr>
            <a:endParaRPr lang="en-US" sz="2000" dirty="0" smtClean="0"/>
          </a:p>
          <a:p>
            <a:pPr>
              <a:buFont typeface="Arial" pitchFamily="34" charset="0"/>
              <a:buChar char="•"/>
            </a:pPr>
            <a:r>
              <a:rPr lang="en-US" sz="1800" dirty="0" smtClean="0"/>
              <a:t>GEOSS System of Systems</a:t>
            </a:r>
          </a:p>
          <a:p>
            <a:r>
              <a:rPr lang="en-US" sz="1800" dirty="0" smtClean="0"/>
              <a:t>GEOSS Description and Background</a:t>
            </a:r>
          </a:p>
          <a:p>
            <a:r>
              <a:rPr lang="en-US" sz="1800" dirty="0" smtClean="0"/>
              <a:t>Application of </a:t>
            </a:r>
            <a:r>
              <a:rPr lang="en-US" sz="1800" dirty="0" err="1" smtClean="0"/>
              <a:t>SoSE</a:t>
            </a:r>
            <a:r>
              <a:rPr lang="en-US" sz="1800" dirty="0" smtClean="0"/>
              <a:t> to GEOSS</a:t>
            </a:r>
          </a:p>
          <a:p>
            <a:r>
              <a:rPr lang="en-US" sz="1800" dirty="0" err="1" smtClean="0"/>
              <a:t>SoSE</a:t>
            </a:r>
            <a:r>
              <a:rPr lang="en-US" sz="1800" dirty="0" smtClean="0"/>
              <a:t> Activities For GEOSS</a:t>
            </a:r>
          </a:p>
          <a:p>
            <a:r>
              <a:rPr lang="en-US" sz="1800" dirty="0" smtClean="0"/>
              <a:t>System Characteristics and its Paradoxes</a:t>
            </a:r>
          </a:p>
          <a:p>
            <a:pPr>
              <a:buFont typeface="Arial" pitchFamily="34" charset="0"/>
              <a:buChar char="•"/>
            </a:pPr>
            <a:endParaRPr lang="en-US" sz="1800" dirty="0" smtClean="0"/>
          </a:p>
          <a:p>
            <a:pPr>
              <a:buFont typeface="Arial" pitchFamily="34" charset="0"/>
              <a:buChar char="•"/>
            </a:pPr>
            <a:endParaRPr lang="en-US" sz="1800" dirty="0" smtClean="0"/>
          </a:p>
        </p:txBody>
      </p:sp>
    </p:spTree>
    <p:extLst>
      <p:ext uri="{BB962C8B-B14F-4D97-AF65-F5344CB8AC3E}">
        <p14:creationId xmlns:p14="http://schemas.microsoft.com/office/powerpoint/2010/main" val="206199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9674"/>
            <a:ext cx="8229600" cy="5207814"/>
          </a:xfrm>
        </p:spPr>
        <p:txBody>
          <a:bodyPr/>
          <a:lstStyle/>
          <a:p>
            <a:pPr>
              <a:buNone/>
            </a:pPr>
            <a:endParaRPr lang="en-US" sz="4000"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3" name="Title 2"/>
          <p:cNvSpPr>
            <a:spLocks noGrp="1"/>
          </p:cNvSpPr>
          <p:nvPr>
            <p:ph type="title"/>
          </p:nvPr>
        </p:nvSpPr>
        <p:spPr/>
        <p:txBody>
          <a:bodyPr/>
          <a:lstStyle/>
          <a:p>
            <a:r>
              <a:rPr lang="en-US" dirty="0" smtClean="0"/>
              <a:t>System of Systems</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3</a:t>
            </a:fld>
            <a:endParaRPr lang="en-US" dirty="0"/>
          </a:p>
        </p:txBody>
      </p:sp>
      <p:sp>
        <p:nvSpPr>
          <p:cNvPr id="6" name="TextBox 5"/>
          <p:cNvSpPr txBox="1"/>
          <p:nvPr/>
        </p:nvSpPr>
        <p:spPr>
          <a:xfrm>
            <a:off x="572494" y="1232452"/>
            <a:ext cx="7521934" cy="369332"/>
          </a:xfrm>
          <a:prstGeom prst="rect">
            <a:avLst/>
          </a:prstGeom>
          <a:noFill/>
        </p:spPr>
        <p:txBody>
          <a:bodyPr wrap="square" rtlCol="0">
            <a:spAutoFit/>
          </a:bodyPr>
          <a:lstStyle/>
          <a:p>
            <a:endParaRPr lang="en-US" dirty="0"/>
          </a:p>
        </p:txBody>
      </p:sp>
      <p:sp>
        <p:nvSpPr>
          <p:cNvPr id="9" name="TextBox 8"/>
          <p:cNvSpPr txBox="1"/>
          <p:nvPr/>
        </p:nvSpPr>
        <p:spPr>
          <a:xfrm>
            <a:off x="4086970" y="5828824"/>
            <a:ext cx="3275938" cy="369332"/>
          </a:xfrm>
          <a:prstGeom prst="rect">
            <a:avLst/>
          </a:prstGeom>
          <a:noFill/>
        </p:spPr>
        <p:txBody>
          <a:bodyPr wrap="square" rtlCol="0">
            <a:spAutoFit/>
          </a:bodyPr>
          <a:lstStyle/>
          <a:p>
            <a:r>
              <a:rPr lang="en-US" sz="900" dirty="0" smtClean="0"/>
              <a:t>Source: </a:t>
            </a:r>
            <a:r>
              <a:rPr lang="en-US" sz="900" dirty="0" err="1" smtClean="0"/>
              <a:t>Jamshidi</a:t>
            </a:r>
            <a:r>
              <a:rPr lang="en-US" sz="900" dirty="0" smtClean="0"/>
              <a:t>, M. (2009). System of Systems Engineering: Innovations for the 21</a:t>
            </a:r>
            <a:r>
              <a:rPr lang="en-US" sz="900" baseline="30000" dirty="0" smtClean="0"/>
              <a:t>st</a:t>
            </a:r>
            <a:r>
              <a:rPr lang="en-US" sz="900" dirty="0" smtClean="0"/>
              <a:t> Century</a:t>
            </a:r>
            <a:endParaRPr lang="en-US" sz="900" dirty="0"/>
          </a:p>
        </p:txBody>
      </p:sp>
      <p:pic>
        <p:nvPicPr>
          <p:cNvPr id="1028" name="Picture 4"/>
          <p:cNvPicPr>
            <a:picLocks noChangeAspect="1" noChangeArrowheads="1"/>
          </p:cNvPicPr>
          <p:nvPr/>
        </p:nvPicPr>
        <p:blipFill>
          <a:blip r:embed="rId2"/>
          <a:srcRect/>
          <a:stretch>
            <a:fillRect/>
          </a:stretch>
        </p:blipFill>
        <p:spPr bwMode="auto">
          <a:xfrm>
            <a:off x="1733550" y="1232452"/>
            <a:ext cx="5734050" cy="4486275"/>
          </a:xfrm>
          <a:prstGeom prst="rect">
            <a:avLst/>
          </a:prstGeom>
          <a:noFill/>
          <a:ln w="9525">
            <a:noFill/>
            <a:miter lim="800000"/>
            <a:headEnd/>
            <a:tailEnd/>
          </a:ln>
        </p:spPr>
      </p:pic>
    </p:spTree>
    <p:extLst>
      <p:ext uri="{BB962C8B-B14F-4D97-AF65-F5344CB8AC3E}">
        <p14:creationId xmlns:p14="http://schemas.microsoft.com/office/powerpoint/2010/main" val="76301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9674"/>
            <a:ext cx="8229600" cy="5207814"/>
          </a:xfrm>
        </p:spPr>
        <p:txBody>
          <a:bodyPr/>
          <a:lstStyle/>
          <a:p>
            <a:pPr>
              <a:buNone/>
            </a:pPr>
            <a:endParaRPr lang="en-US" sz="4000" dirty="0" smtClean="0"/>
          </a:p>
          <a:p>
            <a:pPr>
              <a:buNone/>
            </a:pPr>
            <a:endParaRPr lang="en-US" dirty="0"/>
          </a:p>
        </p:txBody>
      </p:sp>
      <p:sp>
        <p:nvSpPr>
          <p:cNvPr id="3" name="Title 2"/>
          <p:cNvSpPr>
            <a:spLocks noGrp="1"/>
          </p:cNvSpPr>
          <p:nvPr>
            <p:ph type="title"/>
          </p:nvPr>
        </p:nvSpPr>
        <p:spPr/>
        <p:txBody>
          <a:bodyPr/>
          <a:lstStyle/>
          <a:p>
            <a:r>
              <a:rPr lang="en-US" dirty="0" smtClean="0"/>
              <a:t>Description and Background</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4</a:t>
            </a:fld>
            <a:endParaRPr lang="en-US" dirty="0"/>
          </a:p>
        </p:txBody>
      </p:sp>
    </p:spTree>
    <p:extLst>
      <p:ext uri="{BB962C8B-B14F-4D97-AF65-F5344CB8AC3E}">
        <p14:creationId xmlns:p14="http://schemas.microsoft.com/office/powerpoint/2010/main" val="76301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9674"/>
            <a:ext cx="8229600" cy="5207814"/>
          </a:xfrm>
        </p:spPr>
        <p:txBody>
          <a:bodyPr/>
          <a:lstStyle/>
          <a:p>
            <a:pPr>
              <a:buNone/>
            </a:pPr>
            <a:endParaRPr lang="en-US" sz="4000" dirty="0" smtClean="0"/>
          </a:p>
          <a:p>
            <a:pPr>
              <a:buNone/>
            </a:pPr>
            <a:endParaRPr lang="en-US" dirty="0"/>
          </a:p>
        </p:txBody>
      </p:sp>
      <p:sp>
        <p:nvSpPr>
          <p:cNvPr id="3" name="Title 2"/>
          <p:cNvSpPr>
            <a:spLocks noGrp="1"/>
          </p:cNvSpPr>
          <p:nvPr>
            <p:ph type="title"/>
          </p:nvPr>
        </p:nvSpPr>
        <p:spPr/>
        <p:txBody>
          <a:bodyPr/>
          <a:lstStyle/>
          <a:p>
            <a:r>
              <a:rPr lang="en-US" dirty="0" smtClean="0"/>
              <a:t>Application of </a:t>
            </a:r>
            <a:r>
              <a:rPr lang="en-US" dirty="0" err="1" smtClean="0"/>
              <a:t>SoSE</a:t>
            </a:r>
            <a:r>
              <a:rPr lang="en-US" dirty="0" smtClean="0"/>
              <a:t> to GEOSS</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5</a:t>
            </a:fld>
            <a:endParaRPr lang="en-US" dirty="0"/>
          </a:p>
        </p:txBody>
      </p:sp>
    </p:spTree>
    <p:extLst>
      <p:ext uri="{BB962C8B-B14F-4D97-AF65-F5344CB8AC3E}">
        <p14:creationId xmlns:p14="http://schemas.microsoft.com/office/powerpoint/2010/main" val="76301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80387997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err="1" smtClean="0"/>
              <a:t>SoSE</a:t>
            </a:r>
            <a:r>
              <a:rPr lang="en-US" dirty="0" smtClean="0"/>
              <a:t> Activities for GEOSS</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6</a:t>
            </a:fld>
            <a:endParaRPr lang="en-US" dirty="0"/>
          </a:p>
        </p:txBody>
      </p:sp>
    </p:spTree>
    <p:extLst>
      <p:ext uri="{BB962C8B-B14F-4D97-AF65-F5344CB8AC3E}">
        <p14:creationId xmlns:p14="http://schemas.microsoft.com/office/powerpoint/2010/main" val="76301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7202017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Visualize Available Resources</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7</a:t>
            </a:fld>
            <a:endParaRPr lang="en-US"/>
          </a:p>
        </p:txBody>
      </p:sp>
    </p:spTree>
    <p:extLst>
      <p:ext uri="{BB962C8B-B14F-4D97-AF65-F5344CB8AC3E}">
        <p14:creationId xmlns:p14="http://schemas.microsoft.com/office/powerpoint/2010/main" val="64719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6784044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Incentivize and Reduce Cost</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8</a:t>
            </a:fld>
            <a:endParaRPr lang="en-US"/>
          </a:p>
        </p:txBody>
      </p:sp>
    </p:spTree>
    <p:extLst>
      <p:ext uri="{BB962C8B-B14F-4D97-AF65-F5344CB8AC3E}">
        <p14:creationId xmlns:p14="http://schemas.microsoft.com/office/powerpoint/2010/main" val="101957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95645391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Promote Coordination</a:t>
            </a:r>
            <a:endParaRPr lang="en-US" dirty="0"/>
          </a:p>
        </p:txBody>
      </p:sp>
      <p:sp>
        <p:nvSpPr>
          <p:cNvPr id="4" name="Slide Number Placeholder 3"/>
          <p:cNvSpPr>
            <a:spLocks noGrp="1"/>
          </p:cNvSpPr>
          <p:nvPr>
            <p:ph type="sldNum" sz="quarter" idx="12"/>
          </p:nvPr>
        </p:nvSpPr>
        <p:spPr/>
        <p:txBody>
          <a:bodyPr/>
          <a:lstStyle/>
          <a:p>
            <a:fld id="{22729A3A-891D-6C46-8728-92CE59F86D3B}" type="slidenum">
              <a:rPr lang="en-US" smtClean="0"/>
              <a:pPr/>
              <a:t>9</a:t>
            </a:fld>
            <a:endParaRPr lang="en-US"/>
          </a:p>
        </p:txBody>
      </p:sp>
    </p:spTree>
    <p:extLst>
      <p:ext uri="{BB962C8B-B14F-4D97-AF65-F5344CB8AC3E}">
        <p14:creationId xmlns:p14="http://schemas.microsoft.com/office/powerpoint/2010/main" val="1586043259"/>
      </p:ext>
    </p:extLst>
  </p:cSld>
  <p:clrMapOvr>
    <a:masterClrMapping/>
  </p:clrMapOvr>
</p:sld>
</file>

<file path=ppt/theme/theme1.xml><?xml version="1.0" encoding="utf-8"?>
<a:theme xmlns:a="http://schemas.openxmlformats.org/drawingml/2006/main" name="CFD">
  <a:themeElements>
    <a:clrScheme name="NSRDEC">
      <a:dk1>
        <a:sysClr val="windowText" lastClr="000000"/>
      </a:dk1>
      <a:lt1>
        <a:sysClr val="window" lastClr="FFFFFF"/>
      </a:lt1>
      <a:dk2>
        <a:srgbClr val="18305A"/>
      </a:dk2>
      <a:lt2>
        <a:srgbClr val="DDDDDD"/>
      </a:lt2>
      <a:accent1>
        <a:srgbClr val="1E598D"/>
      </a:accent1>
      <a:accent2>
        <a:srgbClr val="CD941B"/>
      </a:accent2>
      <a:accent3>
        <a:srgbClr val="800000"/>
      </a:accent3>
      <a:accent4>
        <a:srgbClr val="666633"/>
      </a:accent4>
      <a:accent5>
        <a:srgbClr val="663300"/>
      </a:accent5>
      <a:accent6>
        <a:srgbClr val="58584F"/>
      </a:accent6>
      <a:hlink>
        <a:srgbClr val="3366CC"/>
      </a:hlink>
      <a:folHlink>
        <a:srgbClr val="66CCFF"/>
      </a:folHlink>
    </a:clrScheme>
    <a:fontScheme name="NSRDE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10663</TotalTime>
  <Words>463</Words>
  <Application>Microsoft Macintosh PowerPoint</Application>
  <PresentationFormat>On-screen Show (4:3)</PresentationFormat>
  <Paragraphs>76</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CFD</vt:lpstr>
      <vt:lpstr>GEOSS Case Study</vt:lpstr>
      <vt:lpstr>Topics</vt:lpstr>
      <vt:lpstr>System of Systems</vt:lpstr>
      <vt:lpstr>Description and Background</vt:lpstr>
      <vt:lpstr>Application of SoSE to GEOSS</vt:lpstr>
      <vt:lpstr>SoSE Activities for GEOSS</vt:lpstr>
      <vt:lpstr>Visualize Available Resources</vt:lpstr>
      <vt:lpstr>Incentivize and Reduce Cost</vt:lpstr>
      <vt:lpstr>Promote Coordination</vt:lpstr>
      <vt:lpstr>System Characteristics / Paradoxes</vt:lpstr>
      <vt:lpstr>Add</vt:lpstr>
      <vt:lpstr>Open 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Quarter Class X XX Month 2013</dc:title>
  <dc:creator>Michael Higgins</dc:creator>
  <cp:lastModifiedBy>Steve Mazza</cp:lastModifiedBy>
  <cp:revision>144</cp:revision>
  <dcterms:created xsi:type="dcterms:W3CDTF">2013-01-26T21:05:48Z</dcterms:created>
  <dcterms:modified xsi:type="dcterms:W3CDTF">2013-04-14T00:24:53Z</dcterms:modified>
</cp:coreProperties>
</file>