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9" r:id="rId3"/>
    <p:sldId id="270" r:id="rId4"/>
    <p:sldId id="271" r:id="rId5"/>
    <p:sldId id="267" r:id="rId6"/>
    <p:sldId id="257" r:id="rId7"/>
    <p:sldId id="262" r:id="rId8"/>
    <p:sldId id="258" r:id="rId9"/>
    <p:sldId id="263" r:id="rId10"/>
    <p:sldId id="260" r:id="rId11"/>
    <p:sldId id="264" r:id="rId12"/>
    <p:sldId id="259" r:id="rId13"/>
    <p:sldId id="265" r:id="rId14"/>
    <p:sldId id="261" r:id="rId15"/>
    <p:sldId id="266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79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DE0CD1-21C2-4A6D-8CFD-578FBEFCB824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696004-0F13-41AB-AF7A-573591902C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99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Level 2 – Assess Potential Threats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 cstate="print"/>
          <a:srcRect l="11250" t="15000" r="13750" b="16000"/>
          <a:stretch>
            <a:fillRect/>
          </a:stretch>
        </p:blipFill>
        <p:spPr bwMode="auto">
          <a:xfrm>
            <a:off x="0" y="11430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EFFBD – Assess Potential Threats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13125" t="20000" r="13125" b="36000"/>
          <a:stretch>
            <a:fillRect/>
          </a:stretch>
        </p:blipFill>
        <p:spPr bwMode="auto">
          <a:xfrm>
            <a:off x="0" y="2076773"/>
            <a:ext cx="9144000" cy="340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Level 2 – Communicate 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 l="20000" t="23000" r="23125" b="19000"/>
          <a:stretch>
            <a:fillRect/>
          </a:stretch>
        </p:blipFill>
        <p:spPr bwMode="auto">
          <a:xfrm>
            <a:off x="304800" y="1219199"/>
            <a:ext cx="8610600" cy="54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EFFBD – Communicate 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6875" t="22000" r="26875" b="37000"/>
          <a:stretch>
            <a:fillRect/>
          </a:stretch>
        </p:blipFill>
        <p:spPr bwMode="auto">
          <a:xfrm>
            <a:off x="152399" y="1371600"/>
            <a:ext cx="880202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Level 2 – Defend Personnel, Facilities and Equipment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8125" t="24000" r="30625" b="29000"/>
          <a:stretch>
            <a:fillRect/>
          </a:stretch>
        </p:blipFill>
        <p:spPr bwMode="auto">
          <a:xfrm>
            <a:off x="609600" y="1371600"/>
            <a:ext cx="7620000" cy="542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EFFBD – Defend Personnel, Facilities and Equipment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31875" t="27000" r="31875" b="42000"/>
          <a:stretch>
            <a:fillRect/>
          </a:stretch>
        </p:blipFill>
        <p:spPr bwMode="auto">
          <a:xfrm>
            <a:off x="152400" y="1447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Alignment of Requirements and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1875" t="40000" r="3750" b="39000"/>
          <a:stretch>
            <a:fillRect/>
          </a:stretch>
        </p:blipFill>
        <p:spPr bwMode="auto">
          <a:xfrm>
            <a:off x="0" y="1447800"/>
            <a:ext cx="9144000" cy="12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875" t="29000" r="3750" b="45000"/>
          <a:stretch>
            <a:fillRect/>
          </a:stretch>
        </p:blipFill>
        <p:spPr bwMode="auto">
          <a:xfrm>
            <a:off x="0" y="3352800"/>
            <a:ext cx="9144000" cy="157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SV-5a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SV-5b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IBDS shall receive input data from existing sensors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input data from integrated sensors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input from C4ISR suite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input from system users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thermal detection data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motion detection data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threat prioritization criteria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capability assessment criteria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intent determination criteria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receive object type criteria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IBDS shall output data to system users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data to system storage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data to targeting systems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data to command systems and personnel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data to warning systems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threat information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threat intent data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threat capability data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geospatial location information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a list of prioritized threats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a audible warning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a visual warning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IBDS shall output a lethal defense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IBDS shall integrate with current C4ISR suite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IBDS shall integrate with current stand-alone UHF/VHF radio systems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IBDS shall interface with existing sensor systems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IBDS shall accept power and utilities from existing base supplies 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IBDS shall interface with current protection systems on larger bases.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IBDS shall interface with system user in accordance with the HSI Mil Standards.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Level 0 – </a:t>
            </a:r>
            <a:r>
              <a:rPr lang="en-US" sz="3600" dirty="0" err="1" smtClean="0"/>
              <a:t>Metafunction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13750" t="13000" r="16875" b="23000"/>
          <a:stretch>
            <a:fillRect/>
          </a:stretch>
        </p:blipFill>
        <p:spPr bwMode="auto">
          <a:xfrm>
            <a:off x="0" y="1509584"/>
            <a:ext cx="9144000" cy="527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Level 1 – Protect the 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 l="16875" t="14000" r="19375" b="30000"/>
          <a:stretch>
            <a:fillRect/>
          </a:stretch>
        </p:blipFill>
        <p:spPr bwMode="auto">
          <a:xfrm>
            <a:off x="152399" y="1752600"/>
            <a:ext cx="88827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EFFBD– Protect the 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22500" t="21000" r="21875" b="38000"/>
          <a:stretch>
            <a:fillRect/>
          </a:stretch>
        </p:blipFill>
        <p:spPr bwMode="auto">
          <a:xfrm>
            <a:off x="-1" y="1676400"/>
            <a:ext cx="9097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Level 2 – Detect Potential Threats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17500" t="19000" r="20625" b="25000"/>
          <a:stretch>
            <a:fillRect/>
          </a:stretch>
        </p:blipFill>
        <p:spPr bwMode="auto">
          <a:xfrm>
            <a:off x="152400" y="1524000"/>
            <a:ext cx="8763000" cy="495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EFFBD– Detect Potential Threats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26000" r="26875" b="42000"/>
          <a:stretch>
            <a:fillRect/>
          </a:stretch>
        </p:blipFill>
        <p:spPr bwMode="auto">
          <a:xfrm>
            <a:off x="228600" y="2362200"/>
            <a:ext cx="86915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EBDE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8257</TotalTime>
  <Words>316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SV-2</vt:lpstr>
      <vt:lpstr>Input Requirements</vt:lpstr>
      <vt:lpstr>Output Requirements</vt:lpstr>
      <vt:lpstr>Interface Requirements</vt:lpstr>
      <vt:lpstr>Level 0 – Metafunction</vt:lpstr>
      <vt:lpstr>Level 1 – Protect the Base</vt:lpstr>
      <vt:lpstr>EFFBD– Protect the Base</vt:lpstr>
      <vt:lpstr>Level 2 – Detect Potential Threats</vt:lpstr>
      <vt:lpstr>EFFBD– Detect Potential Threats</vt:lpstr>
      <vt:lpstr>Level 2 – Assess Potential Threats</vt:lpstr>
      <vt:lpstr>EFFBD – Assess Potential Threats</vt:lpstr>
      <vt:lpstr>Level 2 – Communicate Information</vt:lpstr>
      <vt:lpstr>EFFBD – Communicate Information</vt:lpstr>
      <vt:lpstr>Level 2 – Defend Personnel, Facilities and Equipment</vt:lpstr>
      <vt:lpstr>EFFBD – Defend Personnel, Facilities and Equipment</vt:lpstr>
      <vt:lpstr>Alignment of Requirements and Functions</vt:lpstr>
      <vt:lpstr>SV-5a</vt:lpstr>
      <vt:lpstr>SV-5b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Christy</dc:creator>
  <cp:lastModifiedBy>Christy</cp:lastModifiedBy>
  <cp:revision>22</cp:revision>
  <dcterms:created xsi:type="dcterms:W3CDTF">2011-08-14T03:48:34Z</dcterms:created>
  <dcterms:modified xsi:type="dcterms:W3CDTF">2011-08-19T21:26:08Z</dcterms:modified>
</cp:coreProperties>
</file>