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39F3D-48C4-9B4D-8247-AFBE82134655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9E89-B037-304F-925B-CDF61244ABAB}">
      <dgm:prSet phldrT="[Text]"/>
      <dgm:spPr/>
      <dgm:t>
        <a:bodyPr/>
        <a:lstStyle/>
        <a:p>
          <a:r>
            <a:rPr lang="en-US" dirty="0" smtClean="0"/>
            <a:t>Detect</a:t>
          </a:r>
          <a:endParaRPr lang="en-US" dirty="0"/>
        </a:p>
      </dgm:t>
    </dgm:pt>
    <dgm:pt modelId="{06B32E86-CA9C-A740-A858-B68275FA80FE}" type="parTrans" cxnId="{2F9FED52-1396-4F40-8A7C-1A5D8DA75551}">
      <dgm:prSet/>
      <dgm:spPr/>
      <dgm:t>
        <a:bodyPr/>
        <a:lstStyle/>
        <a:p>
          <a:endParaRPr lang="en-US"/>
        </a:p>
      </dgm:t>
    </dgm:pt>
    <dgm:pt modelId="{A7AC86DB-88CC-3B4E-89D4-5CF45AE1CFAA}" type="sibTrans" cxnId="{2F9FED52-1396-4F40-8A7C-1A5D8DA75551}">
      <dgm:prSet/>
      <dgm:spPr/>
      <dgm:t>
        <a:bodyPr/>
        <a:lstStyle/>
        <a:p>
          <a:endParaRPr lang="en-US"/>
        </a:p>
      </dgm:t>
    </dgm:pt>
    <dgm:pt modelId="{61236521-2663-4F42-8D43-D875B82EB0B4}">
      <dgm:prSet phldrT="[Text]"/>
      <dgm:spPr/>
      <dgm:t>
        <a:bodyPr/>
        <a:lstStyle/>
        <a:p>
          <a:r>
            <a:rPr lang="en-US" dirty="0" smtClean="0"/>
            <a:t>Sense Objects</a:t>
          </a:r>
          <a:endParaRPr lang="en-US" dirty="0"/>
        </a:p>
      </dgm:t>
    </dgm:pt>
    <dgm:pt modelId="{136D4F97-D50B-D24A-A750-05EF00D2C7EB}" type="parTrans" cxnId="{008D1E4C-5CD0-E846-ABFF-96E300776C1F}">
      <dgm:prSet/>
      <dgm:spPr/>
      <dgm:t>
        <a:bodyPr/>
        <a:lstStyle/>
        <a:p>
          <a:endParaRPr lang="en-US"/>
        </a:p>
      </dgm:t>
    </dgm:pt>
    <dgm:pt modelId="{76D39581-16C5-A443-B35F-A868FEE29852}" type="sibTrans" cxnId="{008D1E4C-5CD0-E846-ABFF-96E300776C1F}">
      <dgm:prSet/>
      <dgm:spPr/>
      <dgm:t>
        <a:bodyPr/>
        <a:lstStyle/>
        <a:p>
          <a:endParaRPr lang="en-US"/>
        </a:p>
      </dgm:t>
    </dgm:pt>
    <dgm:pt modelId="{15D982CB-4041-664B-BBC9-B906E4F49453}">
      <dgm:prSet phldrT="[Text]"/>
      <dgm:spPr/>
      <dgm:t>
        <a:bodyPr/>
        <a:lstStyle/>
        <a:p>
          <a:r>
            <a:rPr lang="en-US" dirty="0" smtClean="0"/>
            <a:t>Determine Initial Position of Objects</a:t>
          </a:r>
          <a:endParaRPr lang="en-US" dirty="0"/>
        </a:p>
      </dgm:t>
    </dgm:pt>
    <dgm:pt modelId="{F306CD85-8006-EB45-A78C-5638155A6F1B}" type="parTrans" cxnId="{7FA6F982-7AC0-114F-9E60-4DE5F579306C}">
      <dgm:prSet/>
      <dgm:spPr/>
      <dgm:t>
        <a:bodyPr/>
        <a:lstStyle/>
        <a:p>
          <a:endParaRPr lang="en-US"/>
        </a:p>
      </dgm:t>
    </dgm:pt>
    <dgm:pt modelId="{798525E7-FC2A-4541-AD3A-8CEB481C4455}" type="sibTrans" cxnId="{7FA6F982-7AC0-114F-9E60-4DE5F579306C}">
      <dgm:prSet/>
      <dgm:spPr/>
      <dgm:t>
        <a:bodyPr/>
        <a:lstStyle/>
        <a:p>
          <a:endParaRPr lang="en-US"/>
        </a:p>
      </dgm:t>
    </dgm:pt>
    <dgm:pt modelId="{73307EA2-5949-5F43-BC6D-99CA34A7BC62}">
      <dgm:prSet phldrT="[Text]"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B82D12FC-B171-9443-924E-B0A179BE0E17}" type="parTrans" cxnId="{0088AF11-CAA0-6247-92DC-C9DC68B4DD09}">
      <dgm:prSet/>
      <dgm:spPr/>
      <dgm:t>
        <a:bodyPr/>
        <a:lstStyle/>
        <a:p>
          <a:endParaRPr lang="en-US"/>
        </a:p>
      </dgm:t>
    </dgm:pt>
    <dgm:pt modelId="{1FC09A42-8CAC-C743-A307-F24886F104D7}" type="sibTrans" cxnId="{0088AF11-CAA0-6247-92DC-C9DC68B4DD09}">
      <dgm:prSet/>
      <dgm:spPr/>
      <dgm:t>
        <a:bodyPr/>
        <a:lstStyle/>
        <a:p>
          <a:endParaRPr lang="en-US"/>
        </a:p>
      </dgm:t>
    </dgm:pt>
    <dgm:pt modelId="{9C224AB6-CA4F-AB47-8809-463F766712D7}">
      <dgm:prSet phldrT="[Text]"/>
      <dgm:spPr/>
      <dgm:t>
        <a:bodyPr/>
        <a:lstStyle/>
        <a:p>
          <a:r>
            <a:rPr lang="en-US" dirty="0" smtClean="0"/>
            <a:t>Continually Evaluate Threat Vectors</a:t>
          </a:r>
          <a:endParaRPr lang="en-US" dirty="0"/>
        </a:p>
      </dgm:t>
    </dgm:pt>
    <dgm:pt modelId="{248ECBEB-49BE-C74B-B2A2-240FD821C933}" type="parTrans" cxnId="{8A5B60AD-FD26-804F-AEA1-915A5DAA8DB2}">
      <dgm:prSet/>
      <dgm:spPr/>
      <dgm:t>
        <a:bodyPr/>
        <a:lstStyle/>
        <a:p>
          <a:endParaRPr lang="en-US"/>
        </a:p>
      </dgm:t>
    </dgm:pt>
    <dgm:pt modelId="{C078C48F-E7BA-A94F-BF30-C67A8FD8CDFE}" type="sibTrans" cxnId="{8A5B60AD-FD26-804F-AEA1-915A5DAA8DB2}">
      <dgm:prSet/>
      <dgm:spPr/>
      <dgm:t>
        <a:bodyPr/>
        <a:lstStyle/>
        <a:p>
          <a:endParaRPr lang="en-US"/>
        </a:p>
      </dgm:t>
    </dgm:pt>
    <dgm:pt modelId="{86896849-675D-1146-ADC1-083CD5A1CA92}">
      <dgm:prSet phldrT="[Text]"/>
      <dgm:spPr/>
      <dgm:t>
        <a:bodyPr/>
        <a:lstStyle/>
        <a:p>
          <a:r>
            <a:rPr lang="en-US" dirty="0" smtClean="0"/>
            <a:t>Continually Classify Objects</a:t>
          </a:r>
          <a:endParaRPr lang="en-US" dirty="0"/>
        </a:p>
      </dgm:t>
    </dgm:pt>
    <dgm:pt modelId="{18140EBD-BC69-0C4A-9CBC-260EF658B5EE}" type="parTrans" cxnId="{4CB50182-D906-DE46-91A4-B82BEB6A6197}">
      <dgm:prSet/>
      <dgm:spPr/>
      <dgm:t>
        <a:bodyPr/>
        <a:lstStyle/>
        <a:p>
          <a:endParaRPr lang="en-US"/>
        </a:p>
      </dgm:t>
    </dgm:pt>
    <dgm:pt modelId="{5FEA0927-127E-5945-8CE9-4BC2BC09C74B}" type="sibTrans" cxnId="{4CB50182-D906-DE46-91A4-B82BEB6A6197}">
      <dgm:prSet/>
      <dgm:spPr/>
      <dgm:t>
        <a:bodyPr/>
        <a:lstStyle/>
        <a:p>
          <a:endParaRPr lang="en-US"/>
        </a:p>
      </dgm:t>
    </dgm:pt>
    <dgm:pt modelId="{5054894E-9A71-EE4D-9064-C0E0B69BEE3A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33DD48CA-B61B-4A49-BAB9-5580DA270140}" type="parTrans" cxnId="{20E894B7-5EC4-6C40-A209-D870752BA9E5}">
      <dgm:prSet/>
      <dgm:spPr/>
      <dgm:t>
        <a:bodyPr/>
        <a:lstStyle/>
        <a:p>
          <a:endParaRPr lang="en-US"/>
        </a:p>
      </dgm:t>
    </dgm:pt>
    <dgm:pt modelId="{0CC10E9C-7097-C346-8593-1509BAD127E4}" type="sibTrans" cxnId="{20E894B7-5EC4-6C40-A209-D870752BA9E5}">
      <dgm:prSet/>
      <dgm:spPr/>
      <dgm:t>
        <a:bodyPr/>
        <a:lstStyle/>
        <a:p>
          <a:endParaRPr lang="en-US"/>
        </a:p>
      </dgm:t>
    </dgm:pt>
    <dgm:pt modelId="{3E5A458E-C4A4-5A4B-9376-84232D62C825}">
      <dgm:prSet phldrT="[Text]"/>
      <dgm:spPr/>
      <dgm:t>
        <a:bodyPr/>
        <a:lstStyle/>
        <a:p>
          <a:r>
            <a:rPr lang="en-US" dirty="0" smtClean="0"/>
            <a:t>Warn Personnel</a:t>
          </a:r>
          <a:endParaRPr lang="en-US" dirty="0"/>
        </a:p>
      </dgm:t>
    </dgm:pt>
    <dgm:pt modelId="{352AFB0C-3F35-2C41-B1E9-04CC1FAB5B62}" type="parTrans" cxnId="{60CA4386-9778-864C-87B8-244101C893F4}">
      <dgm:prSet/>
      <dgm:spPr/>
      <dgm:t>
        <a:bodyPr/>
        <a:lstStyle/>
        <a:p>
          <a:endParaRPr lang="en-US"/>
        </a:p>
      </dgm:t>
    </dgm:pt>
    <dgm:pt modelId="{86D26291-3E23-C843-8521-88B47E710906}" type="sibTrans" cxnId="{60CA4386-9778-864C-87B8-244101C893F4}">
      <dgm:prSet/>
      <dgm:spPr/>
      <dgm:t>
        <a:bodyPr/>
        <a:lstStyle/>
        <a:p>
          <a:endParaRPr lang="en-US"/>
        </a:p>
      </dgm:t>
    </dgm:pt>
    <dgm:pt modelId="{E7A85A5E-EDED-2844-A51A-DDCF7DEFE5E7}">
      <dgm:prSet phldrT="[Text]"/>
      <dgm:spPr/>
      <dgm:t>
        <a:bodyPr/>
        <a:lstStyle/>
        <a:p>
          <a:r>
            <a:rPr lang="en-US" dirty="0" smtClean="0"/>
            <a:t>Record Activities</a:t>
          </a:r>
          <a:endParaRPr lang="en-US" dirty="0"/>
        </a:p>
      </dgm:t>
    </dgm:pt>
    <dgm:pt modelId="{3304E36B-F32D-E240-9342-535E3B7D731F}" type="parTrans" cxnId="{DCAE9A90-E007-7440-9347-CEA8D10F26BD}">
      <dgm:prSet/>
      <dgm:spPr/>
      <dgm:t>
        <a:bodyPr/>
        <a:lstStyle/>
        <a:p>
          <a:endParaRPr lang="en-US"/>
        </a:p>
      </dgm:t>
    </dgm:pt>
    <dgm:pt modelId="{0C2FF86A-DB31-8643-843A-109806E5D1CD}" type="sibTrans" cxnId="{DCAE9A90-E007-7440-9347-CEA8D10F26BD}">
      <dgm:prSet/>
      <dgm:spPr/>
      <dgm:t>
        <a:bodyPr/>
        <a:lstStyle/>
        <a:p>
          <a:endParaRPr lang="en-US"/>
        </a:p>
      </dgm:t>
    </dgm:pt>
    <dgm:pt modelId="{637568EE-5B19-214B-AA27-EF5A928EE7CF}">
      <dgm:prSet phldrT="[Text]"/>
      <dgm:spPr/>
      <dgm:t>
        <a:bodyPr/>
        <a:lstStyle/>
        <a:p>
          <a:r>
            <a:rPr lang="en-US" dirty="0" smtClean="0"/>
            <a:t>Feed Data</a:t>
          </a:r>
          <a:endParaRPr lang="en-US" dirty="0"/>
        </a:p>
      </dgm:t>
    </dgm:pt>
    <dgm:pt modelId="{B628B446-BCFD-2949-83DB-DA07B756EAEA}" type="parTrans" cxnId="{98BEE201-F5B8-FA49-B594-8E0B408065D8}">
      <dgm:prSet/>
      <dgm:spPr/>
      <dgm:t>
        <a:bodyPr/>
        <a:lstStyle/>
        <a:p>
          <a:endParaRPr lang="en-US"/>
        </a:p>
      </dgm:t>
    </dgm:pt>
    <dgm:pt modelId="{43AB1F96-EC81-784E-812A-AAE74DAE8DEC}" type="sibTrans" cxnId="{98BEE201-F5B8-FA49-B594-8E0B408065D8}">
      <dgm:prSet/>
      <dgm:spPr/>
      <dgm:t>
        <a:bodyPr/>
        <a:lstStyle/>
        <a:p>
          <a:endParaRPr lang="en-US"/>
        </a:p>
      </dgm:t>
    </dgm:pt>
    <dgm:pt modelId="{BCD2BC46-F4A9-5B44-A286-0103DF857C00}">
      <dgm:prSet phldrT="[Text]"/>
      <dgm:spPr/>
      <dgm:t>
        <a:bodyPr/>
        <a:lstStyle/>
        <a:p>
          <a:r>
            <a:rPr lang="en-US" dirty="0" smtClean="0"/>
            <a:t>Defend</a:t>
          </a:r>
          <a:endParaRPr lang="en-US" dirty="0"/>
        </a:p>
      </dgm:t>
    </dgm:pt>
    <dgm:pt modelId="{4CAA264C-BF60-D546-8BB8-996B27B56283}" type="parTrans" cxnId="{99CA3D14-E2FF-B549-B84C-9CFE7B375A26}">
      <dgm:prSet/>
      <dgm:spPr/>
      <dgm:t>
        <a:bodyPr/>
        <a:lstStyle/>
        <a:p>
          <a:endParaRPr lang="en-US"/>
        </a:p>
      </dgm:t>
    </dgm:pt>
    <dgm:pt modelId="{065C42C0-60DA-7F4F-9744-CE29E909E098}" type="sibTrans" cxnId="{99CA3D14-E2FF-B549-B84C-9CFE7B375A26}">
      <dgm:prSet/>
      <dgm:spPr/>
      <dgm:t>
        <a:bodyPr/>
        <a:lstStyle/>
        <a:p>
          <a:endParaRPr lang="en-US"/>
        </a:p>
      </dgm:t>
    </dgm:pt>
    <dgm:pt modelId="{06C69C44-A0FD-FD48-B771-B41468A50CBA}">
      <dgm:prSet phldrT="[Text]"/>
      <dgm:spPr/>
      <dgm:t>
        <a:bodyPr/>
        <a:lstStyle/>
        <a:p>
          <a:r>
            <a:rPr lang="en-US" dirty="0" smtClean="0"/>
            <a:t>Engage Threat</a:t>
          </a:r>
          <a:endParaRPr lang="en-US" dirty="0"/>
        </a:p>
      </dgm:t>
    </dgm:pt>
    <dgm:pt modelId="{ADB8EEE1-8462-8D4C-882F-7EC971D4720A}" type="parTrans" cxnId="{29A57DB2-49B7-7C4F-BC1E-99862AAC8C2C}">
      <dgm:prSet/>
      <dgm:spPr/>
      <dgm:t>
        <a:bodyPr/>
        <a:lstStyle/>
        <a:p>
          <a:endParaRPr lang="en-US"/>
        </a:p>
      </dgm:t>
    </dgm:pt>
    <dgm:pt modelId="{650B4BAE-E328-F84D-A1D9-E4DA23CAA1CF}" type="sibTrans" cxnId="{29A57DB2-49B7-7C4F-BC1E-99862AAC8C2C}">
      <dgm:prSet/>
      <dgm:spPr/>
      <dgm:t>
        <a:bodyPr/>
        <a:lstStyle/>
        <a:p>
          <a:endParaRPr lang="en-US"/>
        </a:p>
      </dgm:t>
    </dgm:pt>
    <dgm:pt modelId="{AC86C251-57AC-B84B-9782-C38C94D8FE5B}">
      <dgm:prSet phldrT="[Text]"/>
      <dgm:spPr/>
      <dgm:t>
        <a:bodyPr/>
        <a:lstStyle/>
        <a:p>
          <a:r>
            <a:rPr lang="en-US" dirty="0" smtClean="0"/>
            <a:t>Neutralize Threat</a:t>
          </a:r>
          <a:endParaRPr lang="en-US" dirty="0"/>
        </a:p>
      </dgm:t>
    </dgm:pt>
    <dgm:pt modelId="{83D6A895-2476-EF48-A928-D1BCCC37411D}" type="parTrans" cxnId="{AB38446A-6A13-C245-B280-679D7AEF2AC1}">
      <dgm:prSet/>
      <dgm:spPr/>
      <dgm:t>
        <a:bodyPr/>
        <a:lstStyle/>
        <a:p>
          <a:endParaRPr lang="en-US"/>
        </a:p>
      </dgm:t>
    </dgm:pt>
    <dgm:pt modelId="{55491A0B-BAFF-0443-9CA2-3D80C64DE490}" type="sibTrans" cxnId="{AB38446A-6A13-C245-B280-679D7AEF2AC1}">
      <dgm:prSet/>
      <dgm:spPr/>
      <dgm:t>
        <a:bodyPr/>
        <a:lstStyle/>
        <a:p>
          <a:endParaRPr lang="en-US"/>
        </a:p>
      </dgm:t>
    </dgm:pt>
    <dgm:pt modelId="{B7AB2BA8-9BD6-4446-8FC5-15371771F5BB}">
      <dgm:prSet phldrT="[Text]"/>
      <dgm:spPr/>
      <dgm:t>
        <a:bodyPr/>
        <a:lstStyle/>
        <a:p>
          <a:r>
            <a:rPr lang="en-US" dirty="0" smtClean="0"/>
            <a:t>Track Objects</a:t>
          </a:r>
          <a:endParaRPr lang="en-US" dirty="0"/>
        </a:p>
      </dgm:t>
    </dgm:pt>
    <dgm:pt modelId="{824F3D77-CFE3-9745-839D-41863835E607}" type="parTrans" cxnId="{0D3D16C5-E0B7-1146-B8F6-4C30A57DFFF1}">
      <dgm:prSet/>
      <dgm:spPr/>
      <dgm:t>
        <a:bodyPr/>
        <a:lstStyle/>
        <a:p>
          <a:endParaRPr lang="en-US"/>
        </a:p>
      </dgm:t>
    </dgm:pt>
    <dgm:pt modelId="{93AF1B71-3A58-E54B-89B7-FA96BC1DFD41}" type="sibTrans" cxnId="{0D3D16C5-E0B7-1146-B8F6-4C30A57DFFF1}">
      <dgm:prSet/>
      <dgm:spPr/>
      <dgm:t>
        <a:bodyPr/>
        <a:lstStyle/>
        <a:p>
          <a:endParaRPr lang="en-US"/>
        </a:p>
      </dgm:t>
    </dgm:pt>
    <dgm:pt modelId="{F952FCD4-D46E-234A-8A01-719E300A57AA}" type="pres">
      <dgm:prSet presAssocID="{C2C39F3D-48C4-9B4D-8247-AFBE82134655}" presName="Name0" presStyleCnt="0">
        <dgm:presLayoutVars>
          <dgm:dir/>
          <dgm:animLvl val="lvl"/>
          <dgm:resizeHandles val="exact"/>
        </dgm:presLayoutVars>
      </dgm:prSet>
      <dgm:spPr/>
    </dgm:pt>
    <dgm:pt modelId="{9E7F9C3E-80FA-604C-959A-8B88192540A8}" type="pres">
      <dgm:prSet presAssocID="{BE8F9E89-B037-304F-925B-CDF61244ABAB}" presName="linNode" presStyleCnt="0"/>
      <dgm:spPr/>
    </dgm:pt>
    <dgm:pt modelId="{2D008073-0330-8C46-9088-37DE99CF6FF1}" type="pres">
      <dgm:prSet presAssocID="{BE8F9E89-B037-304F-925B-CDF61244AB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BAC86CA-2271-0741-8C95-B7D57145F812}" type="pres">
      <dgm:prSet presAssocID="{BE8F9E89-B037-304F-925B-CDF61244ABAB}" presName="descendantText" presStyleLbl="alignAccFollowNode1" presStyleIdx="0" presStyleCnt="4">
        <dgm:presLayoutVars>
          <dgm:bulletEnabled val="1"/>
        </dgm:presLayoutVars>
      </dgm:prSet>
      <dgm:spPr/>
    </dgm:pt>
    <dgm:pt modelId="{04446C17-B1CD-1C4F-A8C3-ECF567F7E4D5}" type="pres">
      <dgm:prSet presAssocID="{A7AC86DB-88CC-3B4E-89D4-5CF45AE1CFAA}" presName="sp" presStyleCnt="0"/>
      <dgm:spPr/>
    </dgm:pt>
    <dgm:pt modelId="{941449F2-8126-F747-AC2D-1CBEFAAD4790}" type="pres">
      <dgm:prSet presAssocID="{73307EA2-5949-5F43-BC6D-99CA34A7BC62}" presName="linNode" presStyleCnt="0"/>
      <dgm:spPr/>
    </dgm:pt>
    <dgm:pt modelId="{17A8051E-5F72-0046-8CEF-7509C2A60B87}" type="pres">
      <dgm:prSet presAssocID="{73307EA2-5949-5F43-BC6D-99CA34A7BC6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615DFB-6902-0A48-B9FF-54C5FC7A630E}" type="pres">
      <dgm:prSet presAssocID="{73307EA2-5949-5F43-BC6D-99CA34A7BC6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D7F70-D0FB-024C-91A6-8CF74A59A5F8}" type="pres">
      <dgm:prSet presAssocID="{1FC09A42-8CAC-C743-A307-F24886F104D7}" presName="sp" presStyleCnt="0"/>
      <dgm:spPr/>
    </dgm:pt>
    <dgm:pt modelId="{59195E1E-A37C-2E4F-B1CB-D91F11968B5E}" type="pres">
      <dgm:prSet presAssocID="{5054894E-9A71-EE4D-9064-C0E0B69BEE3A}" presName="linNode" presStyleCnt="0"/>
      <dgm:spPr/>
    </dgm:pt>
    <dgm:pt modelId="{E191B174-1584-9B42-8206-03E85622EC4D}" type="pres">
      <dgm:prSet presAssocID="{5054894E-9A71-EE4D-9064-C0E0B69BEE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7D2D28A-3585-DA4A-A178-5B52263B6D54}" type="pres">
      <dgm:prSet presAssocID="{5054894E-9A71-EE4D-9064-C0E0B69BEE3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3DD72-6EA3-4C47-8BBE-A09A85459DB0}" type="pres">
      <dgm:prSet presAssocID="{0CC10E9C-7097-C346-8593-1509BAD127E4}" presName="sp" presStyleCnt="0"/>
      <dgm:spPr/>
    </dgm:pt>
    <dgm:pt modelId="{4A6F0033-27F9-A047-8C16-9DA7E8D3C3D4}" type="pres">
      <dgm:prSet presAssocID="{BCD2BC46-F4A9-5B44-A286-0103DF857C00}" presName="linNode" presStyleCnt="0"/>
      <dgm:spPr/>
    </dgm:pt>
    <dgm:pt modelId="{9DF4D8B1-729C-2441-A9CD-A269CB2496F7}" type="pres">
      <dgm:prSet presAssocID="{BCD2BC46-F4A9-5B44-A286-0103DF857C0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179671-A27B-3D45-A787-49649AB8123B}" type="pres">
      <dgm:prSet presAssocID="{BCD2BC46-F4A9-5B44-A286-0103DF857C0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0FFDDF6-E0FB-0448-B712-2DF3EF7D7265}" type="presOf" srcId="{C2C39F3D-48C4-9B4D-8247-AFBE82134655}" destId="{F952FCD4-D46E-234A-8A01-719E300A57AA}" srcOrd="0" destOrd="0" presId="urn:microsoft.com/office/officeart/2005/8/layout/vList5"/>
    <dgm:cxn modelId="{98BEE201-F5B8-FA49-B594-8E0B408065D8}" srcId="{5054894E-9A71-EE4D-9064-C0E0B69BEE3A}" destId="{637568EE-5B19-214B-AA27-EF5A928EE7CF}" srcOrd="2" destOrd="0" parTransId="{B628B446-BCFD-2949-83DB-DA07B756EAEA}" sibTransId="{43AB1F96-EC81-784E-812A-AAE74DAE8DEC}"/>
    <dgm:cxn modelId="{20E894B7-5EC4-6C40-A209-D870752BA9E5}" srcId="{C2C39F3D-48C4-9B4D-8247-AFBE82134655}" destId="{5054894E-9A71-EE4D-9064-C0E0B69BEE3A}" srcOrd="2" destOrd="0" parTransId="{33DD48CA-B61B-4A49-BAB9-5580DA270140}" sibTransId="{0CC10E9C-7097-C346-8593-1509BAD127E4}"/>
    <dgm:cxn modelId="{8A5B60AD-FD26-804F-AEA1-915A5DAA8DB2}" srcId="{73307EA2-5949-5F43-BC6D-99CA34A7BC62}" destId="{9C224AB6-CA4F-AB47-8809-463F766712D7}" srcOrd="0" destOrd="0" parTransId="{248ECBEB-49BE-C74B-B2A2-240FD821C933}" sibTransId="{C078C48F-E7BA-A94F-BF30-C67A8FD8CDFE}"/>
    <dgm:cxn modelId="{4CB50182-D906-DE46-91A4-B82BEB6A6197}" srcId="{73307EA2-5949-5F43-BC6D-99CA34A7BC62}" destId="{86896849-675D-1146-ADC1-083CD5A1CA92}" srcOrd="1" destOrd="0" parTransId="{18140EBD-BC69-0C4A-9CBC-260EF658B5EE}" sibTransId="{5FEA0927-127E-5945-8CE9-4BC2BC09C74B}"/>
    <dgm:cxn modelId="{008D1E4C-5CD0-E846-ABFF-96E300776C1F}" srcId="{BE8F9E89-B037-304F-925B-CDF61244ABAB}" destId="{61236521-2663-4F42-8D43-D875B82EB0B4}" srcOrd="0" destOrd="0" parTransId="{136D4F97-D50B-D24A-A750-05EF00D2C7EB}" sibTransId="{76D39581-16C5-A443-B35F-A868FEE29852}"/>
    <dgm:cxn modelId="{F78915D1-4C5E-284A-8D9C-9EB5B18623DD}" type="presOf" srcId="{B7AB2BA8-9BD6-4446-8FC5-15371771F5BB}" destId="{CBAC86CA-2271-0741-8C95-B7D57145F812}" srcOrd="0" destOrd="2" presId="urn:microsoft.com/office/officeart/2005/8/layout/vList5"/>
    <dgm:cxn modelId="{0D3D16C5-E0B7-1146-B8F6-4C30A57DFFF1}" srcId="{BE8F9E89-B037-304F-925B-CDF61244ABAB}" destId="{B7AB2BA8-9BD6-4446-8FC5-15371771F5BB}" srcOrd="2" destOrd="0" parTransId="{824F3D77-CFE3-9745-839D-41863835E607}" sibTransId="{93AF1B71-3A58-E54B-89B7-FA96BC1DFD41}"/>
    <dgm:cxn modelId="{DCAE9A90-E007-7440-9347-CEA8D10F26BD}" srcId="{5054894E-9A71-EE4D-9064-C0E0B69BEE3A}" destId="{E7A85A5E-EDED-2844-A51A-DDCF7DEFE5E7}" srcOrd="1" destOrd="0" parTransId="{3304E36B-F32D-E240-9342-535E3B7D731F}" sibTransId="{0C2FF86A-DB31-8643-843A-109806E5D1CD}"/>
    <dgm:cxn modelId="{7FA6F982-7AC0-114F-9E60-4DE5F579306C}" srcId="{BE8F9E89-B037-304F-925B-CDF61244ABAB}" destId="{15D982CB-4041-664B-BBC9-B906E4F49453}" srcOrd="1" destOrd="0" parTransId="{F306CD85-8006-EB45-A78C-5638155A6F1B}" sibTransId="{798525E7-FC2A-4541-AD3A-8CEB481C4455}"/>
    <dgm:cxn modelId="{B8CA9C07-9224-7F4F-A00D-07767734B048}" type="presOf" srcId="{86896849-675D-1146-ADC1-083CD5A1CA92}" destId="{79615DFB-6902-0A48-B9FF-54C5FC7A630E}" srcOrd="0" destOrd="1" presId="urn:microsoft.com/office/officeart/2005/8/layout/vList5"/>
    <dgm:cxn modelId="{60CA4386-9778-864C-87B8-244101C893F4}" srcId="{5054894E-9A71-EE4D-9064-C0E0B69BEE3A}" destId="{3E5A458E-C4A4-5A4B-9376-84232D62C825}" srcOrd="0" destOrd="0" parTransId="{352AFB0C-3F35-2C41-B1E9-04CC1FAB5B62}" sibTransId="{86D26291-3E23-C843-8521-88B47E710906}"/>
    <dgm:cxn modelId="{01139103-10B1-6F4C-A806-FFA841B18CB1}" type="presOf" srcId="{BE8F9E89-B037-304F-925B-CDF61244ABAB}" destId="{2D008073-0330-8C46-9088-37DE99CF6FF1}" srcOrd="0" destOrd="0" presId="urn:microsoft.com/office/officeart/2005/8/layout/vList5"/>
    <dgm:cxn modelId="{D8BE8568-5095-7640-A2B4-F11FD95B6CB5}" type="presOf" srcId="{E7A85A5E-EDED-2844-A51A-DDCF7DEFE5E7}" destId="{87D2D28A-3585-DA4A-A178-5B52263B6D54}" srcOrd="0" destOrd="1" presId="urn:microsoft.com/office/officeart/2005/8/layout/vList5"/>
    <dgm:cxn modelId="{6F4DFE3B-8B8F-BA44-AA24-669C39DFC1B1}" type="presOf" srcId="{73307EA2-5949-5F43-BC6D-99CA34A7BC62}" destId="{17A8051E-5F72-0046-8CEF-7509C2A60B87}" srcOrd="0" destOrd="0" presId="urn:microsoft.com/office/officeart/2005/8/layout/vList5"/>
    <dgm:cxn modelId="{81933779-3BD1-344B-89E1-2C3A6A65168D}" type="presOf" srcId="{5054894E-9A71-EE4D-9064-C0E0B69BEE3A}" destId="{E191B174-1584-9B42-8206-03E85622EC4D}" srcOrd="0" destOrd="0" presId="urn:microsoft.com/office/officeart/2005/8/layout/vList5"/>
    <dgm:cxn modelId="{3B3E18A0-7781-894F-ADEE-A30504E244C9}" type="presOf" srcId="{AC86C251-57AC-B84B-9782-C38C94D8FE5B}" destId="{EB179671-A27B-3D45-A787-49649AB8123B}" srcOrd="0" destOrd="1" presId="urn:microsoft.com/office/officeart/2005/8/layout/vList5"/>
    <dgm:cxn modelId="{87CA0F36-AD0D-014E-B512-4B1AF4FE27E7}" type="presOf" srcId="{06C69C44-A0FD-FD48-B771-B41468A50CBA}" destId="{EB179671-A27B-3D45-A787-49649AB8123B}" srcOrd="0" destOrd="0" presId="urn:microsoft.com/office/officeart/2005/8/layout/vList5"/>
    <dgm:cxn modelId="{787FECEE-BCE4-3B49-B1EB-F0F3F33371F6}" type="presOf" srcId="{3E5A458E-C4A4-5A4B-9376-84232D62C825}" destId="{87D2D28A-3585-DA4A-A178-5B52263B6D54}" srcOrd="0" destOrd="0" presId="urn:microsoft.com/office/officeart/2005/8/layout/vList5"/>
    <dgm:cxn modelId="{29A57DB2-49B7-7C4F-BC1E-99862AAC8C2C}" srcId="{BCD2BC46-F4A9-5B44-A286-0103DF857C00}" destId="{06C69C44-A0FD-FD48-B771-B41468A50CBA}" srcOrd="0" destOrd="0" parTransId="{ADB8EEE1-8462-8D4C-882F-7EC971D4720A}" sibTransId="{650B4BAE-E328-F84D-A1D9-E4DA23CAA1CF}"/>
    <dgm:cxn modelId="{7E2F6B01-E4CF-C349-844F-23539A41C559}" type="presOf" srcId="{BCD2BC46-F4A9-5B44-A286-0103DF857C00}" destId="{9DF4D8B1-729C-2441-A9CD-A269CB2496F7}" srcOrd="0" destOrd="0" presId="urn:microsoft.com/office/officeart/2005/8/layout/vList5"/>
    <dgm:cxn modelId="{AB38446A-6A13-C245-B280-679D7AEF2AC1}" srcId="{BCD2BC46-F4A9-5B44-A286-0103DF857C00}" destId="{AC86C251-57AC-B84B-9782-C38C94D8FE5B}" srcOrd="1" destOrd="0" parTransId="{83D6A895-2476-EF48-A928-D1BCCC37411D}" sibTransId="{55491A0B-BAFF-0443-9CA2-3D80C64DE490}"/>
    <dgm:cxn modelId="{99CA3D14-E2FF-B549-B84C-9CFE7B375A26}" srcId="{C2C39F3D-48C4-9B4D-8247-AFBE82134655}" destId="{BCD2BC46-F4A9-5B44-A286-0103DF857C00}" srcOrd="3" destOrd="0" parTransId="{4CAA264C-BF60-D546-8BB8-996B27B56283}" sibTransId="{065C42C0-60DA-7F4F-9744-CE29E909E098}"/>
    <dgm:cxn modelId="{2F9FED52-1396-4F40-8A7C-1A5D8DA75551}" srcId="{C2C39F3D-48C4-9B4D-8247-AFBE82134655}" destId="{BE8F9E89-B037-304F-925B-CDF61244ABAB}" srcOrd="0" destOrd="0" parTransId="{06B32E86-CA9C-A740-A858-B68275FA80FE}" sibTransId="{A7AC86DB-88CC-3B4E-89D4-5CF45AE1CFAA}"/>
    <dgm:cxn modelId="{BCBFF1E4-E596-7C4B-8515-352C332F996D}" type="presOf" srcId="{9C224AB6-CA4F-AB47-8809-463F766712D7}" destId="{79615DFB-6902-0A48-B9FF-54C5FC7A630E}" srcOrd="0" destOrd="0" presId="urn:microsoft.com/office/officeart/2005/8/layout/vList5"/>
    <dgm:cxn modelId="{A5FEFAD1-458B-114E-94E4-233FE6CFADA0}" type="presOf" srcId="{637568EE-5B19-214B-AA27-EF5A928EE7CF}" destId="{87D2D28A-3585-DA4A-A178-5B52263B6D54}" srcOrd="0" destOrd="2" presId="urn:microsoft.com/office/officeart/2005/8/layout/vList5"/>
    <dgm:cxn modelId="{A62EFEFA-F811-2645-A68A-C625AF657F51}" type="presOf" srcId="{15D982CB-4041-664B-BBC9-B906E4F49453}" destId="{CBAC86CA-2271-0741-8C95-B7D57145F812}" srcOrd="0" destOrd="1" presId="urn:microsoft.com/office/officeart/2005/8/layout/vList5"/>
    <dgm:cxn modelId="{0088AF11-CAA0-6247-92DC-C9DC68B4DD09}" srcId="{C2C39F3D-48C4-9B4D-8247-AFBE82134655}" destId="{73307EA2-5949-5F43-BC6D-99CA34A7BC62}" srcOrd="1" destOrd="0" parTransId="{B82D12FC-B171-9443-924E-B0A179BE0E17}" sibTransId="{1FC09A42-8CAC-C743-A307-F24886F104D7}"/>
    <dgm:cxn modelId="{6E583296-6D68-4845-A374-7449249131A5}" type="presOf" srcId="{61236521-2663-4F42-8D43-D875B82EB0B4}" destId="{CBAC86CA-2271-0741-8C95-B7D57145F812}" srcOrd="0" destOrd="0" presId="urn:microsoft.com/office/officeart/2005/8/layout/vList5"/>
    <dgm:cxn modelId="{AE6E1E06-9809-D247-861A-85BE7FB378F9}" type="presParOf" srcId="{F952FCD4-D46E-234A-8A01-719E300A57AA}" destId="{9E7F9C3E-80FA-604C-959A-8B88192540A8}" srcOrd="0" destOrd="0" presId="urn:microsoft.com/office/officeart/2005/8/layout/vList5"/>
    <dgm:cxn modelId="{F126BB65-65EC-924A-B6A3-01F53F13629E}" type="presParOf" srcId="{9E7F9C3E-80FA-604C-959A-8B88192540A8}" destId="{2D008073-0330-8C46-9088-37DE99CF6FF1}" srcOrd="0" destOrd="0" presId="urn:microsoft.com/office/officeart/2005/8/layout/vList5"/>
    <dgm:cxn modelId="{3C293453-A2A8-B743-B2B9-0A65020606F1}" type="presParOf" srcId="{9E7F9C3E-80FA-604C-959A-8B88192540A8}" destId="{CBAC86CA-2271-0741-8C95-B7D57145F812}" srcOrd="1" destOrd="0" presId="urn:microsoft.com/office/officeart/2005/8/layout/vList5"/>
    <dgm:cxn modelId="{3E2912DE-80B8-CE4C-A05B-DFEA813DC280}" type="presParOf" srcId="{F952FCD4-D46E-234A-8A01-719E300A57AA}" destId="{04446C17-B1CD-1C4F-A8C3-ECF567F7E4D5}" srcOrd="1" destOrd="0" presId="urn:microsoft.com/office/officeart/2005/8/layout/vList5"/>
    <dgm:cxn modelId="{2CD43A3D-0102-4D4C-BFB2-4046061576F1}" type="presParOf" srcId="{F952FCD4-D46E-234A-8A01-719E300A57AA}" destId="{941449F2-8126-F747-AC2D-1CBEFAAD4790}" srcOrd="2" destOrd="0" presId="urn:microsoft.com/office/officeart/2005/8/layout/vList5"/>
    <dgm:cxn modelId="{3ED6338B-406D-E946-81F4-51EC7CCB979D}" type="presParOf" srcId="{941449F2-8126-F747-AC2D-1CBEFAAD4790}" destId="{17A8051E-5F72-0046-8CEF-7509C2A60B87}" srcOrd="0" destOrd="0" presId="urn:microsoft.com/office/officeart/2005/8/layout/vList5"/>
    <dgm:cxn modelId="{2E2E04D7-9C49-BE41-B713-04F50B0BE817}" type="presParOf" srcId="{941449F2-8126-F747-AC2D-1CBEFAAD4790}" destId="{79615DFB-6902-0A48-B9FF-54C5FC7A630E}" srcOrd="1" destOrd="0" presId="urn:microsoft.com/office/officeart/2005/8/layout/vList5"/>
    <dgm:cxn modelId="{172853B5-C4B3-F545-9CF0-151ED8B367F7}" type="presParOf" srcId="{F952FCD4-D46E-234A-8A01-719E300A57AA}" destId="{AF7D7F70-D0FB-024C-91A6-8CF74A59A5F8}" srcOrd="3" destOrd="0" presId="urn:microsoft.com/office/officeart/2005/8/layout/vList5"/>
    <dgm:cxn modelId="{EC45BCB2-DB0A-D74F-BB44-7E88EED85D3E}" type="presParOf" srcId="{F952FCD4-D46E-234A-8A01-719E300A57AA}" destId="{59195E1E-A37C-2E4F-B1CB-D91F11968B5E}" srcOrd="4" destOrd="0" presId="urn:microsoft.com/office/officeart/2005/8/layout/vList5"/>
    <dgm:cxn modelId="{8D2596D7-4CAF-8640-BA0B-E94430C30AA7}" type="presParOf" srcId="{59195E1E-A37C-2E4F-B1CB-D91F11968B5E}" destId="{E191B174-1584-9B42-8206-03E85622EC4D}" srcOrd="0" destOrd="0" presId="urn:microsoft.com/office/officeart/2005/8/layout/vList5"/>
    <dgm:cxn modelId="{0676EAE4-AF1C-384D-9CE7-E166AEB92D4B}" type="presParOf" srcId="{59195E1E-A37C-2E4F-B1CB-D91F11968B5E}" destId="{87D2D28A-3585-DA4A-A178-5B52263B6D54}" srcOrd="1" destOrd="0" presId="urn:microsoft.com/office/officeart/2005/8/layout/vList5"/>
    <dgm:cxn modelId="{DA6726B9-DD69-2C40-8EFC-02E713033E14}" type="presParOf" srcId="{F952FCD4-D46E-234A-8A01-719E300A57AA}" destId="{06C3DD72-6EA3-4C47-8BBE-A09A85459DB0}" srcOrd="5" destOrd="0" presId="urn:microsoft.com/office/officeart/2005/8/layout/vList5"/>
    <dgm:cxn modelId="{02702E09-BA31-5B4D-9FAC-CF9B4F72D41E}" type="presParOf" srcId="{F952FCD4-D46E-234A-8A01-719E300A57AA}" destId="{4A6F0033-27F9-A047-8C16-9DA7E8D3C3D4}" srcOrd="6" destOrd="0" presId="urn:microsoft.com/office/officeart/2005/8/layout/vList5"/>
    <dgm:cxn modelId="{E7EB1CEB-6754-D847-9946-82E0DA759992}" type="presParOf" srcId="{4A6F0033-27F9-A047-8C16-9DA7E8D3C3D4}" destId="{9DF4D8B1-729C-2441-A9CD-A269CB2496F7}" srcOrd="0" destOrd="0" presId="urn:microsoft.com/office/officeart/2005/8/layout/vList5"/>
    <dgm:cxn modelId="{4D5C0004-D11A-ED4D-827A-1CA43FE7C535}" type="presParOf" srcId="{4A6F0033-27F9-A047-8C16-9DA7E8D3C3D4}" destId="{EB179671-A27B-3D45-A787-49649AB812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90F7F-3A88-6B43-8959-161669C20CCC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DFFED-2A26-774E-BBBB-CAA33FCE076E}">
      <dgm:prSet phldrT="[Text]"/>
      <dgm:spPr/>
      <dgm:t>
        <a:bodyPr/>
        <a:lstStyle/>
        <a:p>
          <a:r>
            <a:rPr lang="en-US" dirty="0" smtClean="0"/>
            <a:t>Transportability</a:t>
          </a:r>
          <a:endParaRPr lang="en-US" dirty="0"/>
        </a:p>
      </dgm:t>
    </dgm:pt>
    <dgm:pt modelId="{DC875E0F-7F1C-1A4F-8E7A-A2375FC83597}" type="parTrans" cxnId="{A4DA07A6-B29B-144B-BF1E-B43F78ADD909}">
      <dgm:prSet/>
      <dgm:spPr/>
      <dgm:t>
        <a:bodyPr/>
        <a:lstStyle/>
        <a:p>
          <a:endParaRPr lang="en-US"/>
        </a:p>
      </dgm:t>
    </dgm:pt>
    <dgm:pt modelId="{F74D2957-EA1C-A442-A84D-F8267B51FE03}" type="sibTrans" cxnId="{A4DA07A6-B29B-144B-BF1E-B43F78ADD909}">
      <dgm:prSet/>
      <dgm:spPr/>
      <dgm:t>
        <a:bodyPr/>
        <a:lstStyle/>
        <a:p>
          <a:endParaRPr lang="en-US"/>
        </a:p>
      </dgm:t>
    </dgm:pt>
    <dgm:pt modelId="{E8AC2806-E166-8647-B226-BCE279BE2B01}">
      <dgm:prSet phldrT="[Text]"/>
      <dgm:spPr/>
      <dgm:t>
        <a:bodyPr/>
        <a:lstStyle/>
        <a:p>
          <a:r>
            <a:rPr lang="en-US" dirty="0" smtClean="0"/>
            <a:t>Reliability </a:t>
          </a:r>
          <a:endParaRPr lang="en-US" dirty="0"/>
        </a:p>
      </dgm:t>
    </dgm:pt>
    <dgm:pt modelId="{6F2DA0C2-C046-4D4C-8877-CABD9C9E690C}" type="parTrans" cxnId="{B1FB5D3D-A48A-CC4E-A36B-BE533507F6F0}">
      <dgm:prSet/>
      <dgm:spPr/>
      <dgm:t>
        <a:bodyPr/>
        <a:lstStyle/>
        <a:p>
          <a:endParaRPr lang="en-US"/>
        </a:p>
      </dgm:t>
    </dgm:pt>
    <dgm:pt modelId="{E4220477-8B28-544F-9DDD-49DABA77D7EC}" type="sibTrans" cxnId="{B1FB5D3D-A48A-CC4E-A36B-BE533507F6F0}">
      <dgm:prSet/>
      <dgm:spPr/>
      <dgm:t>
        <a:bodyPr/>
        <a:lstStyle/>
        <a:p>
          <a:endParaRPr lang="en-US"/>
        </a:p>
      </dgm:t>
    </dgm:pt>
    <dgm:pt modelId="{7EB03EC1-E930-5D4B-A1F1-8FD8C429C46C}">
      <dgm:prSet phldrT="[Text]"/>
      <dgm:spPr/>
      <dgm:t>
        <a:bodyPr/>
        <a:lstStyle/>
        <a:p>
          <a:r>
            <a:rPr lang="en-US" dirty="0" smtClean="0"/>
            <a:t>Supportability </a:t>
          </a:r>
          <a:endParaRPr lang="en-US" dirty="0"/>
        </a:p>
      </dgm:t>
    </dgm:pt>
    <dgm:pt modelId="{39101AD6-B220-4B45-9B06-C40539950C4E}" type="parTrans" cxnId="{028D6343-BA73-144F-8A3E-265049199E55}">
      <dgm:prSet/>
      <dgm:spPr/>
      <dgm:t>
        <a:bodyPr/>
        <a:lstStyle/>
        <a:p>
          <a:endParaRPr lang="en-US"/>
        </a:p>
      </dgm:t>
    </dgm:pt>
    <dgm:pt modelId="{A974183D-9D9F-894F-8E4E-FA36D4A4F75D}" type="sibTrans" cxnId="{028D6343-BA73-144F-8A3E-265049199E55}">
      <dgm:prSet/>
      <dgm:spPr/>
      <dgm:t>
        <a:bodyPr/>
        <a:lstStyle/>
        <a:p>
          <a:endParaRPr lang="en-US"/>
        </a:p>
      </dgm:t>
    </dgm:pt>
    <dgm:pt modelId="{30E27838-24D9-6144-A4C4-26519FE92845}">
      <dgm:prSet phldrT="[Text]"/>
      <dgm:spPr/>
      <dgm:t>
        <a:bodyPr/>
        <a:lstStyle/>
        <a:p>
          <a:r>
            <a:rPr lang="en-US" dirty="0" smtClean="0"/>
            <a:t>Supportability </a:t>
          </a:r>
          <a:endParaRPr lang="en-US" dirty="0"/>
        </a:p>
      </dgm:t>
    </dgm:pt>
    <dgm:pt modelId="{23CCF068-EFFD-0647-9212-53C012199C5D}" type="parTrans" cxnId="{8FD6E345-AC6E-124A-8797-36724BE567A2}">
      <dgm:prSet/>
      <dgm:spPr/>
      <dgm:t>
        <a:bodyPr/>
        <a:lstStyle/>
        <a:p>
          <a:endParaRPr lang="en-US"/>
        </a:p>
      </dgm:t>
    </dgm:pt>
    <dgm:pt modelId="{DD310D54-2DDE-9140-A6DE-E3D833DA2B72}" type="sibTrans" cxnId="{8FD6E345-AC6E-124A-8797-36724BE567A2}">
      <dgm:prSet/>
      <dgm:spPr/>
      <dgm:t>
        <a:bodyPr/>
        <a:lstStyle/>
        <a:p>
          <a:endParaRPr lang="en-US"/>
        </a:p>
      </dgm:t>
    </dgm:pt>
    <dgm:pt modelId="{19066096-1F9D-B44A-849B-1E25E8827492}" type="pres">
      <dgm:prSet presAssocID="{3E290F7F-3A88-6B43-8959-161669C20CCC}" presName="matrix" presStyleCnt="0">
        <dgm:presLayoutVars>
          <dgm:chMax val="1"/>
          <dgm:dir/>
          <dgm:resizeHandles val="exact"/>
        </dgm:presLayoutVars>
      </dgm:prSet>
      <dgm:spPr/>
    </dgm:pt>
    <dgm:pt modelId="{A7F7033D-C794-5847-A13E-CC594457C6A4}" type="pres">
      <dgm:prSet presAssocID="{3E290F7F-3A88-6B43-8959-161669C20CCC}" presName="diamond" presStyleLbl="bgShp" presStyleIdx="0" presStyleCnt="1"/>
      <dgm:spPr/>
    </dgm:pt>
    <dgm:pt modelId="{63FF217D-B8F9-0E4B-96F4-AC4B232658C0}" type="pres">
      <dgm:prSet presAssocID="{3E290F7F-3A88-6B43-8959-161669C20CC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7AED9-01C1-E74E-A19D-98B8BB7603C7}" type="pres">
      <dgm:prSet presAssocID="{3E290F7F-3A88-6B43-8959-161669C20CC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9031E-0CBD-6846-92D8-EAF6C9C64EDE}" type="pres">
      <dgm:prSet presAssocID="{3E290F7F-3A88-6B43-8959-161669C20CC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9979E-9778-9D4C-9101-2EA7FF79357F}" type="pres">
      <dgm:prSet presAssocID="{3E290F7F-3A88-6B43-8959-161669C20CC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8D6343-BA73-144F-8A3E-265049199E55}" srcId="{3E290F7F-3A88-6B43-8959-161669C20CCC}" destId="{7EB03EC1-E930-5D4B-A1F1-8FD8C429C46C}" srcOrd="2" destOrd="0" parTransId="{39101AD6-B220-4B45-9B06-C40539950C4E}" sibTransId="{A974183D-9D9F-894F-8E4E-FA36D4A4F75D}"/>
    <dgm:cxn modelId="{8FD6E345-AC6E-124A-8797-36724BE567A2}" srcId="{3E290F7F-3A88-6B43-8959-161669C20CCC}" destId="{30E27838-24D9-6144-A4C4-26519FE92845}" srcOrd="3" destOrd="0" parTransId="{23CCF068-EFFD-0647-9212-53C012199C5D}" sibTransId="{DD310D54-2DDE-9140-A6DE-E3D833DA2B72}"/>
    <dgm:cxn modelId="{55870C48-B451-8E4F-9A7D-A0251AFD7AAA}" type="presOf" srcId="{E8AC2806-E166-8647-B226-BCE279BE2B01}" destId="{28F7AED9-01C1-E74E-A19D-98B8BB7603C7}" srcOrd="0" destOrd="0" presId="urn:microsoft.com/office/officeart/2005/8/layout/matrix3"/>
    <dgm:cxn modelId="{93CC4129-53F8-5142-80C5-DD96118280A8}" type="presOf" srcId="{7EB03EC1-E930-5D4B-A1F1-8FD8C429C46C}" destId="{F7D9031E-0CBD-6846-92D8-EAF6C9C64EDE}" srcOrd="0" destOrd="0" presId="urn:microsoft.com/office/officeart/2005/8/layout/matrix3"/>
    <dgm:cxn modelId="{545BCCF0-C56B-EE4F-ACB2-8ED29B9B7E93}" type="presOf" srcId="{30E27838-24D9-6144-A4C4-26519FE92845}" destId="{34F9979E-9778-9D4C-9101-2EA7FF79357F}" srcOrd="0" destOrd="0" presId="urn:microsoft.com/office/officeart/2005/8/layout/matrix3"/>
    <dgm:cxn modelId="{B1FB5D3D-A48A-CC4E-A36B-BE533507F6F0}" srcId="{3E290F7F-3A88-6B43-8959-161669C20CCC}" destId="{E8AC2806-E166-8647-B226-BCE279BE2B01}" srcOrd="1" destOrd="0" parTransId="{6F2DA0C2-C046-4D4C-8877-CABD9C9E690C}" sibTransId="{E4220477-8B28-544F-9DDD-49DABA77D7EC}"/>
    <dgm:cxn modelId="{E22AA058-8A87-E347-8BC1-F20466E237E0}" type="presOf" srcId="{3E290F7F-3A88-6B43-8959-161669C20CCC}" destId="{19066096-1F9D-B44A-849B-1E25E8827492}" srcOrd="0" destOrd="0" presId="urn:microsoft.com/office/officeart/2005/8/layout/matrix3"/>
    <dgm:cxn modelId="{A4DA07A6-B29B-144B-BF1E-B43F78ADD909}" srcId="{3E290F7F-3A88-6B43-8959-161669C20CCC}" destId="{01CDFFED-2A26-774E-BBBB-CAA33FCE076E}" srcOrd="0" destOrd="0" parTransId="{DC875E0F-7F1C-1A4F-8E7A-A2375FC83597}" sibTransId="{F74D2957-EA1C-A442-A84D-F8267B51FE03}"/>
    <dgm:cxn modelId="{96A520C2-03E9-834E-BB89-D568187E5214}" type="presOf" srcId="{01CDFFED-2A26-774E-BBBB-CAA33FCE076E}" destId="{63FF217D-B8F9-0E4B-96F4-AC4B232658C0}" srcOrd="0" destOrd="0" presId="urn:microsoft.com/office/officeart/2005/8/layout/matrix3"/>
    <dgm:cxn modelId="{C7B6123E-3DE0-AB40-B2D8-4A69ED89C6B3}" type="presParOf" srcId="{19066096-1F9D-B44A-849B-1E25E8827492}" destId="{A7F7033D-C794-5847-A13E-CC594457C6A4}" srcOrd="0" destOrd="0" presId="urn:microsoft.com/office/officeart/2005/8/layout/matrix3"/>
    <dgm:cxn modelId="{1012C81A-F5B1-6242-8070-BF1C57DAFBCD}" type="presParOf" srcId="{19066096-1F9D-B44A-849B-1E25E8827492}" destId="{63FF217D-B8F9-0E4B-96F4-AC4B232658C0}" srcOrd="1" destOrd="0" presId="urn:microsoft.com/office/officeart/2005/8/layout/matrix3"/>
    <dgm:cxn modelId="{C68DEED2-D81D-AB46-A7B5-20E63571D6E7}" type="presParOf" srcId="{19066096-1F9D-B44A-849B-1E25E8827492}" destId="{28F7AED9-01C1-E74E-A19D-98B8BB7603C7}" srcOrd="2" destOrd="0" presId="urn:microsoft.com/office/officeart/2005/8/layout/matrix3"/>
    <dgm:cxn modelId="{7E484910-7198-1746-8BCD-9D015E0D3205}" type="presParOf" srcId="{19066096-1F9D-B44A-849B-1E25E8827492}" destId="{F7D9031E-0CBD-6846-92D8-EAF6C9C64EDE}" srcOrd="3" destOrd="0" presId="urn:microsoft.com/office/officeart/2005/8/layout/matrix3"/>
    <dgm:cxn modelId="{F8FFD9D6-6390-AF4B-81FF-C0C04AF69B4D}" type="presParOf" srcId="{19066096-1F9D-B44A-849B-1E25E8827492}" destId="{34F9979E-9778-9D4C-9101-2EA7FF7935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C86CA-2271-0741-8C95-B7D57145F812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Sense Objects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Determine Initial Position of Objects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Track Objects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D008073-0330-8C46-9088-37DE99CF6FF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Detect</a:t>
          </a:r>
          <a:endParaRPr lang="en-US" sz="3300" kern="1200" dirty="0"/>
        </a:p>
      </dsp:txBody>
      <dsp:txXfrm>
        <a:off x="53185" y="55450"/>
        <a:ext cx="2856286" cy="983131"/>
      </dsp:txXfrm>
    </dsp:sp>
    <dsp:sp modelId="{79615DFB-6902-0A48-B9FF-54C5FC7A630E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Continually Evaluate Threat Vectors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Continually Classify Objects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17A8051E-5F72-0046-8CEF-7509C2A60B87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Assess</a:t>
          </a:r>
          <a:endParaRPr lang="en-US" sz="3300" kern="1200" dirty="0"/>
        </a:p>
      </dsp:txBody>
      <dsp:txXfrm>
        <a:off x="53185" y="1199427"/>
        <a:ext cx="2856286" cy="983131"/>
      </dsp:txXfrm>
    </dsp:sp>
    <dsp:sp modelId="{87D2D28A-3585-DA4A-A178-5B52263B6D54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Warn Personnel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Record Activities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Feed Data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E191B174-1584-9B42-8206-03E85622EC4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Communicate</a:t>
          </a:r>
          <a:endParaRPr lang="en-US" sz="3300" kern="1200" dirty="0"/>
        </a:p>
      </dsp:txBody>
      <dsp:txXfrm>
        <a:off x="53185" y="2343404"/>
        <a:ext cx="2856286" cy="983131"/>
      </dsp:txXfrm>
    </dsp:sp>
    <dsp:sp modelId="{EB179671-A27B-3D45-A787-49649AB8123B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Engage Threat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Neutralize Threat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9DF4D8B1-729C-2441-A9CD-A269CB2496F7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Defend</a:t>
          </a:r>
          <a:endParaRPr lang="en-US" sz="33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7033D-C794-5847-A13E-CC594457C6A4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FF217D-B8F9-0E4B-96F4-AC4B232658C0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Transportability</a:t>
          </a:r>
          <a:endParaRPr lang="en-US" sz="1700" kern="1200" dirty="0"/>
        </a:p>
      </dsp:txBody>
      <dsp:txXfrm>
        <a:off x="2367950" y="516132"/>
        <a:ext cx="1592793" cy="1592793"/>
      </dsp:txXfrm>
    </dsp:sp>
    <dsp:sp modelId="{28F7AED9-01C1-E74E-A19D-98B8BB7603C7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Reliability </a:t>
          </a:r>
          <a:endParaRPr lang="en-US" sz="1700" kern="1200" dirty="0"/>
        </a:p>
      </dsp:txBody>
      <dsp:txXfrm>
        <a:off x="4268855" y="516132"/>
        <a:ext cx="1592793" cy="1592793"/>
      </dsp:txXfrm>
    </dsp:sp>
    <dsp:sp modelId="{F7D9031E-0CBD-6846-92D8-EAF6C9C64EDE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Supportability </a:t>
          </a:r>
          <a:endParaRPr lang="en-US" sz="1700" kern="1200" dirty="0"/>
        </a:p>
      </dsp:txBody>
      <dsp:txXfrm>
        <a:off x="2367950" y="2417036"/>
        <a:ext cx="1592793" cy="1592793"/>
      </dsp:txXfrm>
    </dsp:sp>
    <dsp:sp modelId="{34F9979E-9778-9D4C-9101-2EA7FF79357F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Supportability </a:t>
          </a:r>
          <a:endParaRPr lang="en-US" sz="1700" kern="1200" dirty="0"/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AEA2-DAE8-9747-8005-560F5206CC00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8254-CAE5-6D4F-87E8-EACD37C0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Capability Needs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791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96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04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47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Capability Needs Definition</vt:lpstr>
      <vt:lpstr>Functional</vt:lpstr>
      <vt:lpstr>Non-Functional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Needs Definition</dc:title>
  <dc:creator>Steve Mazza</dc:creator>
  <cp:lastModifiedBy>Steve Mazza</cp:lastModifiedBy>
  <cp:revision>4</cp:revision>
  <dcterms:created xsi:type="dcterms:W3CDTF">2011-07-31T19:56:18Z</dcterms:created>
  <dcterms:modified xsi:type="dcterms:W3CDTF">2011-07-31T20:04:58Z</dcterms:modified>
</cp:coreProperties>
</file>