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56" r:id="rId2"/>
    <p:sldId id="261" r:id="rId3"/>
    <p:sldId id="257" r:id="rId4"/>
    <p:sldId id="258" r:id="rId5"/>
    <p:sldId id="275" r:id="rId6"/>
    <p:sldId id="267" r:id="rId7"/>
    <p:sldId id="268" r:id="rId8"/>
    <p:sldId id="259" r:id="rId9"/>
    <p:sldId id="276" r:id="rId10"/>
    <p:sldId id="277" r:id="rId11"/>
    <p:sldId id="260" r:id="rId12"/>
    <p:sldId id="278" r:id="rId13"/>
    <p:sldId id="266" r:id="rId14"/>
    <p:sldId id="270" r:id="rId15"/>
    <p:sldId id="271" r:id="rId16"/>
    <p:sldId id="262" r:id="rId17"/>
    <p:sldId id="263" r:id="rId18"/>
    <p:sldId id="264" r:id="rId19"/>
    <p:sldId id="279" r:id="rId20"/>
    <p:sldId id="265" r:id="rId21"/>
    <p:sldId id="272" r:id="rId22"/>
    <p:sldId id="273" r:id="rId23"/>
    <p:sldId id="281" r:id="rId24"/>
    <p:sldId id="274"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80339" autoAdjust="0"/>
  </p:normalViewPr>
  <p:slideViewPr>
    <p:cSldViewPr>
      <p:cViewPr varScale="1">
        <p:scale>
          <a:sx n="83" d="100"/>
          <a:sy n="83" d="100"/>
        </p:scale>
        <p:origin x="-166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9" d="100"/>
          <a:sy n="79" d="100"/>
        </p:scale>
        <p:origin x="-316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FEE09-5C21-EC40-A7CF-1549B6F71DF4}" type="doc">
      <dgm:prSet loTypeId="urn:microsoft.com/office/officeart/2005/8/layout/process4" loCatId="" qsTypeId="urn:microsoft.com/office/officeart/2005/8/quickstyle/simple4" qsCatId="simple" csTypeId="urn:microsoft.com/office/officeart/2005/8/colors/colorful4" csCatId="colorful"/>
      <dgm:spPr/>
      <dgm:t>
        <a:bodyPr/>
        <a:lstStyle/>
        <a:p>
          <a:endParaRPr lang="en-US"/>
        </a:p>
      </dgm:t>
    </dgm:pt>
    <dgm:pt modelId="{32556D06-E20A-9347-8441-FC620C0AE8E4}">
      <dgm:prSet/>
      <dgm:spPr/>
      <dgm:t>
        <a:bodyPr/>
        <a:lstStyle/>
        <a:p>
          <a:pPr rtl="0"/>
          <a:r>
            <a:rPr lang="en-US" baseline="0" smtClean="0"/>
            <a:t>Requirements Analysis</a:t>
          </a:r>
          <a:endParaRPr lang="en-US"/>
        </a:p>
      </dgm:t>
    </dgm:pt>
    <dgm:pt modelId="{8D74A75C-A66C-B340-B088-1C770C8C0A47}" type="parTrans" cxnId="{CD595EBA-52A9-0C40-852B-F224D39E44C2}">
      <dgm:prSet/>
      <dgm:spPr/>
      <dgm:t>
        <a:bodyPr/>
        <a:lstStyle/>
        <a:p>
          <a:endParaRPr lang="en-US"/>
        </a:p>
      </dgm:t>
    </dgm:pt>
    <dgm:pt modelId="{63E89DC3-33C8-E344-B9C6-0B2B146CE9D5}" type="sibTrans" cxnId="{CD595EBA-52A9-0C40-852B-F224D39E44C2}">
      <dgm:prSet/>
      <dgm:spPr/>
      <dgm:t>
        <a:bodyPr/>
        <a:lstStyle/>
        <a:p>
          <a:endParaRPr lang="en-US"/>
        </a:p>
      </dgm:t>
    </dgm:pt>
    <dgm:pt modelId="{99F1A43B-8DCF-A04E-81A6-BF213A33EEFB}">
      <dgm:prSet/>
      <dgm:spPr/>
      <dgm:t>
        <a:bodyPr/>
        <a:lstStyle/>
        <a:p>
          <a:pPr rtl="0"/>
          <a:r>
            <a:rPr lang="en-US" baseline="0" smtClean="0"/>
            <a:t>Test and Evaluation (T &amp; E)</a:t>
          </a:r>
          <a:endParaRPr lang="en-US"/>
        </a:p>
      </dgm:t>
    </dgm:pt>
    <dgm:pt modelId="{3ACF57D3-8E2C-8447-9C12-6FD9E074E5B5}" type="parTrans" cxnId="{D768EF51-ABBA-4647-AFE0-D58E327CCBB6}">
      <dgm:prSet/>
      <dgm:spPr/>
      <dgm:t>
        <a:bodyPr/>
        <a:lstStyle/>
        <a:p>
          <a:endParaRPr lang="en-US"/>
        </a:p>
      </dgm:t>
    </dgm:pt>
    <dgm:pt modelId="{3E0A1686-1F6B-DC46-B72F-EFE87E7B266F}" type="sibTrans" cxnId="{D768EF51-ABBA-4647-AFE0-D58E327CCBB6}">
      <dgm:prSet/>
      <dgm:spPr/>
      <dgm:t>
        <a:bodyPr/>
        <a:lstStyle/>
        <a:p>
          <a:endParaRPr lang="en-US"/>
        </a:p>
      </dgm:t>
    </dgm:pt>
    <dgm:pt modelId="{BF12E15D-F309-E74F-9E77-82BAABB674F8}">
      <dgm:prSet/>
      <dgm:spPr/>
      <dgm:t>
        <a:bodyPr/>
        <a:lstStyle/>
        <a:p>
          <a:pPr rtl="0"/>
          <a:r>
            <a:rPr lang="en-US" baseline="0" smtClean="0"/>
            <a:t>Cost Analysis</a:t>
          </a:r>
          <a:endParaRPr lang="en-US"/>
        </a:p>
      </dgm:t>
    </dgm:pt>
    <dgm:pt modelId="{75FFCD37-BE18-F742-95BD-FC6C9A5B8D10}" type="parTrans" cxnId="{A8785ED3-1DC8-7B4C-BA18-7336842EDD88}">
      <dgm:prSet/>
      <dgm:spPr/>
      <dgm:t>
        <a:bodyPr/>
        <a:lstStyle/>
        <a:p>
          <a:endParaRPr lang="en-US"/>
        </a:p>
      </dgm:t>
    </dgm:pt>
    <dgm:pt modelId="{52B733B7-8788-B940-897B-758EC0C1F75E}" type="sibTrans" cxnId="{A8785ED3-1DC8-7B4C-BA18-7336842EDD88}">
      <dgm:prSet/>
      <dgm:spPr/>
      <dgm:t>
        <a:bodyPr/>
        <a:lstStyle/>
        <a:p>
          <a:endParaRPr lang="en-US"/>
        </a:p>
      </dgm:t>
    </dgm:pt>
    <dgm:pt modelId="{101F3675-4CC7-FC47-8ACC-9C20FA172CDE}">
      <dgm:prSet/>
      <dgm:spPr/>
      <dgm:t>
        <a:bodyPr/>
        <a:lstStyle/>
        <a:p>
          <a:pPr rtl="0"/>
          <a:r>
            <a:rPr lang="en-US" baseline="0" smtClean="0"/>
            <a:t>Overall Measures of Effectiveness (OMOE) and Risk Analyses</a:t>
          </a:r>
          <a:endParaRPr lang="en-US"/>
        </a:p>
      </dgm:t>
    </dgm:pt>
    <dgm:pt modelId="{9592CB50-1A66-E548-AF2D-56C465D934A4}" type="parTrans" cxnId="{AA1AF2BA-62FB-0F4B-8329-DC975BDB9B4B}">
      <dgm:prSet/>
      <dgm:spPr/>
      <dgm:t>
        <a:bodyPr/>
        <a:lstStyle/>
        <a:p>
          <a:endParaRPr lang="en-US"/>
        </a:p>
      </dgm:t>
    </dgm:pt>
    <dgm:pt modelId="{52E3D783-FCE1-D941-A998-A4387FB3AC72}" type="sibTrans" cxnId="{AA1AF2BA-62FB-0F4B-8329-DC975BDB9B4B}">
      <dgm:prSet/>
      <dgm:spPr/>
      <dgm:t>
        <a:bodyPr/>
        <a:lstStyle/>
        <a:p>
          <a:endParaRPr lang="en-US"/>
        </a:p>
      </dgm:t>
    </dgm:pt>
    <dgm:pt modelId="{DEE707EA-082F-1149-9D83-A69D2F0C8BF4}">
      <dgm:prSet/>
      <dgm:spPr/>
      <dgm:t>
        <a:bodyPr/>
        <a:lstStyle/>
        <a:p>
          <a:pPr rtl="0"/>
          <a:r>
            <a:rPr lang="en-US" baseline="0" smtClean="0"/>
            <a:t>Trade-offs and System Selection</a:t>
          </a:r>
          <a:endParaRPr lang="en-US"/>
        </a:p>
      </dgm:t>
    </dgm:pt>
    <dgm:pt modelId="{B572432E-BD3F-0E47-A8FE-B3F6ED2000B8}" type="parTrans" cxnId="{D7F2068B-A6C5-E540-80DF-C1309107C325}">
      <dgm:prSet/>
      <dgm:spPr/>
      <dgm:t>
        <a:bodyPr/>
        <a:lstStyle/>
        <a:p>
          <a:endParaRPr lang="en-US"/>
        </a:p>
      </dgm:t>
    </dgm:pt>
    <dgm:pt modelId="{01A70FAE-25C1-684B-BC52-BEC8485585E0}" type="sibTrans" cxnId="{D7F2068B-A6C5-E540-80DF-C1309107C325}">
      <dgm:prSet/>
      <dgm:spPr/>
      <dgm:t>
        <a:bodyPr/>
        <a:lstStyle/>
        <a:p>
          <a:endParaRPr lang="en-US"/>
        </a:p>
      </dgm:t>
    </dgm:pt>
    <dgm:pt modelId="{1D3B634F-7D67-7A46-9AC5-6DCC9227B1C8}">
      <dgm:prSet/>
      <dgm:spPr/>
      <dgm:t>
        <a:bodyPr/>
        <a:lstStyle/>
        <a:p>
          <a:pPr rtl="0"/>
          <a:r>
            <a:rPr lang="en-US" baseline="0" smtClean="0"/>
            <a:t>Conclusion and Recommendation</a:t>
          </a:r>
          <a:endParaRPr lang="en-US"/>
        </a:p>
      </dgm:t>
    </dgm:pt>
    <dgm:pt modelId="{49DD4F5A-1C8B-FF4D-92F0-41B371BE40C9}" type="parTrans" cxnId="{8BF0C34A-95B4-0B43-AA7E-067DBF5C2E55}">
      <dgm:prSet/>
      <dgm:spPr/>
      <dgm:t>
        <a:bodyPr/>
        <a:lstStyle/>
        <a:p>
          <a:endParaRPr lang="en-US"/>
        </a:p>
      </dgm:t>
    </dgm:pt>
    <dgm:pt modelId="{410C91F0-CE2E-3F46-A859-3FDF65F318C9}" type="sibTrans" cxnId="{8BF0C34A-95B4-0B43-AA7E-067DBF5C2E55}">
      <dgm:prSet/>
      <dgm:spPr/>
      <dgm:t>
        <a:bodyPr/>
        <a:lstStyle/>
        <a:p>
          <a:endParaRPr lang="en-US"/>
        </a:p>
      </dgm:t>
    </dgm:pt>
    <dgm:pt modelId="{70E9479E-C77B-664A-9455-4EDE144613F8}" type="pres">
      <dgm:prSet presAssocID="{8E4FEE09-5C21-EC40-A7CF-1549B6F71DF4}" presName="Name0" presStyleCnt="0">
        <dgm:presLayoutVars>
          <dgm:dir/>
          <dgm:animLvl val="lvl"/>
          <dgm:resizeHandles val="exact"/>
        </dgm:presLayoutVars>
      </dgm:prSet>
      <dgm:spPr/>
      <dgm:t>
        <a:bodyPr/>
        <a:lstStyle/>
        <a:p>
          <a:endParaRPr lang="en-US"/>
        </a:p>
      </dgm:t>
    </dgm:pt>
    <dgm:pt modelId="{F4510A79-C76A-2142-A6F9-CF78AFEA184F}" type="pres">
      <dgm:prSet presAssocID="{1D3B634F-7D67-7A46-9AC5-6DCC9227B1C8}" presName="boxAndChildren" presStyleCnt="0"/>
      <dgm:spPr/>
    </dgm:pt>
    <dgm:pt modelId="{49C1E902-2F58-7642-901B-9A8CEA1ADF5C}" type="pres">
      <dgm:prSet presAssocID="{1D3B634F-7D67-7A46-9AC5-6DCC9227B1C8}" presName="parentTextBox" presStyleLbl="node1" presStyleIdx="0" presStyleCnt="6"/>
      <dgm:spPr/>
      <dgm:t>
        <a:bodyPr/>
        <a:lstStyle/>
        <a:p>
          <a:endParaRPr lang="en-US"/>
        </a:p>
      </dgm:t>
    </dgm:pt>
    <dgm:pt modelId="{F9CCA528-09CD-FD45-8464-420B45DA0963}" type="pres">
      <dgm:prSet presAssocID="{01A70FAE-25C1-684B-BC52-BEC8485585E0}" presName="sp" presStyleCnt="0"/>
      <dgm:spPr/>
    </dgm:pt>
    <dgm:pt modelId="{127C45AF-A43E-FF46-8802-033067C6E1CF}" type="pres">
      <dgm:prSet presAssocID="{DEE707EA-082F-1149-9D83-A69D2F0C8BF4}" presName="arrowAndChildren" presStyleCnt="0"/>
      <dgm:spPr/>
    </dgm:pt>
    <dgm:pt modelId="{D879A591-7138-C749-8A50-527F9D0ECA93}" type="pres">
      <dgm:prSet presAssocID="{DEE707EA-082F-1149-9D83-A69D2F0C8BF4}" presName="parentTextArrow" presStyleLbl="node1" presStyleIdx="1" presStyleCnt="6"/>
      <dgm:spPr/>
      <dgm:t>
        <a:bodyPr/>
        <a:lstStyle/>
        <a:p>
          <a:endParaRPr lang="en-US"/>
        </a:p>
      </dgm:t>
    </dgm:pt>
    <dgm:pt modelId="{ED7CD726-1CD6-EC48-B883-F93A875E2B1D}" type="pres">
      <dgm:prSet presAssocID="{52E3D783-FCE1-D941-A998-A4387FB3AC72}" presName="sp" presStyleCnt="0"/>
      <dgm:spPr/>
    </dgm:pt>
    <dgm:pt modelId="{7B55055D-417A-8241-9740-7A787FB01435}" type="pres">
      <dgm:prSet presAssocID="{101F3675-4CC7-FC47-8ACC-9C20FA172CDE}" presName="arrowAndChildren" presStyleCnt="0"/>
      <dgm:spPr/>
    </dgm:pt>
    <dgm:pt modelId="{0894CDEC-E515-6B4F-9B30-2B4FC25BC175}" type="pres">
      <dgm:prSet presAssocID="{101F3675-4CC7-FC47-8ACC-9C20FA172CDE}" presName="parentTextArrow" presStyleLbl="node1" presStyleIdx="2" presStyleCnt="6"/>
      <dgm:spPr/>
      <dgm:t>
        <a:bodyPr/>
        <a:lstStyle/>
        <a:p>
          <a:endParaRPr lang="en-US"/>
        </a:p>
      </dgm:t>
    </dgm:pt>
    <dgm:pt modelId="{4E5FFE58-B805-7C4C-A032-15A8E37B7706}" type="pres">
      <dgm:prSet presAssocID="{52B733B7-8788-B940-897B-758EC0C1F75E}" presName="sp" presStyleCnt="0"/>
      <dgm:spPr/>
    </dgm:pt>
    <dgm:pt modelId="{1503D648-79EF-B844-9283-FB7656D5A9D3}" type="pres">
      <dgm:prSet presAssocID="{BF12E15D-F309-E74F-9E77-82BAABB674F8}" presName="arrowAndChildren" presStyleCnt="0"/>
      <dgm:spPr/>
    </dgm:pt>
    <dgm:pt modelId="{32AEE1F2-F8A6-364D-922B-84E6B0DBC05F}" type="pres">
      <dgm:prSet presAssocID="{BF12E15D-F309-E74F-9E77-82BAABB674F8}" presName="parentTextArrow" presStyleLbl="node1" presStyleIdx="3" presStyleCnt="6"/>
      <dgm:spPr/>
      <dgm:t>
        <a:bodyPr/>
        <a:lstStyle/>
        <a:p>
          <a:endParaRPr lang="en-US"/>
        </a:p>
      </dgm:t>
    </dgm:pt>
    <dgm:pt modelId="{49B53E05-F455-FB4F-A862-91EA4787BEEE}" type="pres">
      <dgm:prSet presAssocID="{3E0A1686-1F6B-DC46-B72F-EFE87E7B266F}" presName="sp" presStyleCnt="0"/>
      <dgm:spPr/>
    </dgm:pt>
    <dgm:pt modelId="{908B0C3A-401D-FD43-8951-B9CB3CB2EEF1}" type="pres">
      <dgm:prSet presAssocID="{99F1A43B-8DCF-A04E-81A6-BF213A33EEFB}" presName="arrowAndChildren" presStyleCnt="0"/>
      <dgm:spPr/>
    </dgm:pt>
    <dgm:pt modelId="{B30373E3-BDC5-1D4B-A2F3-39DD9AE4A1E7}" type="pres">
      <dgm:prSet presAssocID="{99F1A43B-8DCF-A04E-81A6-BF213A33EEFB}" presName="parentTextArrow" presStyleLbl="node1" presStyleIdx="4" presStyleCnt="6"/>
      <dgm:spPr/>
      <dgm:t>
        <a:bodyPr/>
        <a:lstStyle/>
        <a:p>
          <a:endParaRPr lang="en-US"/>
        </a:p>
      </dgm:t>
    </dgm:pt>
    <dgm:pt modelId="{176D9F7B-B3D4-D44E-966A-17E2271629E9}" type="pres">
      <dgm:prSet presAssocID="{63E89DC3-33C8-E344-B9C6-0B2B146CE9D5}" presName="sp" presStyleCnt="0"/>
      <dgm:spPr/>
    </dgm:pt>
    <dgm:pt modelId="{81671539-C1A2-4548-A08A-877C82BF2100}" type="pres">
      <dgm:prSet presAssocID="{32556D06-E20A-9347-8441-FC620C0AE8E4}" presName="arrowAndChildren" presStyleCnt="0"/>
      <dgm:spPr/>
    </dgm:pt>
    <dgm:pt modelId="{C2AF3C7F-CA3C-FC46-BBE3-4275DFE66AC1}" type="pres">
      <dgm:prSet presAssocID="{32556D06-E20A-9347-8441-FC620C0AE8E4}" presName="parentTextArrow" presStyleLbl="node1" presStyleIdx="5" presStyleCnt="6" custLinFactNeighborY="-10648"/>
      <dgm:spPr/>
      <dgm:t>
        <a:bodyPr/>
        <a:lstStyle/>
        <a:p>
          <a:endParaRPr lang="en-US"/>
        </a:p>
      </dgm:t>
    </dgm:pt>
  </dgm:ptLst>
  <dgm:cxnLst>
    <dgm:cxn modelId="{04B6ABD1-2C2A-C94E-839F-0F43EF39BD95}" type="presOf" srcId="{BF12E15D-F309-E74F-9E77-82BAABB674F8}" destId="{32AEE1F2-F8A6-364D-922B-84E6B0DBC05F}" srcOrd="0" destOrd="0" presId="urn:microsoft.com/office/officeart/2005/8/layout/process4"/>
    <dgm:cxn modelId="{8BF0C34A-95B4-0B43-AA7E-067DBF5C2E55}" srcId="{8E4FEE09-5C21-EC40-A7CF-1549B6F71DF4}" destId="{1D3B634F-7D67-7A46-9AC5-6DCC9227B1C8}" srcOrd="5" destOrd="0" parTransId="{49DD4F5A-1C8B-FF4D-92F0-41B371BE40C9}" sibTransId="{410C91F0-CE2E-3F46-A859-3FDF65F318C9}"/>
    <dgm:cxn modelId="{D7F2068B-A6C5-E540-80DF-C1309107C325}" srcId="{8E4FEE09-5C21-EC40-A7CF-1549B6F71DF4}" destId="{DEE707EA-082F-1149-9D83-A69D2F0C8BF4}" srcOrd="4" destOrd="0" parTransId="{B572432E-BD3F-0E47-A8FE-B3F6ED2000B8}" sibTransId="{01A70FAE-25C1-684B-BC52-BEC8485585E0}"/>
    <dgm:cxn modelId="{4453B47D-F113-E14F-B99E-6B975491A5C9}" type="presOf" srcId="{8E4FEE09-5C21-EC40-A7CF-1549B6F71DF4}" destId="{70E9479E-C77B-664A-9455-4EDE144613F8}" srcOrd="0" destOrd="0" presId="urn:microsoft.com/office/officeart/2005/8/layout/process4"/>
    <dgm:cxn modelId="{C367311D-38BF-8E46-A698-D78B38C540E8}" type="presOf" srcId="{DEE707EA-082F-1149-9D83-A69D2F0C8BF4}" destId="{D879A591-7138-C749-8A50-527F9D0ECA93}" srcOrd="0" destOrd="0" presId="urn:microsoft.com/office/officeart/2005/8/layout/process4"/>
    <dgm:cxn modelId="{9CE08FDF-91CD-A94B-91E1-D6F39478F357}" type="presOf" srcId="{32556D06-E20A-9347-8441-FC620C0AE8E4}" destId="{C2AF3C7F-CA3C-FC46-BBE3-4275DFE66AC1}" srcOrd="0" destOrd="0" presId="urn:microsoft.com/office/officeart/2005/8/layout/process4"/>
    <dgm:cxn modelId="{A8785ED3-1DC8-7B4C-BA18-7336842EDD88}" srcId="{8E4FEE09-5C21-EC40-A7CF-1549B6F71DF4}" destId="{BF12E15D-F309-E74F-9E77-82BAABB674F8}" srcOrd="2" destOrd="0" parTransId="{75FFCD37-BE18-F742-95BD-FC6C9A5B8D10}" sibTransId="{52B733B7-8788-B940-897B-758EC0C1F75E}"/>
    <dgm:cxn modelId="{D768EF51-ABBA-4647-AFE0-D58E327CCBB6}" srcId="{8E4FEE09-5C21-EC40-A7CF-1549B6F71DF4}" destId="{99F1A43B-8DCF-A04E-81A6-BF213A33EEFB}" srcOrd="1" destOrd="0" parTransId="{3ACF57D3-8E2C-8447-9C12-6FD9E074E5B5}" sibTransId="{3E0A1686-1F6B-DC46-B72F-EFE87E7B266F}"/>
    <dgm:cxn modelId="{FE01D60B-9474-6245-9E6F-53E8F03A6A74}" type="presOf" srcId="{99F1A43B-8DCF-A04E-81A6-BF213A33EEFB}" destId="{B30373E3-BDC5-1D4B-A2F3-39DD9AE4A1E7}" srcOrd="0" destOrd="0" presId="urn:microsoft.com/office/officeart/2005/8/layout/process4"/>
    <dgm:cxn modelId="{CD595EBA-52A9-0C40-852B-F224D39E44C2}" srcId="{8E4FEE09-5C21-EC40-A7CF-1549B6F71DF4}" destId="{32556D06-E20A-9347-8441-FC620C0AE8E4}" srcOrd="0" destOrd="0" parTransId="{8D74A75C-A66C-B340-B088-1C770C8C0A47}" sibTransId="{63E89DC3-33C8-E344-B9C6-0B2B146CE9D5}"/>
    <dgm:cxn modelId="{AD24605A-7B84-F943-A451-CF21E91E5270}" type="presOf" srcId="{1D3B634F-7D67-7A46-9AC5-6DCC9227B1C8}" destId="{49C1E902-2F58-7642-901B-9A8CEA1ADF5C}" srcOrd="0" destOrd="0" presId="urn:microsoft.com/office/officeart/2005/8/layout/process4"/>
    <dgm:cxn modelId="{AA1AF2BA-62FB-0F4B-8329-DC975BDB9B4B}" srcId="{8E4FEE09-5C21-EC40-A7CF-1549B6F71DF4}" destId="{101F3675-4CC7-FC47-8ACC-9C20FA172CDE}" srcOrd="3" destOrd="0" parTransId="{9592CB50-1A66-E548-AF2D-56C465D934A4}" sibTransId="{52E3D783-FCE1-D941-A998-A4387FB3AC72}"/>
    <dgm:cxn modelId="{BAA19A49-09F5-E44B-83D0-B6722ED0A367}" type="presOf" srcId="{101F3675-4CC7-FC47-8ACC-9C20FA172CDE}" destId="{0894CDEC-E515-6B4F-9B30-2B4FC25BC175}" srcOrd="0" destOrd="0" presId="urn:microsoft.com/office/officeart/2005/8/layout/process4"/>
    <dgm:cxn modelId="{7D93C8FE-3C95-F141-9E87-DBCC362A3BD6}" type="presParOf" srcId="{70E9479E-C77B-664A-9455-4EDE144613F8}" destId="{F4510A79-C76A-2142-A6F9-CF78AFEA184F}" srcOrd="0" destOrd="0" presId="urn:microsoft.com/office/officeart/2005/8/layout/process4"/>
    <dgm:cxn modelId="{1356F6BC-D947-7945-B722-5B2913BD9990}" type="presParOf" srcId="{F4510A79-C76A-2142-A6F9-CF78AFEA184F}" destId="{49C1E902-2F58-7642-901B-9A8CEA1ADF5C}" srcOrd="0" destOrd="0" presId="urn:microsoft.com/office/officeart/2005/8/layout/process4"/>
    <dgm:cxn modelId="{9E2841B9-0D37-9747-9A30-F841CB2EB692}" type="presParOf" srcId="{70E9479E-C77B-664A-9455-4EDE144613F8}" destId="{F9CCA528-09CD-FD45-8464-420B45DA0963}" srcOrd="1" destOrd="0" presId="urn:microsoft.com/office/officeart/2005/8/layout/process4"/>
    <dgm:cxn modelId="{7891DAAE-D4BA-C14A-ACFD-837983A98DE1}" type="presParOf" srcId="{70E9479E-C77B-664A-9455-4EDE144613F8}" destId="{127C45AF-A43E-FF46-8802-033067C6E1CF}" srcOrd="2" destOrd="0" presId="urn:microsoft.com/office/officeart/2005/8/layout/process4"/>
    <dgm:cxn modelId="{11463C7B-0592-B14F-9D29-9C94E3AC5867}" type="presParOf" srcId="{127C45AF-A43E-FF46-8802-033067C6E1CF}" destId="{D879A591-7138-C749-8A50-527F9D0ECA93}" srcOrd="0" destOrd="0" presId="urn:microsoft.com/office/officeart/2005/8/layout/process4"/>
    <dgm:cxn modelId="{DC271399-0F2F-7342-9878-9EC686C0585A}" type="presParOf" srcId="{70E9479E-C77B-664A-9455-4EDE144613F8}" destId="{ED7CD726-1CD6-EC48-B883-F93A875E2B1D}" srcOrd="3" destOrd="0" presId="urn:microsoft.com/office/officeart/2005/8/layout/process4"/>
    <dgm:cxn modelId="{35E96C82-5987-3F40-ABBC-5AF4DC09C898}" type="presParOf" srcId="{70E9479E-C77B-664A-9455-4EDE144613F8}" destId="{7B55055D-417A-8241-9740-7A787FB01435}" srcOrd="4" destOrd="0" presId="urn:microsoft.com/office/officeart/2005/8/layout/process4"/>
    <dgm:cxn modelId="{B6BD2B1B-FEF9-3C46-8053-5E09E47A0398}" type="presParOf" srcId="{7B55055D-417A-8241-9740-7A787FB01435}" destId="{0894CDEC-E515-6B4F-9B30-2B4FC25BC175}" srcOrd="0" destOrd="0" presId="urn:microsoft.com/office/officeart/2005/8/layout/process4"/>
    <dgm:cxn modelId="{8EDAAEEC-FE90-FA4F-B6AA-9EDA3875B41F}" type="presParOf" srcId="{70E9479E-C77B-664A-9455-4EDE144613F8}" destId="{4E5FFE58-B805-7C4C-A032-15A8E37B7706}" srcOrd="5" destOrd="0" presId="urn:microsoft.com/office/officeart/2005/8/layout/process4"/>
    <dgm:cxn modelId="{9CA1038B-CAA9-3448-A6CA-777D7FB302DF}" type="presParOf" srcId="{70E9479E-C77B-664A-9455-4EDE144613F8}" destId="{1503D648-79EF-B844-9283-FB7656D5A9D3}" srcOrd="6" destOrd="0" presId="urn:microsoft.com/office/officeart/2005/8/layout/process4"/>
    <dgm:cxn modelId="{E685D63B-50EF-754F-B003-91508DF1782C}" type="presParOf" srcId="{1503D648-79EF-B844-9283-FB7656D5A9D3}" destId="{32AEE1F2-F8A6-364D-922B-84E6B0DBC05F}" srcOrd="0" destOrd="0" presId="urn:microsoft.com/office/officeart/2005/8/layout/process4"/>
    <dgm:cxn modelId="{6ABA6D3E-2175-414F-A0BA-D4716241AC23}" type="presParOf" srcId="{70E9479E-C77B-664A-9455-4EDE144613F8}" destId="{49B53E05-F455-FB4F-A862-91EA4787BEEE}" srcOrd="7" destOrd="0" presId="urn:microsoft.com/office/officeart/2005/8/layout/process4"/>
    <dgm:cxn modelId="{5761CC29-7261-5E40-86CF-F1329C553EBA}" type="presParOf" srcId="{70E9479E-C77B-664A-9455-4EDE144613F8}" destId="{908B0C3A-401D-FD43-8951-B9CB3CB2EEF1}" srcOrd="8" destOrd="0" presId="urn:microsoft.com/office/officeart/2005/8/layout/process4"/>
    <dgm:cxn modelId="{77D4117E-379E-2443-A0D3-0FF6C11278FB}" type="presParOf" srcId="{908B0C3A-401D-FD43-8951-B9CB3CB2EEF1}" destId="{B30373E3-BDC5-1D4B-A2F3-39DD9AE4A1E7}" srcOrd="0" destOrd="0" presId="urn:microsoft.com/office/officeart/2005/8/layout/process4"/>
    <dgm:cxn modelId="{B2709B7E-A486-0942-8E3A-3B03029B1648}" type="presParOf" srcId="{70E9479E-C77B-664A-9455-4EDE144613F8}" destId="{176D9F7B-B3D4-D44E-966A-17E2271629E9}" srcOrd="9" destOrd="0" presId="urn:microsoft.com/office/officeart/2005/8/layout/process4"/>
    <dgm:cxn modelId="{B8BCF8FA-8B79-F947-81EB-0231AE90DA2B}" type="presParOf" srcId="{70E9479E-C77B-664A-9455-4EDE144613F8}" destId="{81671539-C1A2-4548-A08A-877C82BF2100}" srcOrd="10" destOrd="0" presId="urn:microsoft.com/office/officeart/2005/8/layout/process4"/>
    <dgm:cxn modelId="{6A7F00F4-C55A-6D4A-9653-D1132ADBEE91}" type="presParOf" srcId="{81671539-C1A2-4548-A08A-877C82BF2100}" destId="{C2AF3C7F-CA3C-FC46-BBE3-4275DFE66AC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80F62B-F46D-844E-AEEE-D44B59E48511}" type="doc">
      <dgm:prSet loTypeId="urn:microsoft.com/office/officeart/2005/8/layout/default" loCatId="" qsTypeId="urn:microsoft.com/office/officeart/2005/8/quickstyle/simple4" qsCatId="simple" csTypeId="urn:microsoft.com/office/officeart/2005/8/colors/colorful1" csCatId="colorful"/>
      <dgm:spPr/>
      <dgm:t>
        <a:bodyPr/>
        <a:lstStyle/>
        <a:p>
          <a:endParaRPr lang="en-US"/>
        </a:p>
      </dgm:t>
    </dgm:pt>
    <dgm:pt modelId="{636B7560-5808-A443-8939-EC33BDFED843}">
      <dgm:prSet/>
      <dgm:spPr/>
      <dgm:t>
        <a:bodyPr/>
        <a:lstStyle/>
        <a:p>
          <a:pPr rtl="0"/>
          <a:r>
            <a:rPr lang="en-US" baseline="0" smtClean="0"/>
            <a:t>Systems Engineering Experts, Inc. (SEE, Inc.)</a:t>
          </a:r>
          <a:endParaRPr lang="en-US"/>
        </a:p>
      </dgm:t>
    </dgm:pt>
    <dgm:pt modelId="{FEA937C0-90A2-6141-B7CF-6AE63FAE9A24}" type="parTrans" cxnId="{C67BC066-36C8-BE4C-812D-75E972D68B60}">
      <dgm:prSet/>
      <dgm:spPr/>
      <dgm:t>
        <a:bodyPr/>
        <a:lstStyle/>
        <a:p>
          <a:endParaRPr lang="en-US"/>
        </a:p>
      </dgm:t>
    </dgm:pt>
    <dgm:pt modelId="{1660291C-6D56-EF47-AFA9-52FE3119726B}" type="sibTrans" cxnId="{C67BC066-36C8-BE4C-812D-75E972D68B60}">
      <dgm:prSet/>
      <dgm:spPr/>
      <dgm:t>
        <a:bodyPr/>
        <a:lstStyle/>
        <a:p>
          <a:endParaRPr lang="en-US"/>
        </a:p>
      </dgm:t>
    </dgm:pt>
    <dgm:pt modelId="{38CA9305-84C3-064B-B823-804090F72A6B}">
      <dgm:prSet/>
      <dgm:spPr/>
      <dgm:t>
        <a:bodyPr/>
        <a:lstStyle/>
        <a:p>
          <a:pPr rtl="0"/>
          <a:r>
            <a:rPr lang="en-US" baseline="0" smtClean="0"/>
            <a:t>Testers-R-Us (responsible for testing the prototype against requirements)</a:t>
          </a:r>
          <a:endParaRPr lang="en-US"/>
        </a:p>
      </dgm:t>
    </dgm:pt>
    <dgm:pt modelId="{2FE037C7-3EF9-AC46-909C-77F4DD7C8425}" type="parTrans" cxnId="{73897B95-A71E-4D4F-82CA-F798ED79D6D2}">
      <dgm:prSet/>
      <dgm:spPr/>
      <dgm:t>
        <a:bodyPr/>
        <a:lstStyle/>
        <a:p>
          <a:endParaRPr lang="en-US"/>
        </a:p>
      </dgm:t>
    </dgm:pt>
    <dgm:pt modelId="{2AECEA73-EACD-5C4A-A0BC-1DF0C760DC7B}" type="sibTrans" cxnId="{73897B95-A71E-4D4F-82CA-F798ED79D6D2}">
      <dgm:prSet/>
      <dgm:spPr/>
      <dgm:t>
        <a:bodyPr/>
        <a:lstStyle/>
        <a:p>
          <a:endParaRPr lang="en-US"/>
        </a:p>
      </dgm:t>
    </dgm:pt>
    <dgm:pt modelId="{1B10EFF3-6E34-9A45-AD1C-7E60621FC03E}">
      <dgm:prSet/>
      <dgm:spPr/>
      <dgm:t>
        <a:bodyPr/>
        <a:lstStyle/>
        <a:p>
          <a:pPr rtl="0"/>
          <a:r>
            <a:rPr lang="en-US" baseline="0" smtClean="0"/>
            <a:t>Contracting Companies (competing in advanced development prototype competition)</a:t>
          </a:r>
          <a:endParaRPr lang="en-US"/>
        </a:p>
      </dgm:t>
    </dgm:pt>
    <dgm:pt modelId="{60C7DD0A-6B53-974D-94D4-DB38E76E28D1}" type="parTrans" cxnId="{97896A74-55F7-1743-ACEF-A539C5661249}">
      <dgm:prSet/>
      <dgm:spPr/>
      <dgm:t>
        <a:bodyPr/>
        <a:lstStyle/>
        <a:p>
          <a:endParaRPr lang="en-US"/>
        </a:p>
      </dgm:t>
    </dgm:pt>
    <dgm:pt modelId="{0E3B5F31-DB45-9D4C-83F0-EFC7307B3380}" type="sibTrans" cxnId="{97896A74-55F7-1743-ACEF-A539C5661249}">
      <dgm:prSet/>
      <dgm:spPr/>
      <dgm:t>
        <a:bodyPr/>
        <a:lstStyle/>
        <a:p>
          <a:endParaRPr lang="en-US"/>
        </a:p>
      </dgm:t>
    </dgm:pt>
    <dgm:pt modelId="{B2BF7278-8800-5C4F-9E11-BC55CC0BE982}">
      <dgm:prSet/>
      <dgm:spPr/>
      <dgm:t>
        <a:bodyPr/>
        <a:lstStyle/>
        <a:p>
          <a:pPr rtl="0"/>
          <a:r>
            <a:rPr lang="en-US" baseline="0" smtClean="0"/>
            <a:t>Warfighter (the end user)</a:t>
          </a:r>
          <a:endParaRPr lang="en-US"/>
        </a:p>
      </dgm:t>
    </dgm:pt>
    <dgm:pt modelId="{496D0834-BDF5-E74C-9F66-C3DE8AB77CB9}" type="parTrans" cxnId="{FC7F4D66-5FDB-EB41-B317-0D7F5E8EADF5}">
      <dgm:prSet/>
      <dgm:spPr/>
      <dgm:t>
        <a:bodyPr/>
        <a:lstStyle/>
        <a:p>
          <a:endParaRPr lang="en-US"/>
        </a:p>
      </dgm:t>
    </dgm:pt>
    <dgm:pt modelId="{95CBDA70-1390-7644-8750-158C9F8DC281}" type="sibTrans" cxnId="{FC7F4D66-5FDB-EB41-B317-0D7F5E8EADF5}">
      <dgm:prSet/>
      <dgm:spPr/>
      <dgm:t>
        <a:bodyPr/>
        <a:lstStyle/>
        <a:p>
          <a:endParaRPr lang="en-US"/>
        </a:p>
      </dgm:t>
    </dgm:pt>
    <dgm:pt modelId="{943A048D-A2DC-F741-A79F-514FA127C2AB}">
      <dgm:prSet/>
      <dgm:spPr/>
      <dgm:t>
        <a:bodyPr/>
        <a:lstStyle/>
        <a:p>
          <a:pPr rtl="0"/>
          <a:r>
            <a:rPr lang="en-US" baseline="0" smtClean="0"/>
            <a:t>Taxpayer (financial support)</a:t>
          </a:r>
          <a:endParaRPr lang="en-US"/>
        </a:p>
      </dgm:t>
    </dgm:pt>
    <dgm:pt modelId="{C5AEFEF9-E72F-C64A-8456-50D99EB674C6}" type="parTrans" cxnId="{A73FBA98-AA01-574C-B773-196D9CD252CE}">
      <dgm:prSet/>
      <dgm:spPr/>
      <dgm:t>
        <a:bodyPr/>
        <a:lstStyle/>
        <a:p>
          <a:endParaRPr lang="en-US"/>
        </a:p>
      </dgm:t>
    </dgm:pt>
    <dgm:pt modelId="{1D6602D4-B04F-0F4B-B4EF-5B3176F19688}" type="sibTrans" cxnId="{A73FBA98-AA01-574C-B773-196D9CD252CE}">
      <dgm:prSet/>
      <dgm:spPr/>
      <dgm:t>
        <a:bodyPr/>
        <a:lstStyle/>
        <a:p>
          <a:endParaRPr lang="en-US"/>
        </a:p>
      </dgm:t>
    </dgm:pt>
    <dgm:pt modelId="{17D7D8AC-F34B-2647-84EA-C32700F56EB4}">
      <dgm:prSet/>
      <dgm:spPr/>
      <dgm:t>
        <a:bodyPr/>
        <a:lstStyle/>
        <a:p>
          <a:pPr rtl="0"/>
          <a:r>
            <a:rPr lang="en-US" baseline="0" smtClean="0"/>
            <a:t>Congress (budget approval)</a:t>
          </a:r>
          <a:endParaRPr lang="en-US"/>
        </a:p>
      </dgm:t>
    </dgm:pt>
    <dgm:pt modelId="{AA23DB22-36CC-2944-9C25-ACF1E3DD8AD8}" type="parTrans" cxnId="{8635ECA8-FE0D-0B4C-8257-1AD3E04DCECC}">
      <dgm:prSet/>
      <dgm:spPr/>
      <dgm:t>
        <a:bodyPr/>
        <a:lstStyle/>
        <a:p>
          <a:endParaRPr lang="en-US"/>
        </a:p>
      </dgm:t>
    </dgm:pt>
    <dgm:pt modelId="{4E3C9AA6-96F8-BD45-AF72-D0B843150409}" type="sibTrans" cxnId="{8635ECA8-FE0D-0B4C-8257-1AD3E04DCECC}">
      <dgm:prSet/>
      <dgm:spPr/>
      <dgm:t>
        <a:bodyPr/>
        <a:lstStyle/>
        <a:p>
          <a:endParaRPr lang="en-US"/>
        </a:p>
      </dgm:t>
    </dgm:pt>
    <dgm:pt modelId="{452EE37F-6E01-E149-AC54-B7B82EE7A04B}">
      <dgm:prSet/>
      <dgm:spPr/>
      <dgm:t>
        <a:bodyPr/>
        <a:lstStyle/>
        <a:p>
          <a:pPr rtl="0"/>
          <a:r>
            <a:rPr lang="en-US" baseline="0" smtClean="0"/>
            <a:t>PEO-IED (where our IPT works)</a:t>
          </a:r>
          <a:endParaRPr lang="en-US"/>
        </a:p>
      </dgm:t>
    </dgm:pt>
    <dgm:pt modelId="{6938225B-0E41-2345-98CA-18A3865E9081}" type="parTrans" cxnId="{94E7CD7E-D883-EA48-B9E3-D9495663CC9A}">
      <dgm:prSet/>
      <dgm:spPr/>
      <dgm:t>
        <a:bodyPr/>
        <a:lstStyle/>
        <a:p>
          <a:endParaRPr lang="en-US"/>
        </a:p>
      </dgm:t>
    </dgm:pt>
    <dgm:pt modelId="{4A5D0921-CB4C-7043-9088-274160E1E429}" type="sibTrans" cxnId="{94E7CD7E-D883-EA48-B9E3-D9495663CC9A}">
      <dgm:prSet/>
      <dgm:spPr/>
      <dgm:t>
        <a:bodyPr/>
        <a:lstStyle/>
        <a:p>
          <a:endParaRPr lang="en-US"/>
        </a:p>
      </dgm:t>
    </dgm:pt>
    <dgm:pt modelId="{6C6FF5E9-419A-D541-8F95-3BB8A8606C15}">
      <dgm:prSet/>
      <dgm:spPr/>
      <dgm:t>
        <a:bodyPr/>
        <a:lstStyle/>
        <a:p>
          <a:pPr rtl="0"/>
          <a:r>
            <a:rPr lang="en-US" baseline="0" smtClean="0"/>
            <a:t>Lego, Inc. (manufactures a critical component used to create METAL-V)</a:t>
          </a:r>
          <a:endParaRPr lang="en-US"/>
        </a:p>
      </dgm:t>
    </dgm:pt>
    <dgm:pt modelId="{998CA489-9ABD-E242-968C-25665E2DA716}" type="parTrans" cxnId="{0234CFB9-A385-7A4B-94B1-D97396E37011}">
      <dgm:prSet/>
      <dgm:spPr/>
      <dgm:t>
        <a:bodyPr/>
        <a:lstStyle/>
        <a:p>
          <a:endParaRPr lang="en-US"/>
        </a:p>
      </dgm:t>
    </dgm:pt>
    <dgm:pt modelId="{3AC5A5E4-BEE8-2448-9530-195676B51872}" type="sibTrans" cxnId="{0234CFB9-A385-7A4B-94B1-D97396E37011}">
      <dgm:prSet/>
      <dgm:spPr/>
      <dgm:t>
        <a:bodyPr/>
        <a:lstStyle/>
        <a:p>
          <a:endParaRPr lang="en-US"/>
        </a:p>
      </dgm:t>
    </dgm:pt>
    <dgm:pt modelId="{38F5CB9B-B847-A549-AB73-648A38BC571A}">
      <dgm:prSet/>
      <dgm:spPr/>
      <dgm:t>
        <a:bodyPr/>
        <a:lstStyle/>
        <a:p>
          <a:pPr rtl="0"/>
          <a:r>
            <a:rPr lang="en-US" baseline="0" smtClean="0"/>
            <a:t>PEO C3T</a:t>
          </a:r>
          <a:endParaRPr lang="en-US"/>
        </a:p>
      </dgm:t>
    </dgm:pt>
    <dgm:pt modelId="{8B0A9FBB-BBE1-524B-B1CA-BEDAF42337A9}" type="parTrans" cxnId="{31AADDEF-50D7-B144-8D41-5DB11485A06C}">
      <dgm:prSet/>
      <dgm:spPr/>
      <dgm:t>
        <a:bodyPr/>
        <a:lstStyle/>
        <a:p>
          <a:endParaRPr lang="en-US"/>
        </a:p>
      </dgm:t>
    </dgm:pt>
    <dgm:pt modelId="{740AFD13-528A-544E-BFF2-32225CDF570B}" type="sibTrans" cxnId="{31AADDEF-50D7-B144-8D41-5DB11485A06C}">
      <dgm:prSet/>
      <dgm:spPr/>
      <dgm:t>
        <a:bodyPr/>
        <a:lstStyle/>
        <a:p>
          <a:endParaRPr lang="en-US"/>
        </a:p>
      </dgm:t>
    </dgm:pt>
    <dgm:pt modelId="{6D893A6D-6DF8-464A-97EF-8A3E14A0DDC3}">
      <dgm:prSet/>
      <dgm:spPr/>
      <dgm:t>
        <a:bodyPr/>
        <a:lstStyle/>
        <a:p>
          <a:pPr rtl="0"/>
          <a:r>
            <a:rPr lang="en-US" baseline="0" smtClean="0"/>
            <a:t>PM Mission Command</a:t>
          </a:r>
          <a:endParaRPr lang="en-US"/>
        </a:p>
      </dgm:t>
    </dgm:pt>
    <dgm:pt modelId="{6D69574B-A917-B840-9902-101A22C2B018}" type="parTrans" cxnId="{4CE6C709-07AC-3E43-8D6B-376F2698B5FF}">
      <dgm:prSet/>
      <dgm:spPr/>
      <dgm:t>
        <a:bodyPr/>
        <a:lstStyle/>
        <a:p>
          <a:endParaRPr lang="en-US"/>
        </a:p>
      </dgm:t>
    </dgm:pt>
    <dgm:pt modelId="{00535AAD-41F3-A940-98DB-0D5A045A964E}" type="sibTrans" cxnId="{4CE6C709-07AC-3E43-8D6B-376F2698B5FF}">
      <dgm:prSet/>
      <dgm:spPr/>
      <dgm:t>
        <a:bodyPr/>
        <a:lstStyle/>
        <a:p>
          <a:endParaRPr lang="en-US"/>
        </a:p>
      </dgm:t>
    </dgm:pt>
    <dgm:pt modelId="{8224252F-C162-A04A-9BD6-23A3C19AADB0}">
      <dgm:prSet/>
      <dgm:spPr/>
      <dgm:t>
        <a:bodyPr/>
        <a:lstStyle/>
        <a:p>
          <a:pPr rtl="0"/>
          <a:r>
            <a:rPr lang="en-US" baseline="0" smtClean="0"/>
            <a:t>Tank Automotive Research, Development and Engineering Center (TARDEC)</a:t>
          </a:r>
          <a:endParaRPr lang="en-US"/>
        </a:p>
      </dgm:t>
    </dgm:pt>
    <dgm:pt modelId="{47586DB5-6D56-6C4D-AED9-BA65D0AF0F34}" type="parTrans" cxnId="{BA265261-0BA6-2143-BC40-6664948AB17B}">
      <dgm:prSet/>
      <dgm:spPr/>
      <dgm:t>
        <a:bodyPr/>
        <a:lstStyle/>
        <a:p>
          <a:endParaRPr lang="en-US"/>
        </a:p>
      </dgm:t>
    </dgm:pt>
    <dgm:pt modelId="{EFEA7552-6B19-CC4C-809D-029E22E571C3}" type="sibTrans" cxnId="{BA265261-0BA6-2143-BC40-6664948AB17B}">
      <dgm:prSet/>
      <dgm:spPr/>
      <dgm:t>
        <a:bodyPr/>
        <a:lstStyle/>
        <a:p>
          <a:endParaRPr lang="en-US"/>
        </a:p>
      </dgm:t>
    </dgm:pt>
    <dgm:pt modelId="{10E9E198-B2B4-6D45-8B35-DC90880DAFC0}">
      <dgm:prSet/>
      <dgm:spPr/>
      <dgm:t>
        <a:bodyPr/>
        <a:lstStyle/>
        <a:p>
          <a:pPr rtl="0"/>
          <a:r>
            <a:rPr lang="en-US" baseline="0" smtClean="0"/>
            <a:t>Project Manager Close Combat Systems (PM CCS)</a:t>
          </a:r>
          <a:endParaRPr lang="en-US"/>
        </a:p>
      </dgm:t>
    </dgm:pt>
    <dgm:pt modelId="{605382D8-B7CB-1B47-A6BE-91340B9AC3E3}" type="parTrans" cxnId="{AFF17FBD-56CE-DD4C-82F8-DB9FC750EA9F}">
      <dgm:prSet/>
      <dgm:spPr/>
      <dgm:t>
        <a:bodyPr/>
        <a:lstStyle/>
        <a:p>
          <a:endParaRPr lang="en-US"/>
        </a:p>
      </dgm:t>
    </dgm:pt>
    <dgm:pt modelId="{3CE0A74C-E0F7-5F40-9B3C-CCD11D6A9EE6}" type="sibTrans" cxnId="{AFF17FBD-56CE-DD4C-82F8-DB9FC750EA9F}">
      <dgm:prSet/>
      <dgm:spPr/>
      <dgm:t>
        <a:bodyPr/>
        <a:lstStyle/>
        <a:p>
          <a:endParaRPr lang="en-US"/>
        </a:p>
      </dgm:t>
    </dgm:pt>
    <dgm:pt modelId="{57BC4152-D777-D74F-A4E4-16B940B5F39A}">
      <dgm:prSet/>
      <dgm:spPr/>
      <dgm:t>
        <a:bodyPr/>
        <a:lstStyle/>
        <a:p>
          <a:pPr rtl="0"/>
          <a:r>
            <a:rPr lang="en-US" baseline="0" smtClean="0"/>
            <a:t>Product Manager Countermine and Explosive Ordnance Disposal (PdM CM&amp;EOD)</a:t>
          </a:r>
          <a:endParaRPr lang="en-US"/>
        </a:p>
      </dgm:t>
    </dgm:pt>
    <dgm:pt modelId="{52E7FA4A-15B1-2440-8490-892023AEE4C7}" type="parTrans" cxnId="{BC7376BA-E6B2-754F-9E06-5A980A3B05A8}">
      <dgm:prSet/>
      <dgm:spPr/>
      <dgm:t>
        <a:bodyPr/>
        <a:lstStyle/>
        <a:p>
          <a:endParaRPr lang="en-US"/>
        </a:p>
      </dgm:t>
    </dgm:pt>
    <dgm:pt modelId="{B34FE85B-8C3A-B646-858C-4EBCD87C16C6}" type="sibTrans" cxnId="{BC7376BA-E6B2-754F-9E06-5A980A3B05A8}">
      <dgm:prSet/>
      <dgm:spPr/>
      <dgm:t>
        <a:bodyPr/>
        <a:lstStyle/>
        <a:p>
          <a:endParaRPr lang="en-US"/>
        </a:p>
      </dgm:t>
    </dgm:pt>
    <dgm:pt modelId="{267635B1-0CA6-C648-9B4E-CB75E0F241B3}">
      <dgm:prSet/>
      <dgm:spPr/>
      <dgm:t>
        <a:bodyPr/>
        <a:lstStyle/>
        <a:p>
          <a:pPr rtl="0"/>
          <a:r>
            <a:rPr lang="en-US" baseline="0" smtClean="0"/>
            <a:t>Product Manager IED Defeat/Protect Force (IEDD/PF)</a:t>
          </a:r>
          <a:endParaRPr lang="en-US"/>
        </a:p>
      </dgm:t>
    </dgm:pt>
    <dgm:pt modelId="{5EF974E9-B39A-184F-895F-B0F1F9A8AB30}" type="parTrans" cxnId="{5FFD31BD-95B5-064A-9728-B565954AC256}">
      <dgm:prSet/>
      <dgm:spPr/>
      <dgm:t>
        <a:bodyPr/>
        <a:lstStyle/>
        <a:p>
          <a:endParaRPr lang="en-US"/>
        </a:p>
      </dgm:t>
    </dgm:pt>
    <dgm:pt modelId="{CBACE87E-DD3C-8B42-9D55-B0AF956DE586}" type="sibTrans" cxnId="{5FFD31BD-95B5-064A-9728-B565954AC256}">
      <dgm:prSet/>
      <dgm:spPr/>
      <dgm:t>
        <a:bodyPr/>
        <a:lstStyle/>
        <a:p>
          <a:endParaRPr lang="en-US"/>
        </a:p>
      </dgm:t>
    </dgm:pt>
    <dgm:pt modelId="{B8B98A05-1D3E-5C43-97EC-EC50A47D57BD}" type="pres">
      <dgm:prSet presAssocID="{A480F62B-F46D-844E-AEEE-D44B59E48511}" presName="diagram" presStyleCnt="0">
        <dgm:presLayoutVars>
          <dgm:dir/>
          <dgm:resizeHandles val="exact"/>
        </dgm:presLayoutVars>
      </dgm:prSet>
      <dgm:spPr/>
      <dgm:t>
        <a:bodyPr/>
        <a:lstStyle/>
        <a:p>
          <a:endParaRPr lang="en-US"/>
        </a:p>
      </dgm:t>
    </dgm:pt>
    <dgm:pt modelId="{192B3520-3698-3D43-B68A-4FAB15105989}" type="pres">
      <dgm:prSet presAssocID="{636B7560-5808-A443-8939-EC33BDFED843}" presName="node" presStyleLbl="node1" presStyleIdx="0" presStyleCnt="14">
        <dgm:presLayoutVars>
          <dgm:bulletEnabled val="1"/>
        </dgm:presLayoutVars>
      </dgm:prSet>
      <dgm:spPr/>
      <dgm:t>
        <a:bodyPr/>
        <a:lstStyle/>
        <a:p>
          <a:endParaRPr lang="en-US"/>
        </a:p>
      </dgm:t>
    </dgm:pt>
    <dgm:pt modelId="{25BAE200-5B52-8848-8B4C-24924F2132ED}" type="pres">
      <dgm:prSet presAssocID="{1660291C-6D56-EF47-AFA9-52FE3119726B}" presName="sibTrans" presStyleCnt="0"/>
      <dgm:spPr/>
    </dgm:pt>
    <dgm:pt modelId="{F078812B-D492-0A44-A4D8-EF42602303E4}" type="pres">
      <dgm:prSet presAssocID="{38CA9305-84C3-064B-B823-804090F72A6B}" presName="node" presStyleLbl="node1" presStyleIdx="1" presStyleCnt="14">
        <dgm:presLayoutVars>
          <dgm:bulletEnabled val="1"/>
        </dgm:presLayoutVars>
      </dgm:prSet>
      <dgm:spPr/>
      <dgm:t>
        <a:bodyPr/>
        <a:lstStyle/>
        <a:p>
          <a:endParaRPr lang="en-US"/>
        </a:p>
      </dgm:t>
    </dgm:pt>
    <dgm:pt modelId="{59F012BA-B844-C749-8D09-03F103B9272A}" type="pres">
      <dgm:prSet presAssocID="{2AECEA73-EACD-5C4A-A0BC-1DF0C760DC7B}" presName="sibTrans" presStyleCnt="0"/>
      <dgm:spPr/>
    </dgm:pt>
    <dgm:pt modelId="{DC187D0D-1CCF-5446-8D53-AB51C6BD573E}" type="pres">
      <dgm:prSet presAssocID="{1B10EFF3-6E34-9A45-AD1C-7E60621FC03E}" presName="node" presStyleLbl="node1" presStyleIdx="2" presStyleCnt="14">
        <dgm:presLayoutVars>
          <dgm:bulletEnabled val="1"/>
        </dgm:presLayoutVars>
      </dgm:prSet>
      <dgm:spPr/>
      <dgm:t>
        <a:bodyPr/>
        <a:lstStyle/>
        <a:p>
          <a:endParaRPr lang="en-US"/>
        </a:p>
      </dgm:t>
    </dgm:pt>
    <dgm:pt modelId="{D7ABA99F-9838-9B44-BF42-7199843C0632}" type="pres">
      <dgm:prSet presAssocID="{0E3B5F31-DB45-9D4C-83F0-EFC7307B3380}" presName="sibTrans" presStyleCnt="0"/>
      <dgm:spPr/>
    </dgm:pt>
    <dgm:pt modelId="{81436A34-85CA-D24F-B9A1-0A11AFD1DFEB}" type="pres">
      <dgm:prSet presAssocID="{B2BF7278-8800-5C4F-9E11-BC55CC0BE982}" presName="node" presStyleLbl="node1" presStyleIdx="3" presStyleCnt="14">
        <dgm:presLayoutVars>
          <dgm:bulletEnabled val="1"/>
        </dgm:presLayoutVars>
      </dgm:prSet>
      <dgm:spPr/>
      <dgm:t>
        <a:bodyPr/>
        <a:lstStyle/>
        <a:p>
          <a:endParaRPr lang="en-US"/>
        </a:p>
      </dgm:t>
    </dgm:pt>
    <dgm:pt modelId="{8C998A65-1CC7-4D40-A54E-BAB960A4886D}" type="pres">
      <dgm:prSet presAssocID="{95CBDA70-1390-7644-8750-158C9F8DC281}" presName="sibTrans" presStyleCnt="0"/>
      <dgm:spPr/>
    </dgm:pt>
    <dgm:pt modelId="{BC98FAEC-1171-7E46-A50E-9A331638C100}" type="pres">
      <dgm:prSet presAssocID="{943A048D-A2DC-F741-A79F-514FA127C2AB}" presName="node" presStyleLbl="node1" presStyleIdx="4" presStyleCnt="14">
        <dgm:presLayoutVars>
          <dgm:bulletEnabled val="1"/>
        </dgm:presLayoutVars>
      </dgm:prSet>
      <dgm:spPr/>
      <dgm:t>
        <a:bodyPr/>
        <a:lstStyle/>
        <a:p>
          <a:endParaRPr lang="en-US"/>
        </a:p>
      </dgm:t>
    </dgm:pt>
    <dgm:pt modelId="{B83C6E34-1D5A-7846-9865-39E3583ACF20}" type="pres">
      <dgm:prSet presAssocID="{1D6602D4-B04F-0F4B-B4EF-5B3176F19688}" presName="sibTrans" presStyleCnt="0"/>
      <dgm:spPr/>
    </dgm:pt>
    <dgm:pt modelId="{CD02D89B-EA2A-314C-A77D-8A596A4BEA2B}" type="pres">
      <dgm:prSet presAssocID="{17D7D8AC-F34B-2647-84EA-C32700F56EB4}" presName="node" presStyleLbl="node1" presStyleIdx="5" presStyleCnt="14">
        <dgm:presLayoutVars>
          <dgm:bulletEnabled val="1"/>
        </dgm:presLayoutVars>
      </dgm:prSet>
      <dgm:spPr/>
      <dgm:t>
        <a:bodyPr/>
        <a:lstStyle/>
        <a:p>
          <a:endParaRPr lang="en-US"/>
        </a:p>
      </dgm:t>
    </dgm:pt>
    <dgm:pt modelId="{818B63CA-1B8F-954E-8861-618982DA3AA1}" type="pres">
      <dgm:prSet presAssocID="{4E3C9AA6-96F8-BD45-AF72-D0B843150409}" presName="sibTrans" presStyleCnt="0"/>
      <dgm:spPr/>
    </dgm:pt>
    <dgm:pt modelId="{4F5D7147-94BE-CB45-8E4B-4F23F6A4C397}" type="pres">
      <dgm:prSet presAssocID="{452EE37F-6E01-E149-AC54-B7B82EE7A04B}" presName="node" presStyleLbl="node1" presStyleIdx="6" presStyleCnt="14">
        <dgm:presLayoutVars>
          <dgm:bulletEnabled val="1"/>
        </dgm:presLayoutVars>
      </dgm:prSet>
      <dgm:spPr/>
      <dgm:t>
        <a:bodyPr/>
        <a:lstStyle/>
        <a:p>
          <a:endParaRPr lang="en-US"/>
        </a:p>
      </dgm:t>
    </dgm:pt>
    <dgm:pt modelId="{8001F26B-1E23-BD44-8864-7F59BE05E766}" type="pres">
      <dgm:prSet presAssocID="{4A5D0921-CB4C-7043-9088-274160E1E429}" presName="sibTrans" presStyleCnt="0"/>
      <dgm:spPr/>
    </dgm:pt>
    <dgm:pt modelId="{4B785924-73BA-A840-A933-AC4AA5E1B5D7}" type="pres">
      <dgm:prSet presAssocID="{6C6FF5E9-419A-D541-8F95-3BB8A8606C15}" presName="node" presStyleLbl="node1" presStyleIdx="7" presStyleCnt="14">
        <dgm:presLayoutVars>
          <dgm:bulletEnabled val="1"/>
        </dgm:presLayoutVars>
      </dgm:prSet>
      <dgm:spPr/>
      <dgm:t>
        <a:bodyPr/>
        <a:lstStyle/>
        <a:p>
          <a:endParaRPr lang="en-US"/>
        </a:p>
      </dgm:t>
    </dgm:pt>
    <dgm:pt modelId="{C096C7ED-1D63-1C48-BE59-21192F2EC66F}" type="pres">
      <dgm:prSet presAssocID="{3AC5A5E4-BEE8-2448-9530-195676B51872}" presName="sibTrans" presStyleCnt="0"/>
      <dgm:spPr/>
    </dgm:pt>
    <dgm:pt modelId="{F91037D7-B4E0-6748-BE3C-C58D46894DCE}" type="pres">
      <dgm:prSet presAssocID="{38F5CB9B-B847-A549-AB73-648A38BC571A}" presName="node" presStyleLbl="node1" presStyleIdx="8" presStyleCnt="14">
        <dgm:presLayoutVars>
          <dgm:bulletEnabled val="1"/>
        </dgm:presLayoutVars>
      </dgm:prSet>
      <dgm:spPr/>
      <dgm:t>
        <a:bodyPr/>
        <a:lstStyle/>
        <a:p>
          <a:endParaRPr lang="en-US"/>
        </a:p>
      </dgm:t>
    </dgm:pt>
    <dgm:pt modelId="{B7184CBD-8C12-7B48-9ACE-7597E06BE6DD}" type="pres">
      <dgm:prSet presAssocID="{740AFD13-528A-544E-BFF2-32225CDF570B}" presName="sibTrans" presStyleCnt="0"/>
      <dgm:spPr/>
    </dgm:pt>
    <dgm:pt modelId="{35160571-E1CC-9845-A234-9692AAC0CA2D}" type="pres">
      <dgm:prSet presAssocID="{6D893A6D-6DF8-464A-97EF-8A3E14A0DDC3}" presName="node" presStyleLbl="node1" presStyleIdx="9" presStyleCnt="14">
        <dgm:presLayoutVars>
          <dgm:bulletEnabled val="1"/>
        </dgm:presLayoutVars>
      </dgm:prSet>
      <dgm:spPr/>
      <dgm:t>
        <a:bodyPr/>
        <a:lstStyle/>
        <a:p>
          <a:endParaRPr lang="en-US"/>
        </a:p>
      </dgm:t>
    </dgm:pt>
    <dgm:pt modelId="{9F3D6A05-F190-6F41-A864-1F21C5838F73}" type="pres">
      <dgm:prSet presAssocID="{00535AAD-41F3-A940-98DB-0D5A045A964E}" presName="sibTrans" presStyleCnt="0"/>
      <dgm:spPr/>
    </dgm:pt>
    <dgm:pt modelId="{1FF9361F-B0E5-8040-8D3F-9688A4C8ADFE}" type="pres">
      <dgm:prSet presAssocID="{8224252F-C162-A04A-9BD6-23A3C19AADB0}" presName="node" presStyleLbl="node1" presStyleIdx="10" presStyleCnt="14">
        <dgm:presLayoutVars>
          <dgm:bulletEnabled val="1"/>
        </dgm:presLayoutVars>
      </dgm:prSet>
      <dgm:spPr/>
      <dgm:t>
        <a:bodyPr/>
        <a:lstStyle/>
        <a:p>
          <a:endParaRPr lang="en-US"/>
        </a:p>
      </dgm:t>
    </dgm:pt>
    <dgm:pt modelId="{5CA8C543-FF01-D747-8FF4-6DA7F3719550}" type="pres">
      <dgm:prSet presAssocID="{EFEA7552-6B19-CC4C-809D-029E22E571C3}" presName="sibTrans" presStyleCnt="0"/>
      <dgm:spPr/>
    </dgm:pt>
    <dgm:pt modelId="{9A376C8B-88DF-C945-99F1-A50B0104566F}" type="pres">
      <dgm:prSet presAssocID="{10E9E198-B2B4-6D45-8B35-DC90880DAFC0}" presName="node" presStyleLbl="node1" presStyleIdx="11" presStyleCnt="14">
        <dgm:presLayoutVars>
          <dgm:bulletEnabled val="1"/>
        </dgm:presLayoutVars>
      </dgm:prSet>
      <dgm:spPr/>
      <dgm:t>
        <a:bodyPr/>
        <a:lstStyle/>
        <a:p>
          <a:endParaRPr lang="en-US"/>
        </a:p>
      </dgm:t>
    </dgm:pt>
    <dgm:pt modelId="{0014AC14-8EAB-0A41-BE4E-6992704D8CB8}" type="pres">
      <dgm:prSet presAssocID="{3CE0A74C-E0F7-5F40-9B3C-CCD11D6A9EE6}" presName="sibTrans" presStyleCnt="0"/>
      <dgm:spPr/>
    </dgm:pt>
    <dgm:pt modelId="{5C1C24BA-BFE2-6F46-BC19-76B317DC9D65}" type="pres">
      <dgm:prSet presAssocID="{57BC4152-D777-D74F-A4E4-16B940B5F39A}" presName="node" presStyleLbl="node1" presStyleIdx="12" presStyleCnt="14">
        <dgm:presLayoutVars>
          <dgm:bulletEnabled val="1"/>
        </dgm:presLayoutVars>
      </dgm:prSet>
      <dgm:spPr/>
      <dgm:t>
        <a:bodyPr/>
        <a:lstStyle/>
        <a:p>
          <a:endParaRPr lang="en-US"/>
        </a:p>
      </dgm:t>
    </dgm:pt>
    <dgm:pt modelId="{DD4B8285-99BB-8A4E-85BF-6C374D728A65}" type="pres">
      <dgm:prSet presAssocID="{B34FE85B-8C3A-B646-858C-4EBCD87C16C6}" presName="sibTrans" presStyleCnt="0"/>
      <dgm:spPr/>
    </dgm:pt>
    <dgm:pt modelId="{F0512428-BD1E-6F4A-9BF1-4DA08C0615CA}" type="pres">
      <dgm:prSet presAssocID="{267635B1-0CA6-C648-9B4E-CB75E0F241B3}" presName="node" presStyleLbl="node1" presStyleIdx="13" presStyleCnt="14">
        <dgm:presLayoutVars>
          <dgm:bulletEnabled val="1"/>
        </dgm:presLayoutVars>
      </dgm:prSet>
      <dgm:spPr/>
      <dgm:t>
        <a:bodyPr/>
        <a:lstStyle/>
        <a:p>
          <a:endParaRPr lang="en-US"/>
        </a:p>
      </dgm:t>
    </dgm:pt>
  </dgm:ptLst>
  <dgm:cxnLst>
    <dgm:cxn modelId="{8635ECA8-FE0D-0B4C-8257-1AD3E04DCECC}" srcId="{A480F62B-F46D-844E-AEEE-D44B59E48511}" destId="{17D7D8AC-F34B-2647-84EA-C32700F56EB4}" srcOrd="5" destOrd="0" parTransId="{AA23DB22-36CC-2944-9C25-ACF1E3DD8AD8}" sibTransId="{4E3C9AA6-96F8-BD45-AF72-D0B843150409}"/>
    <dgm:cxn modelId="{3D5BBF32-21EC-9C45-8366-41AFB0DCE387}" type="presOf" srcId="{6D893A6D-6DF8-464A-97EF-8A3E14A0DDC3}" destId="{35160571-E1CC-9845-A234-9692AAC0CA2D}" srcOrd="0" destOrd="0" presId="urn:microsoft.com/office/officeart/2005/8/layout/default"/>
    <dgm:cxn modelId="{BC818524-4CA0-8F41-AC38-44B354548F38}" type="presOf" srcId="{8224252F-C162-A04A-9BD6-23A3C19AADB0}" destId="{1FF9361F-B0E5-8040-8D3F-9688A4C8ADFE}" srcOrd="0" destOrd="0" presId="urn:microsoft.com/office/officeart/2005/8/layout/default"/>
    <dgm:cxn modelId="{EE4BD9DF-32CD-BE46-9FFC-62CE9D9857DC}" type="presOf" srcId="{38F5CB9B-B847-A549-AB73-648A38BC571A}" destId="{F91037D7-B4E0-6748-BE3C-C58D46894DCE}" srcOrd="0" destOrd="0" presId="urn:microsoft.com/office/officeart/2005/8/layout/default"/>
    <dgm:cxn modelId="{D072A383-FB0B-754A-9B7A-DEAE2209F89A}" type="presOf" srcId="{17D7D8AC-F34B-2647-84EA-C32700F56EB4}" destId="{CD02D89B-EA2A-314C-A77D-8A596A4BEA2B}" srcOrd="0" destOrd="0" presId="urn:microsoft.com/office/officeart/2005/8/layout/default"/>
    <dgm:cxn modelId="{FC7F4D66-5FDB-EB41-B317-0D7F5E8EADF5}" srcId="{A480F62B-F46D-844E-AEEE-D44B59E48511}" destId="{B2BF7278-8800-5C4F-9E11-BC55CC0BE982}" srcOrd="3" destOrd="0" parTransId="{496D0834-BDF5-E74C-9F66-C3DE8AB77CB9}" sibTransId="{95CBDA70-1390-7644-8750-158C9F8DC281}"/>
    <dgm:cxn modelId="{73897B95-A71E-4D4F-82CA-F798ED79D6D2}" srcId="{A480F62B-F46D-844E-AEEE-D44B59E48511}" destId="{38CA9305-84C3-064B-B823-804090F72A6B}" srcOrd="1" destOrd="0" parTransId="{2FE037C7-3EF9-AC46-909C-77F4DD7C8425}" sibTransId="{2AECEA73-EACD-5C4A-A0BC-1DF0C760DC7B}"/>
    <dgm:cxn modelId="{639D1FDA-0849-4A48-A044-1AECA11D24D2}" type="presOf" srcId="{267635B1-0CA6-C648-9B4E-CB75E0F241B3}" destId="{F0512428-BD1E-6F4A-9BF1-4DA08C0615CA}" srcOrd="0" destOrd="0" presId="urn:microsoft.com/office/officeart/2005/8/layout/default"/>
    <dgm:cxn modelId="{DFFBD2F2-F288-8F4E-A7EA-2A2AF341DF58}" type="presOf" srcId="{943A048D-A2DC-F741-A79F-514FA127C2AB}" destId="{BC98FAEC-1171-7E46-A50E-9A331638C100}" srcOrd="0" destOrd="0" presId="urn:microsoft.com/office/officeart/2005/8/layout/default"/>
    <dgm:cxn modelId="{31AADDEF-50D7-B144-8D41-5DB11485A06C}" srcId="{A480F62B-F46D-844E-AEEE-D44B59E48511}" destId="{38F5CB9B-B847-A549-AB73-648A38BC571A}" srcOrd="8" destOrd="0" parTransId="{8B0A9FBB-BBE1-524B-B1CA-BEDAF42337A9}" sibTransId="{740AFD13-528A-544E-BFF2-32225CDF570B}"/>
    <dgm:cxn modelId="{69EA5D20-8E0D-AB4B-86CB-074C1EF49DA7}" type="presOf" srcId="{57BC4152-D777-D74F-A4E4-16B940B5F39A}" destId="{5C1C24BA-BFE2-6F46-BC19-76B317DC9D65}" srcOrd="0" destOrd="0" presId="urn:microsoft.com/office/officeart/2005/8/layout/default"/>
    <dgm:cxn modelId="{4CE6C709-07AC-3E43-8D6B-376F2698B5FF}" srcId="{A480F62B-F46D-844E-AEEE-D44B59E48511}" destId="{6D893A6D-6DF8-464A-97EF-8A3E14A0DDC3}" srcOrd="9" destOrd="0" parTransId="{6D69574B-A917-B840-9902-101A22C2B018}" sibTransId="{00535AAD-41F3-A940-98DB-0D5A045A964E}"/>
    <dgm:cxn modelId="{152DA94B-3494-AB40-ACE3-91C7BD2F3871}" type="presOf" srcId="{A480F62B-F46D-844E-AEEE-D44B59E48511}" destId="{B8B98A05-1D3E-5C43-97EC-EC50A47D57BD}" srcOrd="0" destOrd="0" presId="urn:microsoft.com/office/officeart/2005/8/layout/default"/>
    <dgm:cxn modelId="{12B5FBDC-99C4-6944-9041-FF394F6D873B}" type="presOf" srcId="{B2BF7278-8800-5C4F-9E11-BC55CC0BE982}" destId="{81436A34-85CA-D24F-B9A1-0A11AFD1DFEB}" srcOrd="0" destOrd="0" presId="urn:microsoft.com/office/officeart/2005/8/layout/default"/>
    <dgm:cxn modelId="{BC7376BA-E6B2-754F-9E06-5A980A3B05A8}" srcId="{A480F62B-F46D-844E-AEEE-D44B59E48511}" destId="{57BC4152-D777-D74F-A4E4-16B940B5F39A}" srcOrd="12" destOrd="0" parTransId="{52E7FA4A-15B1-2440-8490-892023AEE4C7}" sibTransId="{B34FE85B-8C3A-B646-858C-4EBCD87C16C6}"/>
    <dgm:cxn modelId="{BA265261-0BA6-2143-BC40-6664948AB17B}" srcId="{A480F62B-F46D-844E-AEEE-D44B59E48511}" destId="{8224252F-C162-A04A-9BD6-23A3C19AADB0}" srcOrd="10" destOrd="0" parTransId="{47586DB5-6D56-6C4D-AED9-BA65D0AF0F34}" sibTransId="{EFEA7552-6B19-CC4C-809D-029E22E571C3}"/>
    <dgm:cxn modelId="{94E7CD7E-D883-EA48-B9E3-D9495663CC9A}" srcId="{A480F62B-F46D-844E-AEEE-D44B59E48511}" destId="{452EE37F-6E01-E149-AC54-B7B82EE7A04B}" srcOrd="6" destOrd="0" parTransId="{6938225B-0E41-2345-98CA-18A3865E9081}" sibTransId="{4A5D0921-CB4C-7043-9088-274160E1E429}"/>
    <dgm:cxn modelId="{5FFD31BD-95B5-064A-9728-B565954AC256}" srcId="{A480F62B-F46D-844E-AEEE-D44B59E48511}" destId="{267635B1-0CA6-C648-9B4E-CB75E0F241B3}" srcOrd="13" destOrd="0" parTransId="{5EF974E9-B39A-184F-895F-B0F1F9A8AB30}" sibTransId="{CBACE87E-DD3C-8B42-9D55-B0AF956DE586}"/>
    <dgm:cxn modelId="{9B076E4F-DC85-C141-95C3-5E6272C80529}" type="presOf" srcId="{10E9E198-B2B4-6D45-8B35-DC90880DAFC0}" destId="{9A376C8B-88DF-C945-99F1-A50B0104566F}" srcOrd="0" destOrd="0" presId="urn:microsoft.com/office/officeart/2005/8/layout/default"/>
    <dgm:cxn modelId="{C67BC066-36C8-BE4C-812D-75E972D68B60}" srcId="{A480F62B-F46D-844E-AEEE-D44B59E48511}" destId="{636B7560-5808-A443-8939-EC33BDFED843}" srcOrd="0" destOrd="0" parTransId="{FEA937C0-90A2-6141-B7CF-6AE63FAE9A24}" sibTransId="{1660291C-6D56-EF47-AFA9-52FE3119726B}"/>
    <dgm:cxn modelId="{AFF17FBD-56CE-DD4C-82F8-DB9FC750EA9F}" srcId="{A480F62B-F46D-844E-AEEE-D44B59E48511}" destId="{10E9E198-B2B4-6D45-8B35-DC90880DAFC0}" srcOrd="11" destOrd="0" parTransId="{605382D8-B7CB-1B47-A6BE-91340B9AC3E3}" sibTransId="{3CE0A74C-E0F7-5F40-9B3C-CCD11D6A9EE6}"/>
    <dgm:cxn modelId="{1F9DD41A-133F-C44D-A5D9-DDE717C15F35}" type="presOf" srcId="{636B7560-5808-A443-8939-EC33BDFED843}" destId="{192B3520-3698-3D43-B68A-4FAB15105989}" srcOrd="0" destOrd="0" presId="urn:microsoft.com/office/officeart/2005/8/layout/default"/>
    <dgm:cxn modelId="{3A760C08-ADAE-BA4C-A608-FF54B2B07F01}" type="presOf" srcId="{38CA9305-84C3-064B-B823-804090F72A6B}" destId="{F078812B-D492-0A44-A4D8-EF42602303E4}" srcOrd="0" destOrd="0" presId="urn:microsoft.com/office/officeart/2005/8/layout/default"/>
    <dgm:cxn modelId="{0234CFB9-A385-7A4B-94B1-D97396E37011}" srcId="{A480F62B-F46D-844E-AEEE-D44B59E48511}" destId="{6C6FF5E9-419A-D541-8F95-3BB8A8606C15}" srcOrd="7" destOrd="0" parTransId="{998CA489-9ABD-E242-968C-25665E2DA716}" sibTransId="{3AC5A5E4-BEE8-2448-9530-195676B51872}"/>
    <dgm:cxn modelId="{7497B312-CD0D-0541-8967-47D6743234C1}" type="presOf" srcId="{1B10EFF3-6E34-9A45-AD1C-7E60621FC03E}" destId="{DC187D0D-1CCF-5446-8D53-AB51C6BD573E}" srcOrd="0" destOrd="0" presId="urn:microsoft.com/office/officeart/2005/8/layout/default"/>
    <dgm:cxn modelId="{0D83E3E1-BC2C-5746-A49C-213682EA94D6}" type="presOf" srcId="{6C6FF5E9-419A-D541-8F95-3BB8A8606C15}" destId="{4B785924-73BA-A840-A933-AC4AA5E1B5D7}" srcOrd="0" destOrd="0" presId="urn:microsoft.com/office/officeart/2005/8/layout/default"/>
    <dgm:cxn modelId="{A73FBA98-AA01-574C-B773-196D9CD252CE}" srcId="{A480F62B-F46D-844E-AEEE-D44B59E48511}" destId="{943A048D-A2DC-F741-A79F-514FA127C2AB}" srcOrd="4" destOrd="0" parTransId="{C5AEFEF9-E72F-C64A-8456-50D99EB674C6}" sibTransId="{1D6602D4-B04F-0F4B-B4EF-5B3176F19688}"/>
    <dgm:cxn modelId="{E7A6B6D6-D901-224D-BF45-77687727C767}" type="presOf" srcId="{452EE37F-6E01-E149-AC54-B7B82EE7A04B}" destId="{4F5D7147-94BE-CB45-8E4B-4F23F6A4C397}" srcOrd="0" destOrd="0" presId="urn:microsoft.com/office/officeart/2005/8/layout/default"/>
    <dgm:cxn modelId="{97896A74-55F7-1743-ACEF-A539C5661249}" srcId="{A480F62B-F46D-844E-AEEE-D44B59E48511}" destId="{1B10EFF3-6E34-9A45-AD1C-7E60621FC03E}" srcOrd="2" destOrd="0" parTransId="{60C7DD0A-6B53-974D-94D4-DB38E76E28D1}" sibTransId="{0E3B5F31-DB45-9D4C-83F0-EFC7307B3380}"/>
    <dgm:cxn modelId="{42D1D4C3-D598-2949-9AF5-31E422256C34}" type="presParOf" srcId="{B8B98A05-1D3E-5C43-97EC-EC50A47D57BD}" destId="{192B3520-3698-3D43-B68A-4FAB15105989}" srcOrd="0" destOrd="0" presId="urn:microsoft.com/office/officeart/2005/8/layout/default"/>
    <dgm:cxn modelId="{226F9DCE-7EAB-3242-9F91-06785F4CE25E}" type="presParOf" srcId="{B8B98A05-1D3E-5C43-97EC-EC50A47D57BD}" destId="{25BAE200-5B52-8848-8B4C-24924F2132ED}" srcOrd="1" destOrd="0" presId="urn:microsoft.com/office/officeart/2005/8/layout/default"/>
    <dgm:cxn modelId="{3DCE3E60-7CD7-FB4E-92F6-C9ECC2DE98AB}" type="presParOf" srcId="{B8B98A05-1D3E-5C43-97EC-EC50A47D57BD}" destId="{F078812B-D492-0A44-A4D8-EF42602303E4}" srcOrd="2" destOrd="0" presId="urn:microsoft.com/office/officeart/2005/8/layout/default"/>
    <dgm:cxn modelId="{FDD0C7FC-EADC-4347-9E64-BAEAC4F245FA}" type="presParOf" srcId="{B8B98A05-1D3E-5C43-97EC-EC50A47D57BD}" destId="{59F012BA-B844-C749-8D09-03F103B9272A}" srcOrd="3" destOrd="0" presId="urn:microsoft.com/office/officeart/2005/8/layout/default"/>
    <dgm:cxn modelId="{D2AE2BAB-0402-9644-802F-7317AAE202EF}" type="presParOf" srcId="{B8B98A05-1D3E-5C43-97EC-EC50A47D57BD}" destId="{DC187D0D-1CCF-5446-8D53-AB51C6BD573E}" srcOrd="4" destOrd="0" presId="urn:microsoft.com/office/officeart/2005/8/layout/default"/>
    <dgm:cxn modelId="{F5A4F800-F487-E84F-A837-06D5B5A36326}" type="presParOf" srcId="{B8B98A05-1D3E-5C43-97EC-EC50A47D57BD}" destId="{D7ABA99F-9838-9B44-BF42-7199843C0632}" srcOrd="5" destOrd="0" presId="urn:microsoft.com/office/officeart/2005/8/layout/default"/>
    <dgm:cxn modelId="{41EDE262-9941-0B43-A801-38E7DF8FDA73}" type="presParOf" srcId="{B8B98A05-1D3E-5C43-97EC-EC50A47D57BD}" destId="{81436A34-85CA-D24F-B9A1-0A11AFD1DFEB}" srcOrd="6" destOrd="0" presId="urn:microsoft.com/office/officeart/2005/8/layout/default"/>
    <dgm:cxn modelId="{9BDE2D79-974E-D940-B79C-56F2BBBED325}" type="presParOf" srcId="{B8B98A05-1D3E-5C43-97EC-EC50A47D57BD}" destId="{8C998A65-1CC7-4D40-A54E-BAB960A4886D}" srcOrd="7" destOrd="0" presId="urn:microsoft.com/office/officeart/2005/8/layout/default"/>
    <dgm:cxn modelId="{FAD98630-C476-C443-81DA-429E262D747B}" type="presParOf" srcId="{B8B98A05-1D3E-5C43-97EC-EC50A47D57BD}" destId="{BC98FAEC-1171-7E46-A50E-9A331638C100}" srcOrd="8" destOrd="0" presId="urn:microsoft.com/office/officeart/2005/8/layout/default"/>
    <dgm:cxn modelId="{4B3591F9-C7DF-CA4B-A9B9-0A074567C73C}" type="presParOf" srcId="{B8B98A05-1D3E-5C43-97EC-EC50A47D57BD}" destId="{B83C6E34-1D5A-7846-9865-39E3583ACF20}" srcOrd="9" destOrd="0" presId="urn:microsoft.com/office/officeart/2005/8/layout/default"/>
    <dgm:cxn modelId="{7F86D8A4-D46F-ED4E-9776-59CB1D5423CB}" type="presParOf" srcId="{B8B98A05-1D3E-5C43-97EC-EC50A47D57BD}" destId="{CD02D89B-EA2A-314C-A77D-8A596A4BEA2B}" srcOrd="10" destOrd="0" presId="urn:microsoft.com/office/officeart/2005/8/layout/default"/>
    <dgm:cxn modelId="{0DDAAEAE-94C3-6B4D-ADAB-F5C9ECCC6E4A}" type="presParOf" srcId="{B8B98A05-1D3E-5C43-97EC-EC50A47D57BD}" destId="{818B63CA-1B8F-954E-8861-618982DA3AA1}" srcOrd="11" destOrd="0" presId="urn:microsoft.com/office/officeart/2005/8/layout/default"/>
    <dgm:cxn modelId="{3AE36055-FB73-0E42-88CB-53316710511F}" type="presParOf" srcId="{B8B98A05-1D3E-5C43-97EC-EC50A47D57BD}" destId="{4F5D7147-94BE-CB45-8E4B-4F23F6A4C397}" srcOrd="12" destOrd="0" presId="urn:microsoft.com/office/officeart/2005/8/layout/default"/>
    <dgm:cxn modelId="{B021E208-1C42-0848-AF02-2396CF3B6DF9}" type="presParOf" srcId="{B8B98A05-1D3E-5C43-97EC-EC50A47D57BD}" destId="{8001F26B-1E23-BD44-8864-7F59BE05E766}" srcOrd="13" destOrd="0" presId="urn:microsoft.com/office/officeart/2005/8/layout/default"/>
    <dgm:cxn modelId="{7FE78339-870B-F948-9DC8-2BAFA6099537}" type="presParOf" srcId="{B8B98A05-1D3E-5C43-97EC-EC50A47D57BD}" destId="{4B785924-73BA-A840-A933-AC4AA5E1B5D7}" srcOrd="14" destOrd="0" presId="urn:microsoft.com/office/officeart/2005/8/layout/default"/>
    <dgm:cxn modelId="{62A9F8E0-4C8B-BF4C-B088-27DC2CE2BCC5}" type="presParOf" srcId="{B8B98A05-1D3E-5C43-97EC-EC50A47D57BD}" destId="{C096C7ED-1D63-1C48-BE59-21192F2EC66F}" srcOrd="15" destOrd="0" presId="urn:microsoft.com/office/officeart/2005/8/layout/default"/>
    <dgm:cxn modelId="{0425181C-FED3-D34B-83E5-940A1DCEA29D}" type="presParOf" srcId="{B8B98A05-1D3E-5C43-97EC-EC50A47D57BD}" destId="{F91037D7-B4E0-6748-BE3C-C58D46894DCE}" srcOrd="16" destOrd="0" presId="urn:microsoft.com/office/officeart/2005/8/layout/default"/>
    <dgm:cxn modelId="{D10FAA04-2125-0F45-A0FB-BB29823F785E}" type="presParOf" srcId="{B8B98A05-1D3E-5C43-97EC-EC50A47D57BD}" destId="{B7184CBD-8C12-7B48-9ACE-7597E06BE6DD}" srcOrd="17" destOrd="0" presId="urn:microsoft.com/office/officeart/2005/8/layout/default"/>
    <dgm:cxn modelId="{47FC70C0-7B61-4945-A4A2-15AE5491C699}" type="presParOf" srcId="{B8B98A05-1D3E-5C43-97EC-EC50A47D57BD}" destId="{35160571-E1CC-9845-A234-9692AAC0CA2D}" srcOrd="18" destOrd="0" presId="urn:microsoft.com/office/officeart/2005/8/layout/default"/>
    <dgm:cxn modelId="{816D9324-A41C-5644-A2E4-21C1AA88CE2D}" type="presParOf" srcId="{B8B98A05-1D3E-5C43-97EC-EC50A47D57BD}" destId="{9F3D6A05-F190-6F41-A864-1F21C5838F73}" srcOrd="19" destOrd="0" presId="urn:microsoft.com/office/officeart/2005/8/layout/default"/>
    <dgm:cxn modelId="{E7603412-97C7-5A4E-AC36-D462EA850783}" type="presParOf" srcId="{B8B98A05-1D3E-5C43-97EC-EC50A47D57BD}" destId="{1FF9361F-B0E5-8040-8D3F-9688A4C8ADFE}" srcOrd="20" destOrd="0" presId="urn:microsoft.com/office/officeart/2005/8/layout/default"/>
    <dgm:cxn modelId="{4CCF06D4-5279-2C4B-8937-43DA5D8E8AEF}" type="presParOf" srcId="{B8B98A05-1D3E-5C43-97EC-EC50A47D57BD}" destId="{5CA8C543-FF01-D747-8FF4-6DA7F3719550}" srcOrd="21" destOrd="0" presId="urn:microsoft.com/office/officeart/2005/8/layout/default"/>
    <dgm:cxn modelId="{A8A385CE-3AEE-064D-9726-23C87328FABB}" type="presParOf" srcId="{B8B98A05-1D3E-5C43-97EC-EC50A47D57BD}" destId="{9A376C8B-88DF-C945-99F1-A50B0104566F}" srcOrd="22" destOrd="0" presId="urn:microsoft.com/office/officeart/2005/8/layout/default"/>
    <dgm:cxn modelId="{D74C842F-ED97-4B41-9FA2-D512901EC7AC}" type="presParOf" srcId="{B8B98A05-1D3E-5C43-97EC-EC50A47D57BD}" destId="{0014AC14-8EAB-0A41-BE4E-6992704D8CB8}" srcOrd="23" destOrd="0" presId="urn:microsoft.com/office/officeart/2005/8/layout/default"/>
    <dgm:cxn modelId="{77190C32-896C-8644-97BB-3D142AA2C77C}" type="presParOf" srcId="{B8B98A05-1D3E-5C43-97EC-EC50A47D57BD}" destId="{5C1C24BA-BFE2-6F46-BC19-76B317DC9D65}" srcOrd="24" destOrd="0" presId="urn:microsoft.com/office/officeart/2005/8/layout/default"/>
    <dgm:cxn modelId="{A946A84B-808E-A54E-887D-F53184A2E40C}" type="presParOf" srcId="{B8B98A05-1D3E-5C43-97EC-EC50A47D57BD}" destId="{DD4B8285-99BB-8A4E-85BF-6C374D728A65}" srcOrd="25" destOrd="0" presId="urn:microsoft.com/office/officeart/2005/8/layout/default"/>
    <dgm:cxn modelId="{26A4ADBE-B562-DD44-BF69-D4C48EF72431}" type="presParOf" srcId="{B8B98A05-1D3E-5C43-97EC-EC50A47D57BD}" destId="{F0512428-BD1E-6F4A-9BF1-4DA08C0615CA}"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4AE0B7-8D33-6943-B270-2758E6F42A41}" type="doc">
      <dgm:prSet loTypeId="urn:microsoft.com/office/officeart/2005/8/layout/matrix3" loCatId="" qsTypeId="urn:microsoft.com/office/officeart/2005/8/quickstyle/simple1" qsCatId="simple" csTypeId="urn:microsoft.com/office/officeart/2005/8/colors/accent0_3" csCatId="mainScheme" phldr="1"/>
      <dgm:spPr/>
      <dgm:t>
        <a:bodyPr/>
        <a:lstStyle/>
        <a:p>
          <a:endParaRPr lang="en-US"/>
        </a:p>
      </dgm:t>
    </dgm:pt>
    <dgm:pt modelId="{148E7F49-7EFD-134D-A4CD-A601DE72558F}">
      <dgm:prSet phldrT="[Text]"/>
      <dgm:spPr/>
      <dgm:t>
        <a:bodyPr/>
        <a:lstStyle/>
        <a:p>
          <a:r>
            <a:rPr lang="en-US" dirty="0" smtClean="0"/>
            <a:t>IED Sensor</a:t>
          </a:r>
          <a:endParaRPr lang="en-US" dirty="0"/>
        </a:p>
      </dgm:t>
    </dgm:pt>
    <dgm:pt modelId="{ECEACDF5-68E0-BF4D-9CCE-C0888FAEB9B0}" type="parTrans" cxnId="{1BB98E15-EF77-5342-9867-72BAB1E09FFE}">
      <dgm:prSet/>
      <dgm:spPr/>
      <dgm:t>
        <a:bodyPr/>
        <a:lstStyle/>
        <a:p>
          <a:endParaRPr lang="en-US"/>
        </a:p>
      </dgm:t>
    </dgm:pt>
    <dgm:pt modelId="{70BBE2FC-46A7-5B4F-9B2B-A8A1428AEF07}" type="sibTrans" cxnId="{1BB98E15-EF77-5342-9867-72BAB1E09FFE}">
      <dgm:prSet/>
      <dgm:spPr/>
      <dgm:t>
        <a:bodyPr/>
        <a:lstStyle/>
        <a:p>
          <a:endParaRPr lang="en-US"/>
        </a:p>
      </dgm:t>
    </dgm:pt>
    <dgm:pt modelId="{EBC2091C-147A-AB46-904A-A674F71291CF}">
      <dgm:prSet phldrT="[Text]"/>
      <dgm:spPr/>
      <dgm:t>
        <a:bodyPr/>
        <a:lstStyle/>
        <a:p>
          <a:r>
            <a:rPr lang="en-US" dirty="0" err="1" smtClean="0"/>
            <a:t>Comms</a:t>
          </a:r>
          <a:endParaRPr lang="en-US" dirty="0"/>
        </a:p>
      </dgm:t>
    </dgm:pt>
    <dgm:pt modelId="{0DE4C364-8DB9-F94E-9BA5-10E8B344F26A}" type="parTrans" cxnId="{FA14E5C2-F3D6-DF43-A7A1-4BA28FD8206D}">
      <dgm:prSet/>
      <dgm:spPr/>
      <dgm:t>
        <a:bodyPr/>
        <a:lstStyle/>
        <a:p>
          <a:endParaRPr lang="en-US"/>
        </a:p>
      </dgm:t>
    </dgm:pt>
    <dgm:pt modelId="{270B9153-DCA4-634F-B516-D3196BE41C44}" type="sibTrans" cxnId="{FA14E5C2-F3D6-DF43-A7A1-4BA28FD8206D}">
      <dgm:prSet/>
      <dgm:spPr/>
      <dgm:t>
        <a:bodyPr/>
        <a:lstStyle/>
        <a:p>
          <a:endParaRPr lang="en-US"/>
        </a:p>
      </dgm:t>
    </dgm:pt>
    <dgm:pt modelId="{3097E2A4-E6A1-0941-9751-25D17D5A3650}">
      <dgm:prSet phldrT="[Text]"/>
      <dgm:spPr/>
      <dgm:t>
        <a:bodyPr/>
        <a:lstStyle/>
        <a:p>
          <a:r>
            <a:rPr lang="en-US" dirty="0" smtClean="0"/>
            <a:t>Chassis &amp; Drive Train</a:t>
          </a:r>
          <a:endParaRPr lang="en-US" dirty="0"/>
        </a:p>
      </dgm:t>
    </dgm:pt>
    <dgm:pt modelId="{5589F4E7-42C9-2A42-9A5A-3ACD65AFA5BE}" type="parTrans" cxnId="{294649C3-46A2-4245-BA38-380535D09BE0}">
      <dgm:prSet/>
      <dgm:spPr/>
      <dgm:t>
        <a:bodyPr/>
        <a:lstStyle/>
        <a:p>
          <a:endParaRPr lang="en-US"/>
        </a:p>
      </dgm:t>
    </dgm:pt>
    <dgm:pt modelId="{8EA72270-B929-AE49-8C30-49084930788C}" type="sibTrans" cxnId="{294649C3-46A2-4245-BA38-380535D09BE0}">
      <dgm:prSet/>
      <dgm:spPr/>
      <dgm:t>
        <a:bodyPr/>
        <a:lstStyle/>
        <a:p>
          <a:endParaRPr lang="en-US"/>
        </a:p>
      </dgm:t>
    </dgm:pt>
    <dgm:pt modelId="{D7FCFCC0-1D25-C047-9665-F8D54A6D494C}">
      <dgm:prSet phldrT="[Text]"/>
      <dgm:spPr/>
      <dgm:t>
        <a:bodyPr/>
        <a:lstStyle/>
        <a:p>
          <a:r>
            <a:rPr lang="en-US" dirty="0" smtClean="0"/>
            <a:t>NXT Brick</a:t>
          </a:r>
          <a:endParaRPr lang="en-US" dirty="0"/>
        </a:p>
      </dgm:t>
    </dgm:pt>
    <dgm:pt modelId="{CFAA1F0B-A495-B542-82D6-17B6434A5653}" type="parTrans" cxnId="{BC549940-9091-0244-B521-F35BFD333571}">
      <dgm:prSet/>
      <dgm:spPr/>
      <dgm:t>
        <a:bodyPr/>
        <a:lstStyle/>
        <a:p>
          <a:endParaRPr lang="en-US"/>
        </a:p>
      </dgm:t>
    </dgm:pt>
    <dgm:pt modelId="{A3FD1164-F4E5-E849-BFB4-DBC1A97F91E3}" type="sibTrans" cxnId="{BC549940-9091-0244-B521-F35BFD333571}">
      <dgm:prSet/>
      <dgm:spPr/>
      <dgm:t>
        <a:bodyPr/>
        <a:lstStyle/>
        <a:p>
          <a:endParaRPr lang="en-US"/>
        </a:p>
      </dgm:t>
    </dgm:pt>
    <dgm:pt modelId="{511CF4EE-FD94-1146-B343-52C428F7471A}" type="pres">
      <dgm:prSet presAssocID="{7D4AE0B7-8D33-6943-B270-2758E6F42A41}" presName="matrix" presStyleCnt="0">
        <dgm:presLayoutVars>
          <dgm:chMax val="1"/>
          <dgm:dir/>
          <dgm:resizeHandles val="exact"/>
        </dgm:presLayoutVars>
      </dgm:prSet>
      <dgm:spPr/>
      <dgm:t>
        <a:bodyPr/>
        <a:lstStyle/>
        <a:p>
          <a:endParaRPr lang="en-US"/>
        </a:p>
      </dgm:t>
    </dgm:pt>
    <dgm:pt modelId="{739316CF-3419-B447-A3C8-3687B3755B69}" type="pres">
      <dgm:prSet presAssocID="{7D4AE0B7-8D33-6943-B270-2758E6F42A41}" presName="diamond" presStyleLbl="bgShp" presStyleIdx="0" presStyleCnt="1"/>
      <dgm:spPr/>
    </dgm:pt>
    <dgm:pt modelId="{CC7C9466-B459-594D-9F11-F7EEC0F9989D}" type="pres">
      <dgm:prSet presAssocID="{7D4AE0B7-8D33-6943-B270-2758E6F42A41}" presName="quad1" presStyleLbl="node1" presStyleIdx="0" presStyleCnt="4">
        <dgm:presLayoutVars>
          <dgm:chMax val="0"/>
          <dgm:chPref val="0"/>
          <dgm:bulletEnabled val="1"/>
        </dgm:presLayoutVars>
      </dgm:prSet>
      <dgm:spPr/>
      <dgm:t>
        <a:bodyPr/>
        <a:lstStyle/>
        <a:p>
          <a:endParaRPr lang="en-US"/>
        </a:p>
      </dgm:t>
    </dgm:pt>
    <dgm:pt modelId="{FC45315C-562D-D641-9238-D42422308E23}" type="pres">
      <dgm:prSet presAssocID="{7D4AE0B7-8D33-6943-B270-2758E6F42A41}" presName="quad2" presStyleLbl="node1" presStyleIdx="1" presStyleCnt="4">
        <dgm:presLayoutVars>
          <dgm:chMax val="0"/>
          <dgm:chPref val="0"/>
          <dgm:bulletEnabled val="1"/>
        </dgm:presLayoutVars>
      </dgm:prSet>
      <dgm:spPr/>
      <dgm:t>
        <a:bodyPr/>
        <a:lstStyle/>
        <a:p>
          <a:endParaRPr lang="en-US"/>
        </a:p>
      </dgm:t>
    </dgm:pt>
    <dgm:pt modelId="{130D703D-0D39-FF4F-8BBD-02DFA7FE7436}" type="pres">
      <dgm:prSet presAssocID="{7D4AE0B7-8D33-6943-B270-2758E6F42A41}" presName="quad3" presStyleLbl="node1" presStyleIdx="2" presStyleCnt="4">
        <dgm:presLayoutVars>
          <dgm:chMax val="0"/>
          <dgm:chPref val="0"/>
          <dgm:bulletEnabled val="1"/>
        </dgm:presLayoutVars>
      </dgm:prSet>
      <dgm:spPr/>
      <dgm:t>
        <a:bodyPr/>
        <a:lstStyle/>
        <a:p>
          <a:endParaRPr lang="en-US"/>
        </a:p>
      </dgm:t>
    </dgm:pt>
    <dgm:pt modelId="{8864385E-6F31-7B4C-ADA3-6283B379B72F}" type="pres">
      <dgm:prSet presAssocID="{7D4AE0B7-8D33-6943-B270-2758E6F42A41}" presName="quad4" presStyleLbl="node1" presStyleIdx="3" presStyleCnt="4">
        <dgm:presLayoutVars>
          <dgm:chMax val="0"/>
          <dgm:chPref val="0"/>
          <dgm:bulletEnabled val="1"/>
        </dgm:presLayoutVars>
      </dgm:prSet>
      <dgm:spPr/>
      <dgm:t>
        <a:bodyPr/>
        <a:lstStyle/>
        <a:p>
          <a:endParaRPr lang="en-US"/>
        </a:p>
      </dgm:t>
    </dgm:pt>
  </dgm:ptLst>
  <dgm:cxnLst>
    <dgm:cxn modelId="{294649C3-46A2-4245-BA38-380535D09BE0}" srcId="{7D4AE0B7-8D33-6943-B270-2758E6F42A41}" destId="{3097E2A4-E6A1-0941-9751-25D17D5A3650}" srcOrd="2" destOrd="0" parTransId="{5589F4E7-42C9-2A42-9A5A-3ACD65AFA5BE}" sibTransId="{8EA72270-B929-AE49-8C30-49084930788C}"/>
    <dgm:cxn modelId="{1BB98E15-EF77-5342-9867-72BAB1E09FFE}" srcId="{7D4AE0B7-8D33-6943-B270-2758E6F42A41}" destId="{148E7F49-7EFD-134D-A4CD-A601DE72558F}" srcOrd="0" destOrd="0" parTransId="{ECEACDF5-68E0-BF4D-9CCE-C0888FAEB9B0}" sibTransId="{70BBE2FC-46A7-5B4F-9B2B-A8A1428AEF07}"/>
    <dgm:cxn modelId="{7F7FD3A1-CB73-6242-8C5B-9A19E932258D}" type="presOf" srcId="{D7FCFCC0-1D25-C047-9665-F8D54A6D494C}" destId="{8864385E-6F31-7B4C-ADA3-6283B379B72F}" srcOrd="0" destOrd="0" presId="urn:microsoft.com/office/officeart/2005/8/layout/matrix3"/>
    <dgm:cxn modelId="{08437B08-48EF-D243-B563-AFDADFBF80CF}" type="presOf" srcId="{7D4AE0B7-8D33-6943-B270-2758E6F42A41}" destId="{511CF4EE-FD94-1146-B343-52C428F7471A}" srcOrd="0" destOrd="0" presId="urn:microsoft.com/office/officeart/2005/8/layout/matrix3"/>
    <dgm:cxn modelId="{BC549940-9091-0244-B521-F35BFD333571}" srcId="{7D4AE0B7-8D33-6943-B270-2758E6F42A41}" destId="{D7FCFCC0-1D25-C047-9665-F8D54A6D494C}" srcOrd="3" destOrd="0" parTransId="{CFAA1F0B-A495-B542-82D6-17B6434A5653}" sibTransId="{A3FD1164-F4E5-E849-BFB4-DBC1A97F91E3}"/>
    <dgm:cxn modelId="{FA14E5C2-F3D6-DF43-A7A1-4BA28FD8206D}" srcId="{7D4AE0B7-8D33-6943-B270-2758E6F42A41}" destId="{EBC2091C-147A-AB46-904A-A674F71291CF}" srcOrd="1" destOrd="0" parTransId="{0DE4C364-8DB9-F94E-9BA5-10E8B344F26A}" sibTransId="{270B9153-DCA4-634F-B516-D3196BE41C44}"/>
    <dgm:cxn modelId="{F60F1B88-1134-D142-BD9B-F09C32B04D83}" type="presOf" srcId="{EBC2091C-147A-AB46-904A-A674F71291CF}" destId="{FC45315C-562D-D641-9238-D42422308E23}" srcOrd="0" destOrd="0" presId="urn:microsoft.com/office/officeart/2005/8/layout/matrix3"/>
    <dgm:cxn modelId="{ADC3396F-5954-9646-888F-C758978F8990}" type="presOf" srcId="{148E7F49-7EFD-134D-A4CD-A601DE72558F}" destId="{CC7C9466-B459-594D-9F11-F7EEC0F9989D}" srcOrd="0" destOrd="0" presId="urn:microsoft.com/office/officeart/2005/8/layout/matrix3"/>
    <dgm:cxn modelId="{68731139-BAFC-EE4B-8C88-FF6376935165}" type="presOf" srcId="{3097E2A4-E6A1-0941-9751-25D17D5A3650}" destId="{130D703D-0D39-FF4F-8BBD-02DFA7FE7436}" srcOrd="0" destOrd="0" presId="urn:microsoft.com/office/officeart/2005/8/layout/matrix3"/>
    <dgm:cxn modelId="{ABCA3943-B5A3-FE4B-B0D8-5C0463B81F44}" type="presParOf" srcId="{511CF4EE-FD94-1146-B343-52C428F7471A}" destId="{739316CF-3419-B447-A3C8-3687B3755B69}" srcOrd="0" destOrd="0" presId="urn:microsoft.com/office/officeart/2005/8/layout/matrix3"/>
    <dgm:cxn modelId="{38234F56-6CF1-034F-9DA9-17432C9CFAF5}" type="presParOf" srcId="{511CF4EE-FD94-1146-B343-52C428F7471A}" destId="{CC7C9466-B459-594D-9F11-F7EEC0F9989D}" srcOrd="1" destOrd="0" presId="urn:microsoft.com/office/officeart/2005/8/layout/matrix3"/>
    <dgm:cxn modelId="{B04DAD69-2DCB-004C-BB02-3D69E81ABA25}" type="presParOf" srcId="{511CF4EE-FD94-1146-B343-52C428F7471A}" destId="{FC45315C-562D-D641-9238-D42422308E23}" srcOrd="2" destOrd="0" presId="urn:microsoft.com/office/officeart/2005/8/layout/matrix3"/>
    <dgm:cxn modelId="{1F2E100A-B09A-E047-B701-EF2FDB39F132}" type="presParOf" srcId="{511CF4EE-FD94-1146-B343-52C428F7471A}" destId="{130D703D-0D39-FF4F-8BBD-02DFA7FE7436}" srcOrd="3" destOrd="0" presId="urn:microsoft.com/office/officeart/2005/8/layout/matrix3"/>
    <dgm:cxn modelId="{F6A65147-322C-8748-B7A3-293D4B04ABC7}" type="presParOf" srcId="{511CF4EE-FD94-1146-B343-52C428F7471A}" destId="{8864385E-6F31-7B4C-ADA3-6283B379B72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4AE0B7-8D33-6943-B270-2758E6F42A41}" type="doc">
      <dgm:prSet loTypeId="urn:microsoft.com/office/officeart/2005/8/layout/pyramid2" loCatId="" qsTypeId="urn:microsoft.com/office/officeart/2005/8/quickstyle/simple1" qsCatId="simple" csTypeId="urn:microsoft.com/office/officeart/2005/8/colors/accent0_3" csCatId="mainScheme" phldr="1"/>
      <dgm:spPr/>
      <dgm:t>
        <a:bodyPr/>
        <a:lstStyle/>
        <a:p>
          <a:endParaRPr lang="en-US"/>
        </a:p>
      </dgm:t>
    </dgm:pt>
    <dgm:pt modelId="{148E7F49-7EFD-134D-A4CD-A601DE72558F}">
      <dgm:prSet phldrT="[Text]"/>
      <dgm:spPr/>
      <dgm:t>
        <a:bodyPr/>
        <a:lstStyle/>
        <a:p>
          <a:r>
            <a:rPr lang="en-US" dirty="0" smtClean="0"/>
            <a:t>Mission Reliability</a:t>
          </a:r>
          <a:endParaRPr lang="en-US" dirty="0"/>
        </a:p>
      </dgm:t>
    </dgm:pt>
    <dgm:pt modelId="{ECEACDF5-68E0-BF4D-9CCE-C0888FAEB9B0}" type="parTrans" cxnId="{1BB98E15-EF77-5342-9867-72BAB1E09FFE}">
      <dgm:prSet/>
      <dgm:spPr/>
      <dgm:t>
        <a:bodyPr/>
        <a:lstStyle/>
        <a:p>
          <a:endParaRPr lang="en-US"/>
        </a:p>
      </dgm:t>
    </dgm:pt>
    <dgm:pt modelId="{70BBE2FC-46A7-5B4F-9B2B-A8A1428AEF07}" type="sibTrans" cxnId="{1BB98E15-EF77-5342-9867-72BAB1E09FFE}">
      <dgm:prSet/>
      <dgm:spPr/>
      <dgm:t>
        <a:bodyPr/>
        <a:lstStyle/>
        <a:p>
          <a:endParaRPr lang="en-US"/>
        </a:p>
      </dgm:t>
    </dgm:pt>
    <dgm:pt modelId="{D7FCFCC0-1D25-C047-9665-F8D54A6D494C}">
      <dgm:prSet phldrT="[Text]"/>
      <dgm:spPr/>
      <dgm:t>
        <a:bodyPr/>
        <a:lstStyle/>
        <a:p>
          <a:r>
            <a:rPr lang="en-US" dirty="0" smtClean="0"/>
            <a:t>DRM Elapsed Time</a:t>
          </a:r>
          <a:endParaRPr lang="en-US" dirty="0"/>
        </a:p>
      </dgm:t>
    </dgm:pt>
    <dgm:pt modelId="{CFAA1F0B-A495-B542-82D6-17B6434A5653}" type="parTrans" cxnId="{BC549940-9091-0244-B521-F35BFD333571}">
      <dgm:prSet/>
      <dgm:spPr/>
      <dgm:t>
        <a:bodyPr/>
        <a:lstStyle/>
        <a:p>
          <a:endParaRPr lang="en-US"/>
        </a:p>
      </dgm:t>
    </dgm:pt>
    <dgm:pt modelId="{A3FD1164-F4E5-E849-BFB4-DBC1A97F91E3}" type="sibTrans" cxnId="{BC549940-9091-0244-B521-F35BFD333571}">
      <dgm:prSet/>
      <dgm:spPr/>
      <dgm:t>
        <a:bodyPr/>
        <a:lstStyle/>
        <a:p>
          <a:endParaRPr lang="en-US"/>
        </a:p>
      </dgm:t>
    </dgm:pt>
    <dgm:pt modelId="{A5E45711-A81E-C24E-8718-58F4F327C698}">
      <dgm:prSet phldrT="[Text]"/>
      <dgm:spPr/>
      <dgm:t>
        <a:bodyPr/>
        <a:lstStyle/>
        <a:p>
          <a:r>
            <a:rPr lang="en-US" dirty="0" smtClean="0"/>
            <a:t>DTR Time</a:t>
          </a:r>
          <a:endParaRPr lang="en-US" dirty="0"/>
        </a:p>
      </dgm:t>
    </dgm:pt>
    <dgm:pt modelId="{51EAC68F-DA5A-A047-B087-2FD273C33B03}" type="parTrans" cxnId="{E288DE7F-78A6-0348-AA0E-AECEC3C1B256}">
      <dgm:prSet/>
      <dgm:spPr/>
      <dgm:t>
        <a:bodyPr/>
        <a:lstStyle/>
        <a:p>
          <a:endParaRPr lang="en-US"/>
        </a:p>
      </dgm:t>
    </dgm:pt>
    <dgm:pt modelId="{99FCF99B-3FA0-1942-9B4A-CDC864D879C7}" type="sibTrans" cxnId="{E288DE7F-78A6-0348-AA0E-AECEC3C1B256}">
      <dgm:prSet/>
      <dgm:spPr/>
      <dgm:t>
        <a:bodyPr/>
        <a:lstStyle/>
        <a:p>
          <a:endParaRPr lang="en-US"/>
        </a:p>
      </dgm:t>
    </dgm:pt>
    <dgm:pt modelId="{A5C1B06F-D7F4-BA4D-81CD-B1D4CE6080A8}">
      <dgm:prSet phldrT="[Text]"/>
      <dgm:spPr/>
      <dgm:t>
        <a:bodyPr/>
        <a:lstStyle/>
        <a:p>
          <a:r>
            <a:rPr lang="en-US" dirty="0" smtClean="0"/>
            <a:t>Operational Team Size</a:t>
          </a:r>
          <a:endParaRPr lang="en-US" dirty="0"/>
        </a:p>
      </dgm:t>
    </dgm:pt>
    <dgm:pt modelId="{3305CB6B-5729-084E-8FB7-7D10E64CC136}" type="parTrans" cxnId="{0A4D837F-52AA-8444-9DE2-7F9EE748B108}">
      <dgm:prSet/>
      <dgm:spPr/>
      <dgm:t>
        <a:bodyPr/>
        <a:lstStyle/>
        <a:p>
          <a:endParaRPr lang="en-US"/>
        </a:p>
      </dgm:t>
    </dgm:pt>
    <dgm:pt modelId="{81C03BAC-5A8D-0C47-9910-7955AA28D099}" type="sibTrans" cxnId="{0A4D837F-52AA-8444-9DE2-7F9EE748B108}">
      <dgm:prSet/>
      <dgm:spPr/>
      <dgm:t>
        <a:bodyPr/>
        <a:lstStyle/>
        <a:p>
          <a:endParaRPr lang="en-US"/>
        </a:p>
      </dgm:t>
    </dgm:pt>
    <dgm:pt modelId="{D1466A7C-0607-CC46-AD12-4B42BBC6F1CE}">
      <dgm:prSet phldrT="[Text]"/>
      <dgm:spPr/>
      <dgm:t>
        <a:bodyPr/>
        <a:lstStyle/>
        <a:p>
          <a:r>
            <a:rPr lang="en-US" dirty="0" smtClean="0"/>
            <a:t>Refueling Time</a:t>
          </a:r>
          <a:endParaRPr lang="en-US" dirty="0"/>
        </a:p>
      </dgm:t>
    </dgm:pt>
    <dgm:pt modelId="{F87CDDDD-8D2B-3A4D-9FB1-6D164CE5A4CD}" type="parTrans" cxnId="{9084C5FE-1DD1-5645-834B-E0ACE898B23F}">
      <dgm:prSet/>
      <dgm:spPr/>
      <dgm:t>
        <a:bodyPr/>
        <a:lstStyle/>
        <a:p>
          <a:endParaRPr lang="en-US"/>
        </a:p>
      </dgm:t>
    </dgm:pt>
    <dgm:pt modelId="{1BBAE225-4EEB-EA4E-9E5E-467020C3E566}" type="sibTrans" cxnId="{9084C5FE-1DD1-5645-834B-E0ACE898B23F}">
      <dgm:prSet/>
      <dgm:spPr/>
      <dgm:t>
        <a:bodyPr/>
        <a:lstStyle/>
        <a:p>
          <a:endParaRPr lang="en-US"/>
        </a:p>
      </dgm:t>
    </dgm:pt>
    <dgm:pt modelId="{084FCB39-DD24-5D40-96C2-F7D4CC93389A}">
      <dgm:prSet phldrT="[Text]"/>
      <dgm:spPr/>
      <dgm:t>
        <a:bodyPr/>
        <a:lstStyle/>
        <a:p>
          <a:r>
            <a:rPr lang="en-US" dirty="0" smtClean="0"/>
            <a:t>Life-cycle cost</a:t>
          </a:r>
          <a:endParaRPr lang="en-US" dirty="0"/>
        </a:p>
      </dgm:t>
    </dgm:pt>
    <dgm:pt modelId="{12AEB68C-C79A-794A-BBF9-C80EDDB4BA3D}" type="parTrans" cxnId="{A0F1B2CB-6744-0E4A-98DB-1C4EAF4CC73A}">
      <dgm:prSet/>
      <dgm:spPr/>
      <dgm:t>
        <a:bodyPr/>
        <a:lstStyle/>
        <a:p>
          <a:endParaRPr lang="en-US"/>
        </a:p>
      </dgm:t>
    </dgm:pt>
    <dgm:pt modelId="{D27AA57E-A0AC-464A-86F4-FDB88491FF4F}" type="sibTrans" cxnId="{A0F1B2CB-6744-0E4A-98DB-1C4EAF4CC73A}">
      <dgm:prSet/>
      <dgm:spPr/>
      <dgm:t>
        <a:bodyPr/>
        <a:lstStyle/>
        <a:p>
          <a:endParaRPr lang="en-US"/>
        </a:p>
      </dgm:t>
    </dgm:pt>
    <dgm:pt modelId="{80298484-47CB-8241-B061-A7DB9261057B}">
      <dgm:prSet phldrT="[Text]"/>
      <dgm:spPr/>
      <dgm:t>
        <a:bodyPr/>
        <a:lstStyle/>
        <a:p>
          <a:r>
            <a:rPr lang="en-US" dirty="0" smtClean="0"/>
            <a:t>Operational Availability</a:t>
          </a:r>
          <a:endParaRPr lang="en-US" dirty="0"/>
        </a:p>
      </dgm:t>
    </dgm:pt>
    <dgm:pt modelId="{98EE5194-3CE9-BA4E-83F6-64E0FE3A8689}" type="parTrans" cxnId="{207F8024-7227-EF4B-87F2-5BFAFEABE5CE}">
      <dgm:prSet/>
      <dgm:spPr/>
      <dgm:t>
        <a:bodyPr/>
        <a:lstStyle/>
        <a:p>
          <a:endParaRPr lang="en-US"/>
        </a:p>
      </dgm:t>
    </dgm:pt>
    <dgm:pt modelId="{B273C6CF-43C5-8549-A177-EB9FD3F3A70C}" type="sibTrans" cxnId="{207F8024-7227-EF4B-87F2-5BFAFEABE5CE}">
      <dgm:prSet/>
      <dgm:spPr/>
      <dgm:t>
        <a:bodyPr/>
        <a:lstStyle/>
        <a:p>
          <a:endParaRPr lang="en-US"/>
        </a:p>
      </dgm:t>
    </dgm:pt>
    <dgm:pt modelId="{B016D608-0829-6245-B04D-CA53515C3F25}">
      <dgm:prSet phldrT="[Text]"/>
      <dgm:spPr/>
      <dgm:t>
        <a:bodyPr/>
        <a:lstStyle/>
        <a:p>
          <a:r>
            <a:rPr lang="en-US" dirty="0" smtClean="0"/>
            <a:t>Vehicle Weight</a:t>
          </a:r>
          <a:endParaRPr lang="en-US" dirty="0"/>
        </a:p>
      </dgm:t>
    </dgm:pt>
    <dgm:pt modelId="{99C701A5-815C-2841-835F-75D2DD87ECE1}" type="parTrans" cxnId="{81E4107F-67CF-7D40-A17B-F2B4D3807BC8}">
      <dgm:prSet/>
      <dgm:spPr/>
      <dgm:t>
        <a:bodyPr/>
        <a:lstStyle/>
        <a:p>
          <a:endParaRPr lang="en-US"/>
        </a:p>
      </dgm:t>
    </dgm:pt>
    <dgm:pt modelId="{DAA880E8-E66C-FD47-B16A-CF926FDECB97}" type="sibTrans" cxnId="{81E4107F-67CF-7D40-A17B-F2B4D3807BC8}">
      <dgm:prSet/>
      <dgm:spPr/>
      <dgm:t>
        <a:bodyPr/>
        <a:lstStyle/>
        <a:p>
          <a:endParaRPr lang="en-US"/>
        </a:p>
      </dgm:t>
    </dgm:pt>
    <dgm:pt modelId="{7C94D608-9DF2-A243-B7C7-CD9A144C60D4}" type="pres">
      <dgm:prSet presAssocID="{7D4AE0B7-8D33-6943-B270-2758E6F42A41}" presName="compositeShape" presStyleCnt="0">
        <dgm:presLayoutVars>
          <dgm:dir/>
          <dgm:resizeHandles/>
        </dgm:presLayoutVars>
      </dgm:prSet>
      <dgm:spPr/>
      <dgm:t>
        <a:bodyPr/>
        <a:lstStyle/>
        <a:p>
          <a:endParaRPr lang="en-US"/>
        </a:p>
      </dgm:t>
    </dgm:pt>
    <dgm:pt modelId="{26415055-4770-8C4D-913B-610C6E78DCE8}" type="pres">
      <dgm:prSet presAssocID="{7D4AE0B7-8D33-6943-B270-2758E6F42A41}" presName="pyramid" presStyleLbl="node1" presStyleIdx="0" presStyleCnt="1"/>
      <dgm:spPr/>
    </dgm:pt>
    <dgm:pt modelId="{E77F134C-861D-EA4E-8D21-12049F8DB33D}" type="pres">
      <dgm:prSet presAssocID="{7D4AE0B7-8D33-6943-B270-2758E6F42A41}" presName="theList" presStyleCnt="0"/>
      <dgm:spPr/>
    </dgm:pt>
    <dgm:pt modelId="{55AD69ED-FB39-B84E-AA0A-806C1B939BB6}" type="pres">
      <dgm:prSet presAssocID="{148E7F49-7EFD-134D-A4CD-A601DE72558F}" presName="aNode" presStyleLbl="fgAcc1" presStyleIdx="0" presStyleCnt="8">
        <dgm:presLayoutVars>
          <dgm:bulletEnabled val="1"/>
        </dgm:presLayoutVars>
      </dgm:prSet>
      <dgm:spPr/>
      <dgm:t>
        <a:bodyPr/>
        <a:lstStyle/>
        <a:p>
          <a:endParaRPr lang="en-US"/>
        </a:p>
      </dgm:t>
    </dgm:pt>
    <dgm:pt modelId="{8D559B34-EA19-DC4A-8BAA-8C6C3E8A0136}" type="pres">
      <dgm:prSet presAssocID="{148E7F49-7EFD-134D-A4CD-A601DE72558F}" presName="aSpace" presStyleCnt="0"/>
      <dgm:spPr/>
    </dgm:pt>
    <dgm:pt modelId="{EFB5C3DD-DDA5-764A-B261-6518F64EF479}" type="pres">
      <dgm:prSet presAssocID="{80298484-47CB-8241-B061-A7DB9261057B}" presName="aNode" presStyleLbl="fgAcc1" presStyleIdx="1" presStyleCnt="8">
        <dgm:presLayoutVars>
          <dgm:bulletEnabled val="1"/>
        </dgm:presLayoutVars>
      </dgm:prSet>
      <dgm:spPr/>
      <dgm:t>
        <a:bodyPr/>
        <a:lstStyle/>
        <a:p>
          <a:endParaRPr lang="en-US"/>
        </a:p>
      </dgm:t>
    </dgm:pt>
    <dgm:pt modelId="{FFEA92CE-5867-414E-8867-4508A77FEA63}" type="pres">
      <dgm:prSet presAssocID="{80298484-47CB-8241-B061-A7DB9261057B}" presName="aSpace" presStyleCnt="0"/>
      <dgm:spPr/>
    </dgm:pt>
    <dgm:pt modelId="{C585A3E6-8435-1C45-B0BA-A2CB576FE7FE}" type="pres">
      <dgm:prSet presAssocID="{A5E45711-A81E-C24E-8718-58F4F327C698}" presName="aNode" presStyleLbl="fgAcc1" presStyleIdx="2" presStyleCnt="8">
        <dgm:presLayoutVars>
          <dgm:bulletEnabled val="1"/>
        </dgm:presLayoutVars>
      </dgm:prSet>
      <dgm:spPr/>
      <dgm:t>
        <a:bodyPr/>
        <a:lstStyle/>
        <a:p>
          <a:endParaRPr lang="en-US"/>
        </a:p>
      </dgm:t>
    </dgm:pt>
    <dgm:pt modelId="{35082AC6-2C66-8E4E-ACF4-F23C2E939F3F}" type="pres">
      <dgm:prSet presAssocID="{A5E45711-A81E-C24E-8718-58F4F327C698}" presName="aSpace" presStyleCnt="0"/>
      <dgm:spPr/>
    </dgm:pt>
    <dgm:pt modelId="{2FC3BBDD-4A55-A947-B8E0-8AC231128A7B}" type="pres">
      <dgm:prSet presAssocID="{D7FCFCC0-1D25-C047-9665-F8D54A6D494C}" presName="aNode" presStyleLbl="fgAcc1" presStyleIdx="3" presStyleCnt="8">
        <dgm:presLayoutVars>
          <dgm:bulletEnabled val="1"/>
        </dgm:presLayoutVars>
      </dgm:prSet>
      <dgm:spPr/>
      <dgm:t>
        <a:bodyPr/>
        <a:lstStyle/>
        <a:p>
          <a:endParaRPr lang="en-US"/>
        </a:p>
      </dgm:t>
    </dgm:pt>
    <dgm:pt modelId="{2E933880-467C-9E47-8E03-DE48F85A6150}" type="pres">
      <dgm:prSet presAssocID="{D7FCFCC0-1D25-C047-9665-F8D54A6D494C}" presName="aSpace" presStyleCnt="0"/>
      <dgm:spPr/>
    </dgm:pt>
    <dgm:pt modelId="{B3D54AD4-D3F4-FF49-8ACF-A85D2EBCF43D}" type="pres">
      <dgm:prSet presAssocID="{A5C1B06F-D7F4-BA4D-81CD-B1D4CE6080A8}" presName="aNode" presStyleLbl="fgAcc1" presStyleIdx="4" presStyleCnt="8">
        <dgm:presLayoutVars>
          <dgm:bulletEnabled val="1"/>
        </dgm:presLayoutVars>
      </dgm:prSet>
      <dgm:spPr/>
      <dgm:t>
        <a:bodyPr/>
        <a:lstStyle/>
        <a:p>
          <a:endParaRPr lang="en-US"/>
        </a:p>
      </dgm:t>
    </dgm:pt>
    <dgm:pt modelId="{CC640F58-9D27-404C-9973-3FA67912C636}" type="pres">
      <dgm:prSet presAssocID="{A5C1B06F-D7F4-BA4D-81CD-B1D4CE6080A8}" presName="aSpace" presStyleCnt="0"/>
      <dgm:spPr/>
    </dgm:pt>
    <dgm:pt modelId="{90D13501-C1E0-494C-9E01-43339983F4EF}" type="pres">
      <dgm:prSet presAssocID="{B016D608-0829-6245-B04D-CA53515C3F25}" presName="aNode" presStyleLbl="fgAcc1" presStyleIdx="5" presStyleCnt="8">
        <dgm:presLayoutVars>
          <dgm:bulletEnabled val="1"/>
        </dgm:presLayoutVars>
      </dgm:prSet>
      <dgm:spPr/>
      <dgm:t>
        <a:bodyPr/>
        <a:lstStyle/>
        <a:p>
          <a:endParaRPr lang="en-US"/>
        </a:p>
      </dgm:t>
    </dgm:pt>
    <dgm:pt modelId="{CA0900C7-CB85-BB47-BE82-0C6CC9A4462C}" type="pres">
      <dgm:prSet presAssocID="{B016D608-0829-6245-B04D-CA53515C3F25}" presName="aSpace" presStyleCnt="0"/>
      <dgm:spPr/>
    </dgm:pt>
    <dgm:pt modelId="{2E1388A3-791B-E446-9EB0-E41793CC71AF}" type="pres">
      <dgm:prSet presAssocID="{D1466A7C-0607-CC46-AD12-4B42BBC6F1CE}" presName="aNode" presStyleLbl="fgAcc1" presStyleIdx="6" presStyleCnt="8">
        <dgm:presLayoutVars>
          <dgm:bulletEnabled val="1"/>
        </dgm:presLayoutVars>
      </dgm:prSet>
      <dgm:spPr/>
      <dgm:t>
        <a:bodyPr/>
        <a:lstStyle/>
        <a:p>
          <a:endParaRPr lang="en-US"/>
        </a:p>
      </dgm:t>
    </dgm:pt>
    <dgm:pt modelId="{1062D21A-1EC6-6345-8268-1004DDD36D8B}" type="pres">
      <dgm:prSet presAssocID="{D1466A7C-0607-CC46-AD12-4B42BBC6F1CE}" presName="aSpace" presStyleCnt="0"/>
      <dgm:spPr/>
    </dgm:pt>
    <dgm:pt modelId="{01BCB169-CB38-844E-8188-968440C5F07E}" type="pres">
      <dgm:prSet presAssocID="{084FCB39-DD24-5D40-96C2-F7D4CC93389A}" presName="aNode" presStyleLbl="fgAcc1" presStyleIdx="7" presStyleCnt="8">
        <dgm:presLayoutVars>
          <dgm:bulletEnabled val="1"/>
        </dgm:presLayoutVars>
      </dgm:prSet>
      <dgm:spPr/>
      <dgm:t>
        <a:bodyPr/>
        <a:lstStyle/>
        <a:p>
          <a:endParaRPr lang="en-US"/>
        </a:p>
      </dgm:t>
    </dgm:pt>
    <dgm:pt modelId="{08D95C11-AE02-5844-9D5A-185F4E604E9E}" type="pres">
      <dgm:prSet presAssocID="{084FCB39-DD24-5D40-96C2-F7D4CC93389A}" presName="aSpace" presStyleCnt="0"/>
      <dgm:spPr/>
    </dgm:pt>
  </dgm:ptLst>
  <dgm:cxnLst>
    <dgm:cxn modelId="{04DB6CBF-6BE8-E141-BD01-E5C3A99A7120}" type="presOf" srcId="{B016D608-0829-6245-B04D-CA53515C3F25}" destId="{90D13501-C1E0-494C-9E01-43339983F4EF}" srcOrd="0" destOrd="0" presId="urn:microsoft.com/office/officeart/2005/8/layout/pyramid2"/>
    <dgm:cxn modelId="{1BB98E15-EF77-5342-9867-72BAB1E09FFE}" srcId="{7D4AE0B7-8D33-6943-B270-2758E6F42A41}" destId="{148E7F49-7EFD-134D-A4CD-A601DE72558F}" srcOrd="0" destOrd="0" parTransId="{ECEACDF5-68E0-BF4D-9CCE-C0888FAEB9B0}" sibTransId="{70BBE2FC-46A7-5B4F-9B2B-A8A1428AEF07}"/>
    <dgm:cxn modelId="{A0F1B2CB-6744-0E4A-98DB-1C4EAF4CC73A}" srcId="{7D4AE0B7-8D33-6943-B270-2758E6F42A41}" destId="{084FCB39-DD24-5D40-96C2-F7D4CC93389A}" srcOrd="7" destOrd="0" parTransId="{12AEB68C-C79A-794A-BBF9-C80EDDB4BA3D}" sibTransId="{D27AA57E-A0AC-464A-86F4-FDB88491FF4F}"/>
    <dgm:cxn modelId="{0A4D837F-52AA-8444-9DE2-7F9EE748B108}" srcId="{7D4AE0B7-8D33-6943-B270-2758E6F42A41}" destId="{A5C1B06F-D7F4-BA4D-81CD-B1D4CE6080A8}" srcOrd="4" destOrd="0" parTransId="{3305CB6B-5729-084E-8FB7-7D10E64CC136}" sibTransId="{81C03BAC-5A8D-0C47-9910-7955AA28D099}"/>
    <dgm:cxn modelId="{BC549940-9091-0244-B521-F35BFD333571}" srcId="{7D4AE0B7-8D33-6943-B270-2758E6F42A41}" destId="{D7FCFCC0-1D25-C047-9665-F8D54A6D494C}" srcOrd="3" destOrd="0" parTransId="{CFAA1F0B-A495-B542-82D6-17B6434A5653}" sibTransId="{A3FD1164-F4E5-E849-BFB4-DBC1A97F91E3}"/>
    <dgm:cxn modelId="{E288DE7F-78A6-0348-AA0E-AECEC3C1B256}" srcId="{7D4AE0B7-8D33-6943-B270-2758E6F42A41}" destId="{A5E45711-A81E-C24E-8718-58F4F327C698}" srcOrd="2" destOrd="0" parTransId="{51EAC68F-DA5A-A047-B087-2FD273C33B03}" sibTransId="{99FCF99B-3FA0-1942-9B4A-CDC864D879C7}"/>
    <dgm:cxn modelId="{78384ED6-7D0F-CA44-921F-DA3F97567AAF}" type="presOf" srcId="{80298484-47CB-8241-B061-A7DB9261057B}" destId="{EFB5C3DD-DDA5-764A-B261-6518F64EF479}" srcOrd="0" destOrd="0" presId="urn:microsoft.com/office/officeart/2005/8/layout/pyramid2"/>
    <dgm:cxn modelId="{9084C5FE-1DD1-5645-834B-E0ACE898B23F}" srcId="{7D4AE0B7-8D33-6943-B270-2758E6F42A41}" destId="{D1466A7C-0607-CC46-AD12-4B42BBC6F1CE}" srcOrd="6" destOrd="0" parTransId="{F87CDDDD-8D2B-3A4D-9FB1-6D164CE5A4CD}" sibTransId="{1BBAE225-4EEB-EA4E-9E5E-467020C3E566}"/>
    <dgm:cxn modelId="{CA78BEF1-3F16-3C44-83A8-93594A9A5EF0}" type="presOf" srcId="{A5C1B06F-D7F4-BA4D-81CD-B1D4CE6080A8}" destId="{B3D54AD4-D3F4-FF49-8ACF-A85D2EBCF43D}" srcOrd="0" destOrd="0" presId="urn:microsoft.com/office/officeart/2005/8/layout/pyramid2"/>
    <dgm:cxn modelId="{CB972579-7347-5542-B926-CA8A69B070AB}" type="presOf" srcId="{084FCB39-DD24-5D40-96C2-F7D4CC93389A}" destId="{01BCB169-CB38-844E-8188-968440C5F07E}" srcOrd="0" destOrd="0" presId="urn:microsoft.com/office/officeart/2005/8/layout/pyramid2"/>
    <dgm:cxn modelId="{81E4107F-67CF-7D40-A17B-F2B4D3807BC8}" srcId="{7D4AE0B7-8D33-6943-B270-2758E6F42A41}" destId="{B016D608-0829-6245-B04D-CA53515C3F25}" srcOrd="5" destOrd="0" parTransId="{99C701A5-815C-2841-835F-75D2DD87ECE1}" sibTransId="{DAA880E8-E66C-FD47-B16A-CF926FDECB97}"/>
    <dgm:cxn modelId="{BBBC39BC-4A12-9F41-B697-5B5F568ABB17}" type="presOf" srcId="{7D4AE0B7-8D33-6943-B270-2758E6F42A41}" destId="{7C94D608-9DF2-A243-B7C7-CD9A144C60D4}" srcOrd="0" destOrd="0" presId="urn:microsoft.com/office/officeart/2005/8/layout/pyramid2"/>
    <dgm:cxn modelId="{EB8589E0-B0B5-BF43-9C3A-0227B12C7FB0}" type="presOf" srcId="{148E7F49-7EFD-134D-A4CD-A601DE72558F}" destId="{55AD69ED-FB39-B84E-AA0A-806C1B939BB6}" srcOrd="0" destOrd="0" presId="urn:microsoft.com/office/officeart/2005/8/layout/pyramid2"/>
    <dgm:cxn modelId="{B6FC2E5C-3F06-FC47-B504-00270A103632}" type="presOf" srcId="{A5E45711-A81E-C24E-8718-58F4F327C698}" destId="{C585A3E6-8435-1C45-B0BA-A2CB576FE7FE}" srcOrd="0" destOrd="0" presId="urn:microsoft.com/office/officeart/2005/8/layout/pyramid2"/>
    <dgm:cxn modelId="{207F8024-7227-EF4B-87F2-5BFAFEABE5CE}" srcId="{7D4AE0B7-8D33-6943-B270-2758E6F42A41}" destId="{80298484-47CB-8241-B061-A7DB9261057B}" srcOrd="1" destOrd="0" parTransId="{98EE5194-3CE9-BA4E-83F6-64E0FE3A8689}" sibTransId="{B273C6CF-43C5-8549-A177-EB9FD3F3A70C}"/>
    <dgm:cxn modelId="{07EF8862-1B32-7E4C-AD62-4B0F30394507}" type="presOf" srcId="{D1466A7C-0607-CC46-AD12-4B42BBC6F1CE}" destId="{2E1388A3-791B-E446-9EB0-E41793CC71AF}" srcOrd="0" destOrd="0" presId="urn:microsoft.com/office/officeart/2005/8/layout/pyramid2"/>
    <dgm:cxn modelId="{310C3C21-5F26-C14A-812C-208B634F644F}" type="presOf" srcId="{D7FCFCC0-1D25-C047-9665-F8D54A6D494C}" destId="{2FC3BBDD-4A55-A947-B8E0-8AC231128A7B}" srcOrd="0" destOrd="0" presId="urn:microsoft.com/office/officeart/2005/8/layout/pyramid2"/>
    <dgm:cxn modelId="{21D58EB9-4570-5744-9089-2AB0B800BA60}" type="presParOf" srcId="{7C94D608-9DF2-A243-B7C7-CD9A144C60D4}" destId="{26415055-4770-8C4D-913B-610C6E78DCE8}" srcOrd="0" destOrd="0" presId="urn:microsoft.com/office/officeart/2005/8/layout/pyramid2"/>
    <dgm:cxn modelId="{ED864035-8649-074E-A4EF-CBF36948CE66}" type="presParOf" srcId="{7C94D608-9DF2-A243-B7C7-CD9A144C60D4}" destId="{E77F134C-861D-EA4E-8D21-12049F8DB33D}" srcOrd="1" destOrd="0" presId="urn:microsoft.com/office/officeart/2005/8/layout/pyramid2"/>
    <dgm:cxn modelId="{FD44D97C-C89E-E64F-B6E0-114B7A3D16B3}" type="presParOf" srcId="{E77F134C-861D-EA4E-8D21-12049F8DB33D}" destId="{55AD69ED-FB39-B84E-AA0A-806C1B939BB6}" srcOrd="0" destOrd="0" presId="urn:microsoft.com/office/officeart/2005/8/layout/pyramid2"/>
    <dgm:cxn modelId="{17C2F16C-9307-FE43-9BD8-4777FFA612A4}" type="presParOf" srcId="{E77F134C-861D-EA4E-8D21-12049F8DB33D}" destId="{8D559B34-EA19-DC4A-8BAA-8C6C3E8A0136}" srcOrd="1" destOrd="0" presId="urn:microsoft.com/office/officeart/2005/8/layout/pyramid2"/>
    <dgm:cxn modelId="{DFA37806-3EC4-074E-B1B1-1E2A7C78020E}" type="presParOf" srcId="{E77F134C-861D-EA4E-8D21-12049F8DB33D}" destId="{EFB5C3DD-DDA5-764A-B261-6518F64EF479}" srcOrd="2" destOrd="0" presId="urn:microsoft.com/office/officeart/2005/8/layout/pyramid2"/>
    <dgm:cxn modelId="{0B64C120-09C7-2148-B277-0D55883EC2A7}" type="presParOf" srcId="{E77F134C-861D-EA4E-8D21-12049F8DB33D}" destId="{FFEA92CE-5867-414E-8867-4508A77FEA63}" srcOrd="3" destOrd="0" presId="urn:microsoft.com/office/officeart/2005/8/layout/pyramid2"/>
    <dgm:cxn modelId="{A041633B-D3D4-664D-8EEF-0D770560ABCC}" type="presParOf" srcId="{E77F134C-861D-EA4E-8D21-12049F8DB33D}" destId="{C585A3E6-8435-1C45-B0BA-A2CB576FE7FE}" srcOrd="4" destOrd="0" presId="urn:microsoft.com/office/officeart/2005/8/layout/pyramid2"/>
    <dgm:cxn modelId="{23ED45B1-5593-FE47-97A1-BA240A34A9DA}" type="presParOf" srcId="{E77F134C-861D-EA4E-8D21-12049F8DB33D}" destId="{35082AC6-2C66-8E4E-ACF4-F23C2E939F3F}" srcOrd="5" destOrd="0" presId="urn:microsoft.com/office/officeart/2005/8/layout/pyramid2"/>
    <dgm:cxn modelId="{D0AA4037-A77F-3044-9794-D64703E40311}" type="presParOf" srcId="{E77F134C-861D-EA4E-8D21-12049F8DB33D}" destId="{2FC3BBDD-4A55-A947-B8E0-8AC231128A7B}" srcOrd="6" destOrd="0" presId="urn:microsoft.com/office/officeart/2005/8/layout/pyramid2"/>
    <dgm:cxn modelId="{5DE43965-349B-2645-81E5-FE38F25DE4D6}" type="presParOf" srcId="{E77F134C-861D-EA4E-8D21-12049F8DB33D}" destId="{2E933880-467C-9E47-8E03-DE48F85A6150}" srcOrd="7" destOrd="0" presId="urn:microsoft.com/office/officeart/2005/8/layout/pyramid2"/>
    <dgm:cxn modelId="{E7B6F84D-19BF-4F44-90D3-FB6487979F6E}" type="presParOf" srcId="{E77F134C-861D-EA4E-8D21-12049F8DB33D}" destId="{B3D54AD4-D3F4-FF49-8ACF-A85D2EBCF43D}" srcOrd="8" destOrd="0" presId="urn:microsoft.com/office/officeart/2005/8/layout/pyramid2"/>
    <dgm:cxn modelId="{41D2EF89-DE5E-DD46-B547-4243AA9B6287}" type="presParOf" srcId="{E77F134C-861D-EA4E-8D21-12049F8DB33D}" destId="{CC640F58-9D27-404C-9973-3FA67912C636}" srcOrd="9" destOrd="0" presId="urn:microsoft.com/office/officeart/2005/8/layout/pyramid2"/>
    <dgm:cxn modelId="{9FE2678A-42B8-F742-B6B1-5FD1B45D2796}" type="presParOf" srcId="{E77F134C-861D-EA4E-8D21-12049F8DB33D}" destId="{90D13501-C1E0-494C-9E01-43339983F4EF}" srcOrd="10" destOrd="0" presId="urn:microsoft.com/office/officeart/2005/8/layout/pyramid2"/>
    <dgm:cxn modelId="{53088BEF-550D-3A49-BEEE-55793F91A04D}" type="presParOf" srcId="{E77F134C-861D-EA4E-8D21-12049F8DB33D}" destId="{CA0900C7-CB85-BB47-BE82-0C6CC9A4462C}" srcOrd="11" destOrd="0" presId="urn:microsoft.com/office/officeart/2005/8/layout/pyramid2"/>
    <dgm:cxn modelId="{93490052-E2D4-034F-9BA1-8DD1007DFB7B}" type="presParOf" srcId="{E77F134C-861D-EA4E-8D21-12049F8DB33D}" destId="{2E1388A3-791B-E446-9EB0-E41793CC71AF}" srcOrd="12" destOrd="0" presId="urn:microsoft.com/office/officeart/2005/8/layout/pyramid2"/>
    <dgm:cxn modelId="{14A45A37-66CC-5549-9D91-ED718D6D359F}" type="presParOf" srcId="{E77F134C-861D-EA4E-8D21-12049F8DB33D}" destId="{1062D21A-1EC6-6345-8268-1004DDD36D8B}" srcOrd="13" destOrd="0" presId="urn:microsoft.com/office/officeart/2005/8/layout/pyramid2"/>
    <dgm:cxn modelId="{C868AA91-CA3B-D04C-9C29-8DF16CCDC21A}" type="presParOf" srcId="{E77F134C-861D-EA4E-8D21-12049F8DB33D}" destId="{01BCB169-CB38-844E-8188-968440C5F07E}" srcOrd="14" destOrd="0" presId="urn:microsoft.com/office/officeart/2005/8/layout/pyramid2"/>
    <dgm:cxn modelId="{4CEEE172-9943-5443-9F98-E66B9C74F1BC}" type="presParOf" srcId="{E77F134C-861D-EA4E-8D21-12049F8DB33D}" destId="{08D95C11-AE02-5844-9D5A-185F4E604E9E}" srcOrd="1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335401-A588-4F44-9310-608731D2D246}" type="doc">
      <dgm:prSet loTypeId="urn:microsoft.com/office/officeart/2008/layout/LinedList" loCatId="" qsTypeId="urn:microsoft.com/office/officeart/2005/8/quickstyle/simple4" qsCatId="simple" csTypeId="urn:microsoft.com/office/officeart/2005/8/colors/colorful1" csCatId="colorful"/>
      <dgm:spPr/>
      <dgm:t>
        <a:bodyPr/>
        <a:lstStyle/>
        <a:p>
          <a:endParaRPr lang="en-US"/>
        </a:p>
      </dgm:t>
    </dgm:pt>
    <dgm:pt modelId="{DE062537-DAB7-D540-B72D-9ACCB38E3BD3}">
      <dgm:prSet/>
      <dgm:spPr/>
      <dgm:t>
        <a:bodyPr/>
        <a:lstStyle/>
        <a:p>
          <a:pPr rtl="0"/>
          <a:r>
            <a:rPr lang="en-US" baseline="0" smtClean="0"/>
            <a:t>The system shall have a mission reliability of at least 0.90.</a:t>
          </a:r>
          <a:endParaRPr lang="en-US"/>
        </a:p>
      </dgm:t>
    </dgm:pt>
    <dgm:pt modelId="{588CD83C-3715-F143-B7BB-B5A897200364}" type="parTrans" cxnId="{9C739F1F-1B12-DA46-B3C0-2A3377C4C6E3}">
      <dgm:prSet/>
      <dgm:spPr/>
      <dgm:t>
        <a:bodyPr/>
        <a:lstStyle/>
        <a:p>
          <a:endParaRPr lang="en-US"/>
        </a:p>
      </dgm:t>
    </dgm:pt>
    <dgm:pt modelId="{CE5C9722-BDB7-9B43-9FF9-4CF5371FF534}" type="sibTrans" cxnId="{9C739F1F-1B12-DA46-B3C0-2A3377C4C6E3}">
      <dgm:prSet/>
      <dgm:spPr/>
      <dgm:t>
        <a:bodyPr/>
        <a:lstStyle/>
        <a:p>
          <a:endParaRPr lang="en-US"/>
        </a:p>
      </dgm:t>
    </dgm:pt>
    <dgm:pt modelId="{5DE90619-D780-D840-8132-2444D6CA9AA9}">
      <dgm:prSet/>
      <dgm:spPr/>
      <dgm:t>
        <a:bodyPr/>
        <a:lstStyle/>
        <a:p>
          <a:pPr rtl="0"/>
          <a:r>
            <a:rPr lang="en-US" baseline="0" smtClean="0"/>
            <a:t>The system shall have an operational availability of at least 0.80.</a:t>
          </a:r>
          <a:endParaRPr lang="en-US"/>
        </a:p>
      </dgm:t>
    </dgm:pt>
    <dgm:pt modelId="{2D697C5C-C042-AB49-B06D-E816C6DD27E5}" type="parTrans" cxnId="{17C04119-6C6C-ED43-B11D-48367F8D88D3}">
      <dgm:prSet/>
      <dgm:spPr/>
      <dgm:t>
        <a:bodyPr/>
        <a:lstStyle/>
        <a:p>
          <a:endParaRPr lang="en-US"/>
        </a:p>
      </dgm:t>
    </dgm:pt>
    <dgm:pt modelId="{553DF4C8-6400-DF4B-88F2-D71A9B3EE1A8}" type="sibTrans" cxnId="{17C04119-6C6C-ED43-B11D-48367F8D88D3}">
      <dgm:prSet/>
      <dgm:spPr/>
      <dgm:t>
        <a:bodyPr/>
        <a:lstStyle/>
        <a:p>
          <a:endParaRPr lang="en-US"/>
        </a:p>
      </dgm:t>
    </dgm:pt>
    <dgm:pt modelId="{5CC73EF6-7DA7-B644-8CEB-13906D8C2F63}">
      <dgm:prSet/>
      <dgm:spPr/>
      <dgm:t>
        <a:bodyPr/>
        <a:lstStyle/>
        <a:p>
          <a:pPr rtl="0"/>
          <a:r>
            <a:rPr lang="en-US" baseline="0" smtClean="0"/>
            <a:t>The system shall indicate a false negative less than 3% of the time</a:t>
          </a:r>
          <a:endParaRPr lang="en-US"/>
        </a:p>
      </dgm:t>
    </dgm:pt>
    <dgm:pt modelId="{1BA51C88-664A-0A4F-B4EE-C82DED829BA7}" type="parTrans" cxnId="{5D4FEB85-6B95-7046-9BC8-C2D53D296B2C}">
      <dgm:prSet/>
      <dgm:spPr/>
      <dgm:t>
        <a:bodyPr/>
        <a:lstStyle/>
        <a:p>
          <a:endParaRPr lang="en-US"/>
        </a:p>
      </dgm:t>
    </dgm:pt>
    <dgm:pt modelId="{10AA4924-E9B2-4B44-ACA9-0444B25732B5}" type="sibTrans" cxnId="{5D4FEB85-6B95-7046-9BC8-C2D53D296B2C}">
      <dgm:prSet/>
      <dgm:spPr/>
      <dgm:t>
        <a:bodyPr/>
        <a:lstStyle/>
        <a:p>
          <a:endParaRPr lang="en-US"/>
        </a:p>
      </dgm:t>
    </dgm:pt>
    <dgm:pt modelId="{6937968E-3F7E-7645-BE95-684451E4E60D}">
      <dgm:prSet/>
      <dgm:spPr/>
      <dgm:t>
        <a:bodyPr/>
        <a:lstStyle/>
        <a:p>
          <a:pPr rtl="0"/>
          <a:r>
            <a:rPr lang="en-US" baseline="0" smtClean="0"/>
            <a:t>The system shall indicate a false positive less that 2% of the time.</a:t>
          </a:r>
          <a:endParaRPr lang="en-US"/>
        </a:p>
      </dgm:t>
    </dgm:pt>
    <dgm:pt modelId="{1A454C8D-3330-3240-999D-68FDCA8E30E3}" type="parTrans" cxnId="{20F61AF9-1E66-8048-B346-220799E7C313}">
      <dgm:prSet/>
      <dgm:spPr/>
      <dgm:t>
        <a:bodyPr/>
        <a:lstStyle/>
        <a:p>
          <a:endParaRPr lang="en-US"/>
        </a:p>
      </dgm:t>
    </dgm:pt>
    <dgm:pt modelId="{047B18E5-18C3-5E42-873C-CA78B8782350}" type="sibTrans" cxnId="{20F61AF9-1E66-8048-B346-220799E7C313}">
      <dgm:prSet/>
      <dgm:spPr/>
      <dgm:t>
        <a:bodyPr/>
        <a:lstStyle/>
        <a:p>
          <a:endParaRPr lang="en-US"/>
        </a:p>
      </dgm:t>
    </dgm:pt>
    <dgm:pt modelId="{FEC52EC2-A307-9444-8F2B-774009433F4E}">
      <dgm:prSet/>
      <dgm:spPr/>
      <dgm:t>
        <a:bodyPr/>
        <a:lstStyle/>
        <a:p>
          <a:pPr rtl="0"/>
          <a:r>
            <a:rPr lang="en-US" baseline="0" smtClean="0"/>
            <a:t>The system shall successfully detect and distinguish 95% of threats in a given area over a given time.</a:t>
          </a:r>
          <a:endParaRPr lang="en-US"/>
        </a:p>
      </dgm:t>
    </dgm:pt>
    <dgm:pt modelId="{D522BC90-6054-A345-9284-EB785356A170}" type="parTrans" cxnId="{AD20E978-8B79-7646-B211-A3A370F274D9}">
      <dgm:prSet/>
      <dgm:spPr/>
      <dgm:t>
        <a:bodyPr/>
        <a:lstStyle/>
        <a:p>
          <a:endParaRPr lang="en-US"/>
        </a:p>
      </dgm:t>
    </dgm:pt>
    <dgm:pt modelId="{46FCDF53-40E8-0C4D-BEF8-83844C4EE74E}" type="sibTrans" cxnId="{AD20E978-8B79-7646-B211-A3A370F274D9}">
      <dgm:prSet/>
      <dgm:spPr/>
      <dgm:t>
        <a:bodyPr/>
        <a:lstStyle/>
        <a:p>
          <a:endParaRPr lang="en-US"/>
        </a:p>
      </dgm:t>
    </dgm:pt>
    <dgm:pt modelId="{F5B46136-963A-2347-BB1C-42B3C0DA7C65}">
      <dgm:prSet/>
      <dgm:spPr/>
      <dgm:t>
        <a:bodyPr/>
        <a:lstStyle/>
        <a:p>
          <a:pPr rtl="0"/>
          <a:r>
            <a:rPr lang="en-US" baseline="0" smtClean="0"/>
            <a:t>The system shall successfully alert the IED-clearance operator of a threat 98% of the time.</a:t>
          </a:r>
          <a:endParaRPr lang="en-US"/>
        </a:p>
      </dgm:t>
    </dgm:pt>
    <dgm:pt modelId="{4E80A9D8-E79D-C44D-9E24-FF25C90C3ACB}" type="parTrans" cxnId="{FA7EF8C2-31EB-5147-BCD9-F8B1B3264724}">
      <dgm:prSet/>
      <dgm:spPr/>
      <dgm:t>
        <a:bodyPr/>
        <a:lstStyle/>
        <a:p>
          <a:endParaRPr lang="en-US"/>
        </a:p>
      </dgm:t>
    </dgm:pt>
    <dgm:pt modelId="{244BF001-B02B-4B42-A452-23B2E5E5D03E}" type="sibTrans" cxnId="{FA7EF8C2-31EB-5147-BCD9-F8B1B3264724}">
      <dgm:prSet/>
      <dgm:spPr/>
      <dgm:t>
        <a:bodyPr/>
        <a:lstStyle/>
        <a:p>
          <a:endParaRPr lang="en-US"/>
        </a:p>
      </dgm:t>
    </dgm:pt>
    <dgm:pt modelId="{35B2F5EC-9AA8-5541-BD9F-23458FF2E461}">
      <dgm:prSet/>
      <dgm:spPr/>
      <dgm:t>
        <a:bodyPr/>
        <a:lstStyle/>
        <a:p>
          <a:pPr rtl="0"/>
          <a:r>
            <a:rPr lang="en-US" baseline="0" smtClean="0"/>
            <a:t>The system shall require an average training period not to exceed 4 hours.</a:t>
          </a:r>
          <a:endParaRPr lang="en-US"/>
        </a:p>
      </dgm:t>
    </dgm:pt>
    <dgm:pt modelId="{6E23822E-731E-864A-A58F-82144AEC9A67}" type="parTrans" cxnId="{C1E0CEDE-18D2-B041-8159-B94290B193B8}">
      <dgm:prSet/>
      <dgm:spPr/>
      <dgm:t>
        <a:bodyPr/>
        <a:lstStyle/>
        <a:p>
          <a:endParaRPr lang="en-US"/>
        </a:p>
      </dgm:t>
    </dgm:pt>
    <dgm:pt modelId="{27637516-0C48-D448-8F30-6FDBE26D30EA}" type="sibTrans" cxnId="{C1E0CEDE-18D2-B041-8159-B94290B193B8}">
      <dgm:prSet/>
      <dgm:spPr/>
      <dgm:t>
        <a:bodyPr/>
        <a:lstStyle/>
        <a:p>
          <a:endParaRPr lang="en-US"/>
        </a:p>
      </dgm:t>
    </dgm:pt>
    <dgm:pt modelId="{E18FBA66-8E0D-6948-97EA-9EF12C9B0E16}">
      <dgm:prSet/>
      <dgm:spPr/>
      <dgm:t>
        <a:bodyPr/>
        <a:lstStyle/>
        <a:p>
          <a:pPr rtl="0"/>
          <a:r>
            <a:rPr lang="en-US" baseline="0" smtClean="0"/>
            <a:t>The system's deployment-to-ready time shall not exceed 10 minutes.</a:t>
          </a:r>
          <a:endParaRPr lang="en-US"/>
        </a:p>
      </dgm:t>
    </dgm:pt>
    <dgm:pt modelId="{E4CEEF12-9350-6049-8DB2-B2C4B35C485D}" type="parTrans" cxnId="{DFB2E715-ABEF-9040-AC15-5202FE5D1441}">
      <dgm:prSet/>
      <dgm:spPr/>
      <dgm:t>
        <a:bodyPr/>
        <a:lstStyle/>
        <a:p>
          <a:endParaRPr lang="en-US"/>
        </a:p>
      </dgm:t>
    </dgm:pt>
    <dgm:pt modelId="{85320A10-391B-F841-869D-F99F2C90FF3A}" type="sibTrans" cxnId="{DFB2E715-ABEF-9040-AC15-5202FE5D1441}">
      <dgm:prSet/>
      <dgm:spPr/>
      <dgm:t>
        <a:bodyPr/>
        <a:lstStyle/>
        <a:p>
          <a:endParaRPr lang="en-US"/>
        </a:p>
      </dgm:t>
    </dgm:pt>
    <dgm:pt modelId="{4D445492-1432-6D4C-9D4F-FC13E5985336}">
      <dgm:prSet/>
      <dgm:spPr/>
      <dgm:t>
        <a:bodyPr/>
        <a:lstStyle/>
        <a:p>
          <a:pPr rtl="0"/>
          <a:r>
            <a:rPr lang="en-US" baseline="0" smtClean="0"/>
            <a:t>The system shall have an average usability score of at least 8 based on end-user input.</a:t>
          </a:r>
          <a:endParaRPr lang="en-US"/>
        </a:p>
      </dgm:t>
    </dgm:pt>
    <dgm:pt modelId="{E4EA36FA-B10B-7D4F-8454-54EC437C8467}" type="parTrans" cxnId="{F8D3E992-DA48-F340-8520-714A5C8AE127}">
      <dgm:prSet/>
      <dgm:spPr/>
      <dgm:t>
        <a:bodyPr/>
        <a:lstStyle/>
        <a:p>
          <a:endParaRPr lang="en-US"/>
        </a:p>
      </dgm:t>
    </dgm:pt>
    <dgm:pt modelId="{93C48F9B-3680-BC46-BF8E-B950DD16F29B}" type="sibTrans" cxnId="{F8D3E992-DA48-F340-8520-714A5C8AE127}">
      <dgm:prSet/>
      <dgm:spPr/>
      <dgm:t>
        <a:bodyPr/>
        <a:lstStyle/>
        <a:p>
          <a:endParaRPr lang="en-US"/>
        </a:p>
      </dgm:t>
    </dgm:pt>
    <dgm:pt modelId="{A15AAAD5-10D2-2740-886F-15948E96CF8D}" type="pres">
      <dgm:prSet presAssocID="{74335401-A588-4F44-9310-608731D2D246}" presName="vert0" presStyleCnt="0">
        <dgm:presLayoutVars>
          <dgm:dir/>
          <dgm:animOne val="branch"/>
          <dgm:animLvl val="lvl"/>
        </dgm:presLayoutVars>
      </dgm:prSet>
      <dgm:spPr/>
      <dgm:t>
        <a:bodyPr/>
        <a:lstStyle/>
        <a:p>
          <a:endParaRPr lang="en-US"/>
        </a:p>
      </dgm:t>
    </dgm:pt>
    <dgm:pt modelId="{5F53171C-A303-534E-9209-94BB41F415EA}" type="pres">
      <dgm:prSet presAssocID="{DE062537-DAB7-D540-B72D-9ACCB38E3BD3}" presName="thickLine" presStyleLbl="alignNode1" presStyleIdx="0" presStyleCnt="9"/>
      <dgm:spPr/>
    </dgm:pt>
    <dgm:pt modelId="{0617F62E-C5FC-1745-907B-F0C8C9626F52}" type="pres">
      <dgm:prSet presAssocID="{DE062537-DAB7-D540-B72D-9ACCB38E3BD3}" presName="horz1" presStyleCnt="0"/>
      <dgm:spPr/>
    </dgm:pt>
    <dgm:pt modelId="{FECB88B4-2E9D-FD46-B8F2-F33252A99105}" type="pres">
      <dgm:prSet presAssocID="{DE062537-DAB7-D540-B72D-9ACCB38E3BD3}" presName="tx1" presStyleLbl="revTx" presStyleIdx="0" presStyleCnt="9"/>
      <dgm:spPr/>
      <dgm:t>
        <a:bodyPr/>
        <a:lstStyle/>
        <a:p>
          <a:endParaRPr lang="en-US"/>
        </a:p>
      </dgm:t>
    </dgm:pt>
    <dgm:pt modelId="{0EA7BBEA-852E-9D43-B172-F1F38E6A86B1}" type="pres">
      <dgm:prSet presAssocID="{DE062537-DAB7-D540-B72D-9ACCB38E3BD3}" presName="vert1" presStyleCnt="0"/>
      <dgm:spPr/>
    </dgm:pt>
    <dgm:pt modelId="{3E85B457-C160-5A42-B03C-42545FD96137}" type="pres">
      <dgm:prSet presAssocID="{5DE90619-D780-D840-8132-2444D6CA9AA9}" presName="thickLine" presStyleLbl="alignNode1" presStyleIdx="1" presStyleCnt="9"/>
      <dgm:spPr/>
    </dgm:pt>
    <dgm:pt modelId="{7746AA56-7944-804D-9313-7CC498EC2C43}" type="pres">
      <dgm:prSet presAssocID="{5DE90619-D780-D840-8132-2444D6CA9AA9}" presName="horz1" presStyleCnt="0"/>
      <dgm:spPr/>
    </dgm:pt>
    <dgm:pt modelId="{08BDF739-3E05-2C48-AFB3-340DA277DDC7}" type="pres">
      <dgm:prSet presAssocID="{5DE90619-D780-D840-8132-2444D6CA9AA9}" presName="tx1" presStyleLbl="revTx" presStyleIdx="1" presStyleCnt="9"/>
      <dgm:spPr/>
      <dgm:t>
        <a:bodyPr/>
        <a:lstStyle/>
        <a:p>
          <a:endParaRPr lang="en-US"/>
        </a:p>
      </dgm:t>
    </dgm:pt>
    <dgm:pt modelId="{5554DC4E-C87B-1A45-A156-ECCADB1F8FB7}" type="pres">
      <dgm:prSet presAssocID="{5DE90619-D780-D840-8132-2444D6CA9AA9}" presName="vert1" presStyleCnt="0"/>
      <dgm:spPr/>
    </dgm:pt>
    <dgm:pt modelId="{A4E61A12-944B-D34A-BA02-26FFF3E86CF1}" type="pres">
      <dgm:prSet presAssocID="{5CC73EF6-7DA7-B644-8CEB-13906D8C2F63}" presName="thickLine" presStyleLbl="alignNode1" presStyleIdx="2" presStyleCnt="9"/>
      <dgm:spPr/>
    </dgm:pt>
    <dgm:pt modelId="{B9F7D844-4409-1744-B0B2-594EE504AE5B}" type="pres">
      <dgm:prSet presAssocID="{5CC73EF6-7DA7-B644-8CEB-13906D8C2F63}" presName="horz1" presStyleCnt="0"/>
      <dgm:spPr/>
    </dgm:pt>
    <dgm:pt modelId="{8ABD1DB4-46F5-CD4D-A93A-59484A3612B0}" type="pres">
      <dgm:prSet presAssocID="{5CC73EF6-7DA7-B644-8CEB-13906D8C2F63}" presName="tx1" presStyleLbl="revTx" presStyleIdx="2" presStyleCnt="9"/>
      <dgm:spPr/>
      <dgm:t>
        <a:bodyPr/>
        <a:lstStyle/>
        <a:p>
          <a:endParaRPr lang="en-US"/>
        </a:p>
      </dgm:t>
    </dgm:pt>
    <dgm:pt modelId="{243E2316-397D-1249-A4E8-DB0E619E52A6}" type="pres">
      <dgm:prSet presAssocID="{5CC73EF6-7DA7-B644-8CEB-13906D8C2F63}" presName="vert1" presStyleCnt="0"/>
      <dgm:spPr/>
    </dgm:pt>
    <dgm:pt modelId="{592929AC-DDF3-EA42-9592-2106456B8BED}" type="pres">
      <dgm:prSet presAssocID="{6937968E-3F7E-7645-BE95-684451E4E60D}" presName="thickLine" presStyleLbl="alignNode1" presStyleIdx="3" presStyleCnt="9"/>
      <dgm:spPr/>
    </dgm:pt>
    <dgm:pt modelId="{68B4C2B5-8601-B541-A056-9E39BC6FAFE4}" type="pres">
      <dgm:prSet presAssocID="{6937968E-3F7E-7645-BE95-684451E4E60D}" presName="horz1" presStyleCnt="0"/>
      <dgm:spPr/>
    </dgm:pt>
    <dgm:pt modelId="{A47D73D8-F20B-DD4F-A9EA-0B4DBC53CBF5}" type="pres">
      <dgm:prSet presAssocID="{6937968E-3F7E-7645-BE95-684451E4E60D}" presName="tx1" presStyleLbl="revTx" presStyleIdx="3" presStyleCnt="9"/>
      <dgm:spPr/>
      <dgm:t>
        <a:bodyPr/>
        <a:lstStyle/>
        <a:p>
          <a:endParaRPr lang="en-US"/>
        </a:p>
      </dgm:t>
    </dgm:pt>
    <dgm:pt modelId="{A73FF581-4B34-D34F-85AC-329E21E1AF46}" type="pres">
      <dgm:prSet presAssocID="{6937968E-3F7E-7645-BE95-684451E4E60D}" presName="vert1" presStyleCnt="0"/>
      <dgm:spPr/>
    </dgm:pt>
    <dgm:pt modelId="{DF6F3B2D-64E1-9942-8DCD-58F4F6793AB1}" type="pres">
      <dgm:prSet presAssocID="{FEC52EC2-A307-9444-8F2B-774009433F4E}" presName="thickLine" presStyleLbl="alignNode1" presStyleIdx="4" presStyleCnt="9"/>
      <dgm:spPr/>
    </dgm:pt>
    <dgm:pt modelId="{C31A5D5D-231B-9E40-B43E-03BA4EBBD051}" type="pres">
      <dgm:prSet presAssocID="{FEC52EC2-A307-9444-8F2B-774009433F4E}" presName="horz1" presStyleCnt="0"/>
      <dgm:spPr/>
    </dgm:pt>
    <dgm:pt modelId="{D10AB460-7986-AA43-8B02-FC7FF05500B8}" type="pres">
      <dgm:prSet presAssocID="{FEC52EC2-A307-9444-8F2B-774009433F4E}" presName="tx1" presStyleLbl="revTx" presStyleIdx="4" presStyleCnt="9"/>
      <dgm:spPr/>
      <dgm:t>
        <a:bodyPr/>
        <a:lstStyle/>
        <a:p>
          <a:endParaRPr lang="en-US"/>
        </a:p>
      </dgm:t>
    </dgm:pt>
    <dgm:pt modelId="{035FFB54-1AF7-114E-8BF0-E9CB0E25E422}" type="pres">
      <dgm:prSet presAssocID="{FEC52EC2-A307-9444-8F2B-774009433F4E}" presName="vert1" presStyleCnt="0"/>
      <dgm:spPr/>
    </dgm:pt>
    <dgm:pt modelId="{4CA098BC-D5B2-9B45-9F5D-11203E63134E}" type="pres">
      <dgm:prSet presAssocID="{F5B46136-963A-2347-BB1C-42B3C0DA7C65}" presName="thickLine" presStyleLbl="alignNode1" presStyleIdx="5" presStyleCnt="9"/>
      <dgm:spPr/>
    </dgm:pt>
    <dgm:pt modelId="{3866A5C7-C667-B545-B089-4A1B1A0A048E}" type="pres">
      <dgm:prSet presAssocID="{F5B46136-963A-2347-BB1C-42B3C0DA7C65}" presName="horz1" presStyleCnt="0"/>
      <dgm:spPr/>
    </dgm:pt>
    <dgm:pt modelId="{E3229859-F8EF-514D-A191-4010659B7E05}" type="pres">
      <dgm:prSet presAssocID="{F5B46136-963A-2347-BB1C-42B3C0DA7C65}" presName="tx1" presStyleLbl="revTx" presStyleIdx="5" presStyleCnt="9"/>
      <dgm:spPr/>
      <dgm:t>
        <a:bodyPr/>
        <a:lstStyle/>
        <a:p>
          <a:endParaRPr lang="en-US"/>
        </a:p>
      </dgm:t>
    </dgm:pt>
    <dgm:pt modelId="{103772BF-3B4B-394C-987B-DF117A09DCD1}" type="pres">
      <dgm:prSet presAssocID="{F5B46136-963A-2347-BB1C-42B3C0DA7C65}" presName="vert1" presStyleCnt="0"/>
      <dgm:spPr/>
    </dgm:pt>
    <dgm:pt modelId="{FBA59BC5-7E39-4E4B-9823-130BCA9176AF}" type="pres">
      <dgm:prSet presAssocID="{35B2F5EC-9AA8-5541-BD9F-23458FF2E461}" presName="thickLine" presStyleLbl="alignNode1" presStyleIdx="6" presStyleCnt="9"/>
      <dgm:spPr/>
    </dgm:pt>
    <dgm:pt modelId="{75D0339A-37DF-614B-AAFB-4E4BF5D60D22}" type="pres">
      <dgm:prSet presAssocID="{35B2F5EC-9AA8-5541-BD9F-23458FF2E461}" presName="horz1" presStyleCnt="0"/>
      <dgm:spPr/>
    </dgm:pt>
    <dgm:pt modelId="{4A109828-3692-404D-B4EE-EDC7B0F2A7CF}" type="pres">
      <dgm:prSet presAssocID="{35B2F5EC-9AA8-5541-BD9F-23458FF2E461}" presName="tx1" presStyleLbl="revTx" presStyleIdx="6" presStyleCnt="9"/>
      <dgm:spPr/>
      <dgm:t>
        <a:bodyPr/>
        <a:lstStyle/>
        <a:p>
          <a:endParaRPr lang="en-US"/>
        </a:p>
      </dgm:t>
    </dgm:pt>
    <dgm:pt modelId="{418A3816-813C-4A42-8580-38D41FF90E26}" type="pres">
      <dgm:prSet presAssocID="{35B2F5EC-9AA8-5541-BD9F-23458FF2E461}" presName="vert1" presStyleCnt="0"/>
      <dgm:spPr/>
    </dgm:pt>
    <dgm:pt modelId="{EEDEE671-B663-7C4F-9871-E12FC8806BB5}" type="pres">
      <dgm:prSet presAssocID="{E18FBA66-8E0D-6948-97EA-9EF12C9B0E16}" presName="thickLine" presStyleLbl="alignNode1" presStyleIdx="7" presStyleCnt="9"/>
      <dgm:spPr/>
    </dgm:pt>
    <dgm:pt modelId="{41E9BECB-7F54-8D4B-AE79-2EA7A99176EA}" type="pres">
      <dgm:prSet presAssocID="{E18FBA66-8E0D-6948-97EA-9EF12C9B0E16}" presName="horz1" presStyleCnt="0"/>
      <dgm:spPr/>
    </dgm:pt>
    <dgm:pt modelId="{DF403F0E-8AD5-FD46-9FB9-E8B433ABE70F}" type="pres">
      <dgm:prSet presAssocID="{E18FBA66-8E0D-6948-97EA-9EF12C9B0E16}" presName="tx1" presStyleLbl="revTx" presStyleIdx="7" presStyleCnt="9"/>
      <dgm:spPr/>
      <dgm:t>
        <a:bodyPr/>
        <a:lstStyle/>
        <a:p>
          <a:endParaRPr lang="en-US"/>
        </a:p>
      </dgm:t>
    </dgm:pt>
    <dgm:pt modelId="{E656F4CE-15B9-624A-B7C3-4D6203F3BC23}" type="pres">
      <dgm:prSet presAssocID="{E18FBA66-8E0D-6948-97EA-9EF12C9B0E16}" presName="vert1" presStyleCnt="0"/>
      <dgm:spPr/>
    </dgm:pt>
    <dgm:pt modelId="{572B7346-EEB5-214A-88A6-DD0F9FEF9F65}" type="pres">
      <dgm:prSet presAssocID="{4D445492-1432-6D4C-9D4F-FC13E5985336}" presName="thickLine" presStyleLbl="alignNode1" presStyleIdx="8" presStyleCnt="9"/>
      <dgm:spPr/>
    </dgm:pt>
    <dgm:pt modelId="{27803E3C-1E2E-DF4B-B6C5-6A358464837B}" type="pres">
      <dgm:prSet presAssocID="{4D445492-1432-6D4C-9D4F-FC13E5985336}" presName="horz1" presStyleCnt="0"/>
      <dgm:spPr/>
    </dgm:pt>
    <dgm:pt modelId="{7FB3B1F6-7E17-8444-90D0-B1C61E8D3BC3}" type="pres">
      <dgm:prSet presAssocID="{4D445492-1432-6D4C-9D4F-FC13E5985336}" presName="tx1" presStyleLbl="revTx" presStyleIdx="8" presStyleCnt="9"/>
      <dgm:spPr/>
      <dgm:t>
        <a:bodyPr/>
        <a:lstStyle/>
        <a:p>
          <a:endParaRPr lang="en-US"/>
        </a:p>
      </dgm:t>
    </dgm:pt>
    <dgm:pt modelId="{00C98951-4AB3-F94D-A34C-45CFAF33186D}" type="pres">
      <dgm:prSet presAssocID="{4D445492-1432-6D4C-9D4F-FC13E5985336}" presName="vert1" presStyleCnt="0"/>
      <dgm:spPr/>
    </dgm:pt>
  </dgm:ptLst>
  <dgm:cxnLst>
    <dgm:cxn modelId="{C1E0CEDE-18D2-B041-8159-B94290B193B8}" srcId="{74335401-A588-4F44-9310-608731D2D246}" destId="{35B2F5EC-9AA8-5541-BD9F-23458FF2E461}" srcOrd="6" destOrd="0" parTransId="{6E23822E-731E-864A-A58F-82144AEC9A67}" sibTransId="{27637516-0C48-D448-8F30-6FDBE26D30EA}"/>
    <dgm:cxn modelId="{9C739F1F-1B12-DA46-B3C0-2A3377C4C6E3}" srcId="{74335401-A588-4F44-9310-608731D2D246}" destId="{DE062537-DAB7-D540-B72D-9ACCB38E3BD3}" srcOrd="0" destOrd="0" parTransId="{588CD83C-3715-F143-B7BB-B5A897200364}" sibTransId="{CE5C9722-BDB7-9B43-9FF9-4CF5371FF534}"/>
    <dgm:cxn modelId="{087137F3-8DB6-2746-9BD9-82BBCFB8DB5E}" type="presOf" srcId="{4D445492-1432-6D4C-9D4F-FC13E5985336}" destId="{7FB3B1F6-7E17-8444-90D0-B1C61E8D3BC3}" srcOrd="0" destOrd="0" presId="urn:microsoft.com/office/officeart/2008/layout/LinedList"/>
    <dgm:cxn modelId="{2400368A-4901-2247-8F04-3B2745908721}" type="presOf" srcId="{F5B46136-963A-2347-BB1C-42B3C0DA7C65}" destId="{E3229859-F8EF-514D-A191-4010659B7E05}" srcOrd="0" destOrd="0" presId="urn:microsoft.com/office/officeart/2008/layout/LinedList"/>
    <dgm:cxn modelId="{51E870AF-1497-1B4E-A1A4-441F3A3068DB}" type="presOf" srcId="{FEC52EC2-A307-9444-8F2B-774009433F4E}" destId="{D10AB460-7986-AA43-8B02-FC7FF05500B8}" srcOrd="0" destOrd="0" presId="urn:microsoft.com/office/officeart/2008/layout/LinedList"/>
    <dgm:cxn modelId="{BECD2F8D-1C1A-0946-B7E3-07763566BDA6}" type="presOf" srcId="{5CC73EF6-7DA7-B644-8CEB-13906D8C2F63}" destId="{8ABD1DB4-46F5-CD4D-A93A-59484A3612B0}" srcOrd="0" destOrd="0" presId="urn:microsoft.com/office/officeart/2008/layout/LinedList"/>
    <dgm:cxn modelId="{D830563B-9648-FA48-A197-0F4AF4437017}" type="presOf" srcId="{5DE90619-D780-D840-8132-2444D6CA9AA9}" destId="{08BDF739-3E05-2C48-AFB3-340DA277DDC7}" srcOrd="0" destOrd="0" presId="urn:microsoft.com/office/officeart/2008/layout/LinedList"/>
    <dgm:cxn modelId="{FA7EF8C2-31EB-5147-BCD9-F8B1B3264724}" srcId="{74335401-A588-4F44-9310-608731D2D246}" destId="{F5B46136-963A-2347-BB1C-42B3C0DA7C65}" srcOrd="5" destOrd="0" parTransId="{4E80A9D8-E79D-C44D-9E24-FF25C90C3ACB}" sibTransId="{244BF001-B02B-4B42-A452-23B2E5E5D03E}"/>
    <dgm:cxn modelId="{AD20E978-8B79-7646-B211-A3A370F274D9}" srcId="{74335401-A588-4F44-9310-608731D2D246}" destId="{FEC52EC2-A307-9444-8F2B-774009433F4E}" srcOrd="4" destOrd="0" parTransId="{D522BC90-6054-A345-9284-EB785356A170}" sibTransId="{46FCDF53-40E8-0C4D-BEF8-83844C4EE74E}"/>
    <dgm:cxn modelId="{5D4FEB85-6B95-7046-9BC8-C2D53D296B2C}" srcId="{74335401-A588-4F44-9310-608731D2D246}" destId="{5CC73EF6-7DA7-B644-8CEB-13906D8C2F63}" srcOrd="2" destOrd="0" parTransId="{1BA51C88-664A-0A4F-B4EE-C82DED829BA7}" sibTransId="{10AA4924-E9B2-4B44-ACA9-0444B25732B5}"/>
    <dgm:cxn modelId="{9F111A54-6AE5-C142-A802-9150DF935B3D}" type="presOf" srcId="{74335401-A588-4F44-9310-608731D2D246}" destId="{A15AAAD5-10D2-2740-886F-15948E96CF8D}" srcOrd="0" destOrd="0" presId="urn:microsoft.com/office/officeart/2008/layout/LinedList"/>
    <dgm:cxn modelId="{240B2704-6C09-1A46-94B9-88FD6FE4117F}" type="presOf" srcId="{35B2F5EC-9AA8-5541-BD9F-23458FF2E461}" destId="{4A109828-3692-404D-B4EE-EDC7B0F2A7CF}" srcOrd="0" destOrd="0" presId="urn:microsoft.com/office/officeart/2008/layout/LinedList"/>
    <dgm:cxn modelId="{EF6855B0-AE8C-F24D-9A06-0BC83BF8CDAF}" type="presOf" srcId="{E18FBA66-8E0D-6948-97EA-9EF12C9B0E16}" destId="{DF403F0E-8AD5-FD46-9FB9-E8B433ABE70F}" srcOrd="0" destOrd="0" presId="urn:microsoft.com/office/officeart/2008/layout/LinedList"/>
    <dgm:cxn modelId="{17C04119-6C6C-ED43-B11D-48367F8D88D3}" srcId="{74335401-A588-4F44-9310-608731D2D246}" destId="{5DE90619-D780-D840-8132-2444D6CA9AA9}" srcOrd="1" destOrd="0" parTransId="{2D697C5C-C042-AB49-B06D-E816C6DD27E5}" sibTransId="{553DF4C8-6400-DF4B-88F2-D71A9B3EE1A8}"/>
    <dgm:cxn modelId="{F8D3E992-DA48-F340-8520-714A5C8AE127}" srcId="{74335401-A588-4F44-9310-608731D2D246}" destId="{4D445492-1432-6D4C-9D4F-FC13E5985336}" srcOrd="8" destOrd="0" parTransId="{E4EA36FA-B10B-7D4F-8454-54EC437C8467}" sibTransId="{93C48F9B-3680-BC46-BF8E-B950DD16F29B}"/>
    <dgm:cxn modelId="{0A84B3FA-5C06-1F40-AE93-C785A72C6364}" type="presOf" srcId="{DE062537-DAB7-D540-B72D-9ACCB38E3BD3}" destId="{FECB88B4-2E9D-FD46-B8F2-F33252A99105}" srcOrd="0" destOrd="0" presId="urn:microsoft.com/office/officeart/2008/layout/LinedList"/>
    <dgm:cxn modelId="{20F61AF9-1E66-8048-B346-220799E7C313}" srcId="{74335401-A588-4F44-9310-608731D2D246}" destId="{6937968E-3F7E-7645-BE95-684451E4E60D}" srcOrd="3" destOrd="0" parTransId="{1A454C8D-3330-3240-999D-68FDCA8E30E3}" sibTransId="{047B18E5-18C3-5E42-873C-CA78B8782350}"/>
    <dgm:cxn modelId="{DFB2E715-ABEF-9040-AC15-5202FE5D1441}" srcId="{74335401-A588-4F44-9310-608731D2D246}" destId="{E18FBA66-8E0D-6948-97EA-9EF12C9B0E16}" srcOrd="7" destOrd="0" parTransId="{E4CEEF12-9350-6049-8DB2-B2C4B35C485D}" sibTransId="{85320A10-391B-F841-869D-F99F2C90FF3A}"/>
    <dgm:cxn modelId="{C60DD7F2-38E3-624B-8B51-C48ACBFCE917}" type="presOf" srcId="{6937968E-3F7E-7645-BE95-684451E4E60D}" destId="{A47D73D8-F20B-DD4F-A9EA-0B4DBC53CBF5}" srcOrd="0" destOrd="0" presId="urn:microsoft.com/office/officeart/2008/layout/LinedList"/>
    <dgm:cxn modelId="{AAE69BBA-4AC8-C341-992B-22B19C8C8CE8}" type="presParOf" srcId="{A15AAAD5-10D2-2740-886F-15948E96CF8D}" destId="{5F53171C-A303-534E-9209-94BB41F415EA}" srcOrd="0" destOrd="0" presId="urn:microsoft.com/office/officeart/2008/layout/LinedList"/>
    <dgm:cxn modelId="{293B55F6-1D42-5C45-800E-83724CE17528}" type="presParOf" srcId="{A15AAAD5-10D2-2740-886F-15948E96CF8D}" destId="{0617F62E-C5FC-1745-907B-F0C8C9626F52}" srcOrd="1" destOrd="0" presId="urn:microsoft.com/office/officeart/2008/layout/LinedList"/>
    <dgm:cxn modelId="{6F74C970-B1C0-7F4C-B59F-E733BD476460}" type="presParOf" srcId="{0617F62E-C5FC-1745-907B-F0C8C9626F52}" destId="{FECB88B4-2E9D-FD46-B8F2-F33252A99105}" srcOrd="0" destOrd="0" presId="urn:microsoft.com/office/officeart/2008/layout/LinedList"/>
    <dgm:cxn modelId="{7AC70FB4-A839-FB47-9E8A-0D6572E98B9A}" type="presParOf" srcId="{0617F62E-C5FC-1745-907B-F0C8C9626F52}" destId="{0EA7BBEA-852E-9D43-B172-F1F38E6A86B1}" srcOrd="1" destOrd="0" presId="urn:microsoft.com/office/officeart/2008/layout/LinedList"/>
    <dgm:cxn modelId="{C56209A5-190C-D84B-8EFA-2801044043E5}" type="presParOf" srcId="{A15AAAD5-10D2-2740-886F-15948E96CF8D}" destId="{3E85B457-C160-5A42-B03C-42545FD96137}" srcOrd="2" destOrd="0" presId="urn:microsoft.com/office/officeart/2008/layout/LinedList"/>
    <dgm:cxn modelId="{11514EA0-C3E3-CD42-98DC-F7876269976F}" type="presParOf" srcId="{A15AAAD5-10D2-2740-886F-15948E96CF8D}" destId="{7746AA56-7944-804D-9313-7CC498EC2C43}" srcOrd="3" destOrd="0" presId="urn:microsoft.com/office/officeart/2008/layout/LinedList"/>
    <dgm:cxn modelId="{6BB28AF3-8D9E-994E-B037-25FA7EFF36A9}" type="presParOf" srcId="{7746AA56-7944-804D-9313-7CC498EC2C43}" destId="{08BDF739-3E05-2C48-AFB3-340DA277DDC7}" srcOrd="0" destOrd="0" presId="urn:microsoft.com/office/officeart/2008/layout/LinedList"/>
    <dgm:cxn modelId="{824E0507-46A0-6A41-BE9B-7C7D1A0927B4}" type="presParOf" srcId="{7746AA56-7944-804D-9313-7CC498EC2C43}" destId="{5554DC4E-C87B-1A45-A156-ECCADB1F8FB7}" srcOrd="1" destOrd="0" presId="urn:microsoft.com/office/officeart/2008/layout/LinedList"/>
    <dgm:cxn modelId="{5894AA8F-BD5E-8B43-B488-0C226492C302}" type="presParOf" srcId="{A15AAAD5-10D2-2740-886F-15948E96CF8D}" destId="{A4E61A12-944B-D34A-BA02-26FFF3E86CF1}" srcOrd="4" destOrd="0" presId="urn:microsoft.com/office/officeart/2008/layout/LinedList"/>
    <dgm:cxn modelId="{2944BE52-480E-9447-8BBF-C21A5014004E}" type="presParOf" srcId="{A15AAAD5-10D2-2740-886F-15948E96CF8D}" destId="{B9F7D844-4409-1744-B0B2-594EE504AE5B}" srcOrd="5" destOrd="0" presId="urn:microsoft.com/office/officeart/2008/layout/LinedList"/>
    <dgm:cxn modelId="{C0D8F567-6F70-F14B-9D17-179FA3269A1D}" type="presParOf" srcId="{B9F7D844-4409-1744-B0B2-594EE504AE5B}" destId="{8ABD1DB4-46F5-CD4D-A93A-59484A3612B0}" srcOrd="0" destOrd="0" presId="urn:microsoft.com/office/officeart/2008/layout/LinedList"/>
    <dgm:cxn modelId="{E7360D46-EAAF-064A-ADF1-6F90582AE33F}" type="presParOf" srcId="{B9F7D844-4409-1744-B0B2-594EE504AE5B}" destId="{243E2316-397D-1249-A4E8-DB0E619E52A6}" srcOrd="1" destOrd="0" presId="urn:microsoft.com/office/officeart/2008/layout/LinedList"/>
    <dgm:cxn modelId="{977D351A-3EAD-DF47-B1D9-829E7B6F53C6}" type="presParOf" srcId="{A15AAAD5-10D2-2740-886F-15948E96CF8D}" destId="{592929AC-DDF3-EA42-9592-2106456B8BED}" srcOrd="6" destOrd="0" presId="urn:microsoft.com/office/officeart/2008/layout/LinedList"/>
    <dgm:cxn modelId="{25005D6D-4030-9546-8B84-04CFDEBA24E2}" type="presParOf" srcId="{A15AAAD5-10D2-2740-886F-15948E96CF8D}" destId="{68B4C2B5-8601-B541-A056-9E39BC6FAFE4}" srcOrd="7" destOrd="0" presId="urn:microsoft.com/office/officeart/2008/layout/LinedList"/>
    <dgm:cxn modelId="{65E6BF65-69A1-5F47-8A3D-7FDB17299EA6}" type="presParOf" srcId="{68B4C2B5-8601-B541-A056-9E39BC6FAFE4}" destId="{A47D73D8-F20B-DD4F-A9EA-0B4DBC53CBF5}" srcOrd="0" destOrd="0" presId="urn:microsoft.com/office/officeart/2008/layout/LinedList"/>
    <dgm:cxn modelId="{D68340B4-6180-C94B-B377-963F7CE888E9}" type="presParOf" srcId="{68B4C2B5-8601-B541-A056-9E39BC6FAFE4}" destId="{A73FF581-4B34-D34F-85AC-329E21E1AF46}" srcOrd="1" destOrd="0" presId="urn:microsoft.com/office/officeart/2008/layout/LinedList"/>
    <dgm:cxn modelId="{81F43A70-3EC8-934B-9018-9803F4756EB0}" type="presParOf" srcId="{A15AAAD5-10D2-2740-886F-15948E96CF8D}" destId="{DF6F3B2D-64E1-9942-8DCD-58F4F6793AB1}" srcOrd="8" destOrd="0" presId="urn:microsoft.com/office/officeart/2008/layout/LinedList"/>
    <dgm:cxn modelId="{53A549A9-E1BC-E34E-B860-A8179B70B606}" type="presParOf" srcId="{A15AAAD5-10D2-2740-886F-15948E96CF8D}" destId="{C31A5D5D-231B-9E40-B43E-03BA4EBBD051}" srcOrd="9" destOrd="0" presId="urn:microsoft.com/office/officeart/2008/layout/LinedList"/>
    <dgm:cxn modelId="{6CEE16E6-DBFA-8F42-A487-3AE8F707CB10}" type="presParOf" srcId="{C31A5D5D-231B-9E40-B43E-03BA4EBBD051}" destId="{D10AB460-7986-AA43-8B02-FC7FF05500B8}" srcOrd="0" destOrd="0" presId="urn:microsoft.com/office/officeart/2008/layout/LinedList"/>
    <dgm:cxn modelId="{611B1D83-894B-304D-9D9C-FF2C015B3B66}" type="presParOf" srcId="{C31A5D5D-231B-9E40-B43E-03BA4EBBD051}" destId="{035FFB54-1AF7-114E-8BF0-E9CB0E25E422}" srcOrd="1" destOrd="0" presId="urn:microsoft.com/office/officeart/2008/layout/LinedList"/>
    <dgm:cxn modelId="{9AB117E7-5F7A-1149-8205-73EA2EF14B99}" type="presParOf" srcId="{A15AAAD5-10D2-2740-886F-15948E96CF8D}" destId="{4CA098BC-D5B2-9B45-9F5D-11203E63134E}" srcOrd="10" destOrd="0" presId="urn:microsoft.com/office/officeart/2008/layout/LinedList"/>
    <dgm:cxn modelId="{E9A29E86-0156-3647-A23A-B9CC0131149E}" type="presParOf" srcId="{A15AAAD5-10D2-2740-886F-15948E96CF8D}" destId="{3866A5C7-C667-B545-B089-4A1B1A0A048E}" srcOrd="11" destOrd="0" presId="urn:microsoft.com/office/officeart/2008/layout/LinedList"/>
    <dgm:cxn modelId="{0D3B9ECB-769B-2645-8CC3-9ECF74D734EE}" type="presParOf" srcId="{3866A5C7-C667-B545-B089-4A1B1A0A048E}" destId="{E3229859-F8EF-514D-A191-4010659B7E05}" srcOrd="0" destOrd="0" presId="urn:microsoft.com/office/officeart/2008/layout/LinedList"/>
    <dgm:cxn modelId="{898EAC39-1980-EF49-91EC-7FF09850EE7F}" type="presParOf" srcId="{3866A5C7-C667-B545-B089-4A1B1A0A048E}" destId="{103772BF-3B4B-394C-987B-DF117A09DCD1}" srcOrd="1" destOrd="0" presId="urn:microsoft.com/office/officeart/2008/layout/LinedList"/>
    <dgm:cxn modelId="{90E09C88-D1FF-8E43-B259-B45B0458D628}" type="presParOf" srcId="{A15AAAD5-10D2-2740-886F-15948E96CF8D}" destId="{FBA59BC5-7E39-4E4B-9823-130BCA9176AF}" srcOrd="12" destOrd="0" presId="urn:microsoft.com/office/officeart/2008/layout/LinedList"/>
    <dgm:cxn modelId="{3B3FE0C9-7C51-0442-AF6F-CFFD89707CC7}" type="presParOf" srcId="{A15AAAD5-10D2-2740-886F-15948E96CF8D}" destId="{75D0339A-37DF-614B-AAFB-4E4BF5D60D22}" srcOrd="13" destOrd="0" presId="urn:microsoft.com/office/officeart/2008/layout/LinedList"/>
    <dgm:cxn modelId="{F2B55859-19EC-1547-ACA0-92C1E73982E6}" type="presParOf" srcId="{75D0339A-37DF-614B-AAFB-4E4BF5D60D22}" destId="{4A109828-3692-404D-B4EE-EDC7B0F2A7CF}" srcOrd="0" destOrd="0" presId="urn:microsoft.com/office/officeart/2008/layout/LinedList"/>
    <dgm:cxn modelId="{0EA7A885-F3F6-6F4C-A0B6-5F1797C17F9B}" type="presParOf" srcId="{75D0339A-37DF-614B-AAFB-4E4BF5D60D22}" destId="{418A3816-813C-4A42-8580-38D41FF90E26}" srcOrd="1" destOrd="0" presId="urn:microsoft.com/office/officeart/2008/layout/LinedList"/>
    <dgm:cxn modelId="{48E13286-963A-D84E-A202-2011E24E00C8}" type="presParOf" srcId="{A15AAAD5-10D2-2740-886F-15948E96CF8D}" destId="{EEDEE671-B663-7C4F-9871-E12FC8806BB5}" srcOrd="14" destOrd="0" presId="urn:microsoft.com/office/officeart/2008/layout/LinedList"/>
    <dgm:cxn modelId="{373D94D0-DB17-634C-9BA6-FD7A52DBE488}" type="presParOf" srcId="{A15AAAD5-10D2-2740-886F-15948E96CF8D}" destId="{41E9BECB-7F54-8D4B-AE79-2EA7A99176EA}" srcOrd="15" destOrd="0" presId="urn:microsoft.com/office/officeart/2008/layout/LinedList"/>
    <dgm:cxn modelId="{3C0FFFED-3A7D-C444-902C-527ADD34FC19}" type="presParOf" srcId="{41E9BECB-7F54-8D4B-AE79-2EA7A99176EA}" destId="{DF403F0E-8AD5-FD46-9FB9-E8B433ABE70F}" srcOrd="0" destOrd="0" presId="urn:microsoft.com/office/officeart/2008/layout/LinedList"/>
    <dgm:cxn modelId="{D656F696-0592-0843-973E-736DC0206086}" type="presParOf" srcId="{41E9BECB-7F54-8D4B-AE79-2EA7A99176EA}" destId="{E656F4CE-15B9-624A-B7C3-4D6203F3BC23}" srcOrd="1" destOrd="0" presId="urn:microsoft.com/office/officeart/2008/layout/LinedList"/>
    <dgm:cxn modelId="{EBB933D6-F0C5-E54F-BDA1-24B243D1FFB6}" type="presParOf" srcId="{A15AAAD5-10D2-2740-886F-15948E96CF8D}" destId="{572B7346-EEB5-214A-88A6-DD0F9FEF9F65}" srcOrd="16" destOrd="0" presId="urn:microsoft.com/office/officeart/2008/layout/LinedList"/>
    <dgm:cxn modelId="{33F44D0D-60CF-6246-9682-460AE6DB5D1F}" type="presParOf" srcId="{A15AAAD5-10D2-2740-886F-15948E96CF8D}" destId="{27803E3C-1E2E-DF4B-B6C5-6A358464837B}" srcOrd="17" destOrd="0" presId="urn:microsoft.com/office/officeart/2008/layout/LinedList"/>
    <dgm:cxn modelId="{FDA4E81C-AF64-8641-9743-D016FD1BA076}" type="presParOf" srcId="{27803E3C-1E2E-DF4B-B6C5-6A358464837B}" destId="{7FB3B1F6-7E17-8444-90D0-B1C61E8D3BC3}" srcOrd="0" destOrd="0" presId="urn:microsoft.com/office/officeart/2008/layout/LinedList"/>
    <dgm:cxn modelId="{CCECAC0D-92EC-D240-A3F7-56FA5C8760E9}" type="presParOf" srcId="{27803E3C-1E2E-DF4B-B6C5-6A358464837B}" destId="{00C98951-4AB3-F94D-A34C-45CFAF33186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12A574-6D91-574A-8241-47AB26111F6F}" type="doc">
      <dgm:prSet loTypeId="urn:microsoft.com/office/officeart/2008/layout/LinedList" loCatId="" qsTypeId="urn:microsoft.com/office/officeart/2005/8/quickstyle/simple4" qsCatId="simple" csTypeId="urn:microsoft.com/office/officeart/2005/8/colors/colorful1" csCatId="colorful"/>
      <dgm:spPr/>
      <dgm:t>
        <a:bodyPr/>
        <a:lstStyle/>
        <a:p>
          <a:endParaRPr lang="en-US"/>
        </a:p>
      </dgm:t>
    </dgm:pt>
    <dgm:pt modelId="{77670031-903E-6C41-BECC-1079B34220ED}">
      <dgm:prSet/>
      <dgm:spPr/>
      <dgm:t>
        <a:bodyPr/>
        <a:lstStyle/>
        <a:p>
          <a:pPr rtl="0"/>
          <a:r>
            <a:rPr lang="en-US" baseline="0" dirty="0" smtClean="0"/>
            <a:t>The system shall require no more than 2 people to operate.</a:t>
          </a:r>
          <a:endParaRPr lang="en-US" dirty="0"/>
        </a:p>
      </dgm:t>
    </dgm:pt>
    <dgm:pt modelId="{EB60F928-FF81-2640-8A46-6804344EFB7E}" type="parTrans" cxnId="{BFE9E9BE-DD7F-CB4D-8D10-36CB79ECE1DD}">
      <dgm:prSet/>
      <dgm:spPr/>
      <dgm:t>
        <a:bodyPr/>
        <a:lstStyle/>
        <a:p>
          <a:endParaRPr lang="en-US"/>
        </a:p>
      </dgm:t>
    </dgm:pt>
    <dgm:pt modelId="{4968B9D4-4539-8746-AAD8-42B6EC492BDF}" type="sibTrans" cxnId="{BFE9E9BE-DD7F-CB4D-8D10-36CB79ECE1DD}">
      <dgm:prSet/>
      <dgm:spPr/>
      <dgm:t>
        <a:bodyPr/>
        <a:lstStyle/>
        <a:p>
          <a:endParaRPr lang="en-US"/>
        </a:p>
      </dgm:t>
    </dgm:pt>
    <dgm:pt modelId="{F24CA714-0E68-824B-BB9A-2ED1A0DD57F4}">
      <dgm:prSet/>
      <dgm:spPr/>
      <dgm:t>
        <a:bodyPr/>
        <a:lstStyle/>
        <a:p>
          <a:pPr rtl="0"/>
          <a:r>
            <a:rPr lang="en-US" baseline="0" smtClean="0"/>
            <a:t>The system shall not require any specialized parts or training for routine maintenance or repair.1</a:t>
          </a:r>
          <a:endParaRPr lang="en-US"/>
        </a:p>
      </dgm:t>
    </dgm:pt>
    <dgm:pt modelId="{CCF2C57D-7AD7-354A-9997-B7F9539F65C7}" type="parTrans" cxnId="{E24DC817-21C8-3B44-81F1-FA160A3C7FE6}">
      <dgm:prSet/>
      <dgm:spPr/>
      <dgm:t>
        <a:bodyPr/>
        <a:lstStyle/>
        <a:p>
          <a:endParaRPr lang="en-US"/>
        </a:p>
      </dgm:t>
    </dgm:pt>
    <dgm:pt modelId="{D95B567A-38D7-3D40-907B-D6BD979CF37D}" type="sibTrans" cxnId="{E24DC817-21C8-3B44-81F1-FA160A3C7FE6}">
      <dgm:prSet/>
      <dgm:spPr/>
      <dgm:t>
        <a:bodyPr/>
        <a:lstStyle/>
        <a:p>
          <a:endParaRPr lang="en-US"/>
        </a:p>
      </dgm:t>
    </dgm:pt>
    <dgm:pt modelId="{ED876CD8-8F66-3A40-9DF9-20ADA6CF55C9}">
      <dgm:prSet/>
      <dgm:spPr/>
      <dgm:t>
        <a:bodyPr/>
        <a:lstStyle/>
        <a:p>
          <a:pPr rtl="0"/>
          <a:r>
            <a:rPr lang="en-US" baseline="0" smtClean="0"/>
            <a:t>The system vehicle's weight shall not exceed 18 ounces.</a:t>
          </a:r>
          <a:endParaRPr lang="en-US"/>
        </a:p>
      </dgm:t>
    </dgm:pt>
    <dgm:pt modelId="{C004F378-4315-5D49-B92E-520C1F2EC3F0}" type="parTrans" cxnId="{F4B99D75-3C6A-3047-806D-83E1ECF6B73C}">
      <dgm:prSet/>
      <dgm:spPr/>
      <dgm:t>
        <a:bodyPr/>
        <a:lstStyle/>
        <a:p>
          <a:endParaRPr lang="en-US"/>
        </a:p>
      </dgm:t>
    </dgm:pt>
    <dgm:pt modelId="{6BBAC24A-1959-B34F-89CD-EE9C5FDEDF8C}" type="sibTrans" cxnId="{F4B99D75-3C6A-3047-806D-83E1ECF6B73C}">
      <dgm:prSet/>
      <dgm:spPr/>
      <dgm:t>
        <a:bodyPr/>
        <a:lstStyle/>
        <a:p>
          <a:endParaRPr lang="en-US"/>
        </a:p>
      </dgm:t>
    </dgm:pt>
    <dgm:pt modelId="{9100665A-648D-2447-968F-4FAD42FA8040}">
      <dgm:prSet/>
      <dgm:spPr/>
      <dgm:t>
        <a:bodyPr/>
        <a:lstStyle/>
        <a:p>
          <a:pPr rtl="0"/>
          <a:r>
            <a:rPr lang="en-US" baseline="0" smtClean="0"/>
            <a:t>The systems SMETAL-V storage container shall have a volume not to exceed 216 cubic inches.</a:t>
          </a:r>
          <a:endParaRPr lang="en-US"/>
        </a:p>
      </dgm:t>
    </dgm:pt>
    <dgm:pt modelId="{6AEB59E4-AA42-2244-BDE3-04D130844E6B}" type="parTrans" cxnId="{E4FACB8B-BEA6-B240-AFA5-A677B76BB95D}">
      <dgm:prSet/>
      <dgm:spPr/>
      <dgm:t>
        <a:bodyPr/>
        <a:lstStyle/>
        <a:p>
          <a:endParaRPr lang="en-US"/>
        </a:p>
      </dgm:t>
    </dgm:pt>
    <dgm:pt modelId="{C2BCD696-A8C5-374A-B512-2D1A2C64D135}" type="sibTrans" cxnId="{E4FACB8B-BEA6-B240-AFA5-A677B76BB95D}">
      <dgm:prSet/>
      <dgm:spPr/>
      <dgm:t>
        <a:bodyPr/>
        <a:lstStyle/>
        <a:p>
          <a:endParaRPr lang="en-US"/>
        </a:p>
      </dgm:t>
    </dgm:pt>
    <dgm:pt modelId="{0176759B-47BB-E041-8E5C-E07293412A7A}">
      <dgm:prSet/>
      <dgm:spPr/>
      <dgm:t>
        <a:bodyPr/>
        <a:lstStyle/>
        <a:p>
          <a:pPr rtl="0"/>
          <a:r>
            <a:rPr lang="en-US" baseline="0" smtClean="0"/>
            <a:t>The system's DRM elapsed time shall not exceed 5 minutes.</a:t>
          </a:r>
          <a:endParaRPr lang="en-US"/>
        </a:p>
      </dgm:t>
    </dgm:pt>
    <dgm:pt modelId="{89E4CD63-EE3A-574D-B13E-77391B650DA1}" type="parTrans" cxnId="{938A73DB-E5C4-2645-B821-D389E60FC981}">
      <dgm:prSet/>
      <dgm:spPr/>
      <dgm:t>
        <a:bodyPr/>
        <a:lstStyle/>
        <a:p>
          <a:endParaRPr lang="en-US"/>
        </a:p>
      </dgm:t>
    </dgm:pt>
    <dgm:pt modelId="{F6DDFD0A-B37D-5D44-9236-B7D983CCD4B7}" type="sibTrans" cxnId="{938A73DB-E5C4-2645-B821-D389E60FC981}">
      <dgm:prSet/>
      <dgm:spPr/>
      <dgm:t>
        <a:bodyPr/>
        <a:lstStyle/>
        <a:p>
          <a:endParaRPr lang="en-US"/>
        </a:p>
      </dgm:t>
    </dgm:pt>
    <dgm:pt modelId="{767AB24F-01DF-0A46-ABB6-DD0DFFC417AE}">
      <dgm:prSet/>
      <dgm:spPr/>
      <dgm:t>
        <a:bodyPr/>
        <a:lstStyle/>
        <a:p>
          <a:pPr rtl="0"/>
          <a:r>
            <a:rPr lang="en-US" baseline="0" smtClean="0"/>
            <a:t>The system vehicle shall have a drop height of at least 1 inch.</a:t>
          </a:r>
          <a:endParaRPr lang="en-US"/>
        </a:p>
      </dgm:t>
    </dgm:pt>
    <dgm:pt modelId="{F6335399-A102-D24D-9F64-1508DB2582A5}" type="parTrans" cxnId="{AAA30D1E-F144-8B4E-8462-D227F9489148}">
      <dgm:prSet/>
      <dgm:spPr/>
      <dgm:t>
        <a:bodyPr/>
        <a:lstStyle/>
        <a:p>
          <a:endParaRPr lang="en-US"/>
        </a:p>
      </dgm:t>
    </dgm:pt>
    <dgm:pt modelId="{ECAC612D-7AA3-5B4F-8752-158781CE2403}" type="sibTrans" cxnId="{AAA30D1E-F144-8B4E-8462-D227F9489148}">
      <dgm:prSet/>
      <dgm:spPr/>
      <dgm:t>
        <a:bodyPr/>
        <a:lstStyle/>
        <a:p>
          <a:endParaRPr lang="en-US"/>
        </a:p>
      </dgm:t>
    </dgm:pt>
    <dgm:pt modelId="{51473E95-FCD4-6843-BE78-4F3F8A7B0D9F}">
      <dgm:prSet/>
      <dgm:spPr/>
      <dgm:t>
        <a:bodyPr/>
        <a:lstStyle/>
        <a:p>
          <a:pPr rtl="0"/>
          <a:r>
            <a:rPr lang="en-US" baseline="0" smtClean="0"/>
            <a:t>The refueling time of the system shall not exceed 60 seconds.</a:t>
          </a:r>
          <a:endParaRPr lang="en-US"/>
        </a:p>
      </dgm:t>
    </dgm:pt>
    <dgm:pt modelId="{8D30AFED-FEF7-9640-8CE8-224DBDDBC7E2}" type="parTrans" cxnId="{617F3A55-8527-224C-8C81-9CE4B6D1821B}">
      <dgm:prSet/>
      <dgm:spPr/>
      <dgm:t>
        <a:bodyPr/>
        <a:lstStyle/>
        <a:p>
          <a:endParaRPr lang="en-US"/>
        </a:p>
      </dgm:t>
    </dgm:pt>
    <dgm:pt modelId="{8DB71B25-8DBC-734F-8B58-297F9943424A}" type="sibTrans" cxnId="{617F3A55-8527-224C-8C81-9CE4B6D1821B}">
      <dgm:prSet/>
      <dgm:spPr/>
      <dgm:t>
        <a:bodyPr/>
        <a:lstStyle/>
        <a:p>
          <a:endParaRPr lang="en-US"/>
        </a:p>
      </dgm:t>
    </dgm:pt>
    <dgm:pt modelId="{D97B0D8A-AE71-CB4C-8142-D337AE618393}">
      <dgm:prSet/>
      <dgm:spPr/>
      <dgm:t>
        <a:bodyPr/>
        <a:lstStyle/>
        <a:p>
          <a:pPr rtl="0"/>
          <a:r>
            <a:rPr lang="en-US" baseline="0" smtClean="0"/>
            <a:t>The system's life-cycle cost shall not exceed $50,000.</a:t>
          </a:r>
          <a:endParaRPr lang="en-US"/>
        </a:p>
      </dgm:t>
    </dgm:pt>
    <dgm:pt modelId="{A6222B8D-D14C-2A43-81D8-58336C63D621}" type="parTrans" cxnId="{F68EAFA4-4B32-4747-BEF8-2E62D719118A}">
      <dgm:prSet/>
      <dgm:spPr/>
      <dgm:t>
        <a:bodyPr/>
        <a:lstStyle/>
        <a:p>
          <a:endParaRPr lang="en-US"/>
        </a:p>
      </dgm:t>
    </dgm:pt>
    <dgm:pt modelId="{336BA463-C81D-A049-9E08-F85A551C0BB0}" type="sibTrans" cxnId="{F68EAFA4-4B32-4747-BEF8-2E62D719118A}">
      <dgm:prSet/>
      <dgm:spPr/>
      <dgm:t>
        <a:bodyPr/>
        <a:lstStyle/>
        <a:p>
          <a:endParaRPr lang="en-US"/>
        </a:p>
      </dgm:t>
    </dgm:pt>
    <dgm:pt modelId="{817D8238-E472-C942-B516-6BC8C1F715CD}" type="pres">
      <dgm:prSet presAssocID="{A512A574-6D91-574A-8241-47AB26111F6F}" presName="vert0" presStyleCnt="0">
        <dgm:presLayoutVars>
          <dgm:dir/>
          <dgm:animOne val="branch"/>
          <dgm:animLvl val="lvl"/>
        </dgm:presLayoutVars>
      </dgm:prSet>
      <dgm:spPr/>
      <dgm:t>
        <a:bodyPr/>
        <a:lstStyle/>
        <a:p>
          <a:endParaRPr lang="en-US"/>
        </a:p>
      </dgm:t>
    </dgm:pt>
    <dgm:pt modelId="{61611DC6-2D16-394D-9B00-34CD028FAC72}" type="pres">
      <dgm:prSet presAssocID="{77670031-903E-6C41-BECC-1079B34220ED}" presName="thickLine" presStyleLbl="alignNode1" presStyleIdx="0" presStyleCnt="8"/>
      <dgm:spPr/>
    </dgm:pt>
    <dgm:pt modelId="{E44FFFD5-83AD-5843-BDDD-2137177AC44E}" type="pres">
      <dgm:prSet presAssocID="{77670031-903E-6C41-BECC-1079B34220ED}" presName="horz1" presStyleCnt="0"/>
      <dgm:spPr/>
    </dgm:pt>
    <dgm:pt modelId="{5EC3C8B9-AAB6-0D41-9A63-6A89960A8185}" type="pres">
      <dgm:prSet presAssocID="{77670031-903E-6C41-BECC-1079B34220ED}" presName="tx1" presStyleLbl="revTx" presStyleIdx="0" presStyleCnt="8"/>
      <dgm:spPr/>
      <dgm:t>
        <a:bodyPr/>
        <a:lstStyle/>
        <a:p>
          <a:endParaRPr lang="en-US"/>
        </a:p>
      </dgm:t>
    </dgm:pt>
    <dgm:pt modelId="{9D0D5898-2377-9C45-A147-842156448DD1}" type="pres">
      <dgm:prSet presAssocID="{77670031-903E-6C41-BECC-1079B34220ED}" presName="vert1" presStyleCnt="0"/>
      <dgm:spPr/>
    </dgm:pt>
    <dgm:pt modelId="{6AC0CF7F-5EF1-D84C-8DB2-82E3E55862BE}" type="pres">
      <dgm:prSet presAssocID="{F24CA714-0E68-824B-BB9A-2ED1A0DD57F4}" presName="thickLine" presStyleLbl="alignNode1" presStyleIdx="1" presStyleCnt="8"/>
      <dgm:spPr/>
    </dgm:pt>
    <dgm:pt modelId="{D1D7FD49-94B4-F945-880E-53575AD2EFC2}" type="pres">
      <dgm:prSet presAssocID="{F24CA714-0E68-824B-BB9A-2ED1A0DD57F4}" presName="horz1" presStyleCnt="0"/>
      <dgm:spPr/>
    </dgm:pt>
    <dgm:pt modelId="{1B3EECF5-E7D6-7547-B504-FFD7A9CCE2AF}" type="pres">
      <dgm:prSet presAssocID="{F24CA714-0E68-824B-BB9A-2ED1A0DD57F4}" presName="tx1" presStyleLbl="revTx" presStyleIdx="1" presStyleCnt="8"/>
      <dgm:spPr/>
      <dgm:t>
        <a:bodyPr/>
        <a:lstStyle/>
        <a:p>
          <a:endParaRPr lang="en-US"/>
        </a:p>
      </dgm:t>
    </dgm:pt>
    <dgm:pt modelId="{5595B21E-2C6A-AF4C-AA40-DBAF24471D6E}" type="pres">
      <dgm:prSet presAssocID="{F24CA714-0E68-824B-BB9A-2ED1A0DD57F4}" presName="vert1" presStyleCnt="0"/>
      <dgm:spPr/>
    </dgm:pt>
    <dgm:pt modelId="{7F678CBD-463F-E845-984A-650AA0AB4377}" type="pres">
      <dgm:prSet presAssocID="{ED876CD8-8F66-3A40-9DF9-20ADA6CF55C9}" presName="thickLine" presStyleLbl="alignNode1" presStyleIdx="2" presStyleCnt="8"/>
      <dgm:spPr/>
    </dgm:pt>
    <dgm:pt modelId="{A47270CC-5BE4-8E44-B45C-BCB3B0830035}" type="pres">
      <dgm:prSet presAssocID="{ED876CD8-8F66-3A40-9DF9-20ADA6CF55C9}" presName="horz1" presStyleCnt="0"/>
      <dgm:spPr/>
    </dgm:pt>
    <dgm:pt modelId="{BF6D7F21-0840-E346-9416-6C708815E68D}" type="pres">
      <dgm:prSet presAssocID="{ED876CD8-8F66-3A40-9DF9-20ADA6CF55C9}" presName="tx1" presStyleLbl="revTx" presStyleIdx="2" presStyleCnt="8"/>
      <dgm:spPr/>
      <dgm:t>
        <a:bodyPr/>
        <a:lstStyle/>
        <a:p>
          <a:endParaRPr lang="en-US"/>
        </a:p>
      </dgm:t>
    </dgm:pt>
    <dgm:pt modelId="{17EC0A8C-C97B-BC4C-A1CF-771B67880B10}" type="pres">
      <dgm:prSet presAssocID="{ED876CD8-8F66-3A40-9DF9-20ADA6CF55C9}" presName="vert1" presStyleCnt="0"/>
      <dgm:spPr/>
    </dgm:pt>
    <dgm:pt modelId="{52483909-3D32-4A47-9D18-CF1CCB6E0821}" type="pres">
      <dgm:prSet presAssocID="{9100665A-648D-2447-968F-4FAD42FA8040}" presName="thickLine" presStyleLbl="alignNode1" presStyleIdx="3" presStyleCnt="8"/>
      <dgm:spPr/>
    </dgm:pt>
    <dgm:pt modelId="{F256CAB8-D000-AE42-B528-B717F1A49848}" type="pres">
      <dgm:prSet presAssocID="{9100665A-648D-2447-968F-4FAD42FA8040}" presName="horz1" presStyleCnt="0"/>
      <dgm:spPr/>
    </dgm:pt>
    <dgm:pt modelId="{8768E7BB-E8A7-A346-9564-F20A8F71550A}" type="pres">
      <dgm:prSet presAssocID="{9100665A-648D-2447-968F-4FAD42FA8040}" presName="tx1" presStyleLbl="revTx" presStyleIdx="3" presStyleCnt="8"/>
      <dgm:spPr/>
      <dgm:t>
        <a:bodyPr/>
        <a:lstStyle/>
        <a:p>
          <a:endParaRPr lang="en-US"/>
        </a:p>
      </dgm:t>
    </dgm:pt>
    <dgm:pt modelId="{8E6C06CA-218D-4F46-BA14-7AA06E8927CD}" type="pres">
      <dgm:prSet presAssocID="{9100665A-648D-2447-968F-4FAD42FA8040}" presName="vert1" presStyleCnt="0"/>
      <dgm:spPr/>
    </dgm:pt>
    <dgm:pt modelId="{72E460C3-AF8C-8B48-B259-436FD0B38E28}" type="pres">
      <dgm:prSet presAssocID="{0176759B-47BB-E041-8E5C-E07293412A7A}" presName="thickLine" presStyleLbl="alignNode1" presStyleIdx="4" presStyleCnt="8"/>
      <dgm:spPr/>
    </dgm:pt>
    <dgm:pt modelId="{2BEADBBF-0B76-774A-B32C-678BCFD8E1A5}" type="pres">
      <dgm:prSet presAssocID="{0176759B-47BB-E041-8E5C-E07293412A7A}" presName="horz1" presStyleCnt="0"/>
      <dgm:spPr/>
    </dgm:pt>
    <dgm:pt modelId="{7CD99139-0DF9-7E47-B504-1D570E89E327}" type="pres">
      <dgm:prSet presAssocID="{0176759B-47BB-E041-8E5C-E07293412A7A}" presName="tx1" presStyleLbl="revTx" presStyleIdx="4" presStyleCnt="8"/>
      <dgm:spPr/>
      <dgm:t>
        <a:bodyPr/>
        <a:lstStyle/>
        <a:p>
          <a:endParaRPr lang="en-US"/>
        </a:p>
      </dgm:t>
    </dgm:pt>
    <dgm:pt modelId="{7B386753-6C5A-BC43-8543-D0B6529350C5}" type="pres">
      <dgm:prSet presAssocID="{0176759B-47BB-E041-8E5C-E07293412A7A}" presName="vert1" presStyleCnt="0"/>
      <dgm:spPr/>
    </dgm:pt>
    <dgm:pt modelId="{B9CA289F-595D-9946-9CBE-630646000BED}" type="pres">
      <dgm:prSet presAssocID="{767AB24F-01DF-0A46-ABB6-DD0DFFC417AE}" presName="thickLine" presStyleLbl="alignNode1" presStyleIdx="5" presStyleCnt="8"/>
      <dgm:spPr/>
    </dgm:pt>
    <dgm:pt modelId="{336B0094-C734-C246-8220-16EA53087221}" type="pres">
      <dgm:prSet presAssocID="{767AB24F-01DF-0A46-ABB6-DD0DFFC417AE}" presName="horz1" presStyleCnt="0"/>
      <dgm:spPr/>
    </dgm:pt>
    <dgm:pt modelId="{23CED4F9-3866-8642-BEA7-E3F4790BFFF9}" type="pres">
      <dgm:prSet presAssocID="{767AB24F-01DF-0A46-ABB6-DD0DFFC417AE}" presName="tx1" presStyleLbl="revTx" presStyleIdx="5" presStyleCnt="8"/>
      <dgm:spPr/>
      <dgm:t>
        <a:bodyPr/>
        <a:lstStyle/>
        <a:p>
          <a:endParaRPr lang="en-US"/>
        </a:p>
      </dgm:t>
    </dgm:pt>
    <dgm:pt modelId="{DC5D6D27-C20C-7F47-AF4C-506AFAAAE737}" type="pres">
      <dgm:prSet presAssocID="{767AB24F-01DF-0A46-ABB6-DD0DFFC417AE}" presName="vert1" presStyleCnt="0"/>
      <dgm:spPr/>
    </dgm:pt>
    <dgm:pt modelId="{0B603DD4-885A-734B-9721-A77654C2A315}" type="pres">
      <dgm:prSet presAssocID="{51473E95-FCD4-6843-BE78-4F3F8A7B0D9F}" presName="thickLine" presStyleLbl="alignNode1" presStyleIdx="6" presStyleCnt="8"/>
      <dgm:spPr/>
    </dgm:pt>
    <dgm:pt modelId="{21EDB894-7266-264E-B3F6-10360AEBA98A}" type="pres">
      <dgm:prSet presAssocID="{51473E95-FCD4-6843-BE78-4F3F8A7B0D9F}" presName="horz1" presStyleCnt="0"/>
      <dgm:spPr/>
    </dgm:pt>
    <dgm:pt modelId="{1FB312AA-92D0-9842-AF01-C45BE69EFED0}" type="pres">
      <dgm:prSet presAssocID="{51473E95-FCD4-6843-BE78-4F3F8A7B0D9F}" presName="tx1" presStyleLbl="revTx" presStyleIdx="6" presStyleCnt="8"/>
      <dgm:spPr/>
      <dgm:t>
        <a:bodyPr/>
        <a:lstStyle/>
        <a:p>
          <a:endParaRPr lang="en-US"/>
        </a:p>
      </dgm:t>
    </dgm:pt>
    <dgm:pt modelId="{9BC1E6FA-01C9-184B-BF82-3610EB02A1FE}" type="pres">
      <dgm:prSet presAssocID="{51473E95-FCD4-6843-BE78-4F3F8A7B0D9F}" presName="vert1" presStyleCnt="0"/>
      <dgm:spPr/>
    </dgm:pt>
    <dgm:pt modelId="{D8110937-EC13-144E-9D87-7C144EFA8FDB}" type="pres">
      <dgm:prSet presAssocID="{D97B0D8A-AE71-CB4C-8142-D337AE618393}" presName="thickLine" presStyleLbl="alignNode1" presStyleIdx="7" presStyleCnt="8"/>
      <dgm:spPr/>
    </dgm:pt>
    <dgm:pt modelId="{CE1549ED-92FB-1C4C-A19F-6B48C64368E2}" type="pres">
      <dgm:prSet presAssocID="{D97B0D8A-AE71-CB4C-8142-D337AE618393}" presName="horz1" presStyleCnt="0"/>
      <dgm:spPr/>
    </dgm:pt>
    <dgm:pt modelId="{41CB6C95-47A4-4944-8F36-275989527F31}" type="pres">
      <dgm:prSet presAssocID="{D97B0D8A-AE71-CB4C-8142-D337AE618393}" presName="tx1" presStyleLbl="revTx" presStyleIdx="7" presStyleCnt="8"/>
      <dgm:spPr/>
      <dgm:t>
        <a:bodyPr/>
        <a:lstStyle/>
        <a:p>
          <a:endParaRPr lang="en-US"/>
        </a:p>
      </dgm:t>
    </dgm:pt>
    <dgm:pt modelId="{40C52AAC-58B8-314D-90A7-F4D147E62E61}" type="pres">
      <dgm:prSet presAssocID="{D97B0D8A-AE71-CB4C-8142-D337AE618393}" presName="vert1" presStyleCnt="0"/>
      <dgm:spPr/>
    </dgm:pt>
  </dgm:ptLst>
  <dgm:cxnLst>
    <dgm:cxn modelId="{3D1EB4C1-C620-924E-B7A7-DF06CC04A72A}" type="presOf" srcId="{ED876CD8-8F66-3A40-9DF9-20ADA6CF55C9}" destId="{BF6D7F21-0840-E346-9416-6C708815E68D}" srcOrd="0" destOrd="0" presId="urn:microsoft.com/office/officeart/2008/layout/LinedList"/>
    <dgm:cxn modelId="{617F3A55-8527-224C-8C81-9CE4B6D1821B}" srcId="{A512A574-6D91-574A-8241-47AB26111F6F}" destId="{51473E95-FCD4-6843-BE78-4F3F8A7B0D9F}" srcOrd="6" destOrd="0" parTransId="{8D30AFED-FEF7-9640-8CE8-224DBDDBC7E2}" sibTransId="{8DB71B25-8DBC-734F-8B58-297F9943424A}"/>
    <dgm:cxn modelId="{E24DC817-21C8-3B44-81F1-FA160A3C7FE6}" srcId="{A512A574-6D91-574A-8241-47AB26111F6F}" destId="{F24CA714-0E68-824B-BB9A-2ED1A0DD57F4}" srcOrd="1" destOrd="0" parTransId="{CCF2C57D-7AD7-354A-9997-B7F9539F65C7}" sibTransId="{D95B567A-38D7-3D40-907B-D6BD979CF37D}"/>
    <dgm:cxn modelId="{AAA30D1E-F144-8B4E-8462-D227F9489148}" srcId="{A512A574-6D91-574A-8241-47AB26111F6F}" destId="{767AB24F-01DF-0A46-ABB6-DD0DFFC417AE}" srcOrd="5" destOrd="0" parTransId="{F6335399-A102-D24D-9F64-1508DB2582A5}" sibTransId="{ECAC612D-7AA3-5B4F-8752-158781CE2403}"/>
    <dgm:cxn modelId="{BFD8F821-93C4-124F-BA5C-3DB0AA52F765}" type="presOf" srcId="{77670031-903E-6C41-BECC-1079B34220ED}" destId="{5EC3C8B9-AAB6-0D41-9A63-6A89960A8185}" srcOrd="0" destOrd="0" presId="urn:microsoft.com/office/officeart/2008/layout/LinedList"/>
    <dgm:cxn modelId="{F7ABF711-2A5B-CC4F-A02A-84D9241747F6}" type="presOf" srcId="{0176759B-47BB-E041-8E5C-E07293412A7A}" destId="{7CD99139-0DF9-7E47-B504-1D570E89E327}" srcOrd="0" destOrd="0" presId="urn:microsoft.com/office/officeart/2008/layout/LinedList"/>
    <dgm:cxn modelId="{BFE9E9BE-DD7F-CB4D-8D10-36CB79ECE1DD}" srcId="{A512A574-6D91-574A-8241-47AB26111F6F}" destId="{77670031-903E-6C41-BECC-1079B34220ED}" srcOrd="0" destOrd="0" parTransId="{EB60F928-FF81-2640-8A46-6804344EFB7E}" sibTransId="{4968B9D4-4539-8746-AAD8-42B6EC492BDF}"/>
    <dgm:cxn modelId="{F4B99D75-3C6A-3047-806D-83E1ECF6B73C}" srcId="{A512A574-6D91-574A-8241-47AB26111F6F}" destId="{ED876CD8-8F66-3A40-9DF9-20ADA6CF55C9}" srcOrd="2" destOrd="0" parTransId="{C004F378-4315-5D49-B92E-520C1F2EC3F0}" sibTransId="{6BBAC24A-1959-B34F-89CD-EE9C5FDEDF8C}"/>
    <dgm:cxn modelId="{9B270DC8-9A97-8448-8D00-A4B15B126DC1}" type="presOf" srcId="{F24CA714-0E68-824B-BB9A-2ED1A0DD57F4}" destId="{1B3EECF5-E7D6-7547-B504-FFD7A9CCE2AF}" srcOrd="0" destOrd="0" presId="urn:microsoft.com/office/officeart/2008/layout/LinedList"/>
    <dgm:cxn modelId="{F68EAFA4-4B32-4747-BEF8-2E62D719118A}" srcId="{A512A574-6D91-574A-8241-47AB26111F6F}" destId="{D97B0D8A-AE71-CB4C-8142-D337AE618393}" srcOrd="7" destOrd="0" parTransId="{A6222B8D-D14C-2A43-81D8-58336C63D621}" sibTransId="{336BA463-C81D-A049-9E08-F85A551C0BB0}"/>
    <dgm:cxn modelId="{919D359F-4875-9E4C-82AD-5A48F0EF0428}" type="presOf" srcId="{9100665A-648D-2447-968F-4FAD42FA8040}" destId="{8768E7BB-E8A7-A346-9564-F20A8F71550A}" srcOrd="0" destOrd="0" presId="urn:microsoft.com/office/officeart/2008/layout/LinedList"/>
    <dgm:cxn modelId="{E4FACB8B-BEA6-B240-AFA5-A677B76BB95D}" srcId="{A512A574-6D91-574A-8241-47AB26111F6F}" destId="{9100665A-648D-2447-968F-4FAD42FA8040}" srcOrd="3" destOrd="0" parTransId="{6AEB59E4-AA42-2244-BDE3-04D130844E6B}" sibTransId="{C2BCD696-A8C5-374A-B512-2D1A2C64D135}"/>
    <dgm:cxn modelId="{A42D7D9D-F8D0-3B4B-80AA-2BB2C9ED7FD1}" type="presOf" srcId="{51473E95-FCD4-6843-BE78-4F3F8A7B0D9F}" destId="{1FB312AA-92D0-9842-AF01-C45BE69EFED0}" srcOrd="0" destOrd="0" presId="urn:microsoft.com/office/officeart/2008/layout/LinedList"/>
    <dgm:cxn modelId="{0329FCB2-71CE-9543-AD04-FA6F7CF419CD}" type="presOf" srcId="{D97B0D8A-AE71-CB4C-8142-D337AE618393}" destId="{41CB6C95-47A4-4944-8F36-275989527F31}" srcOrd="0" destOrd="0" presId="urn:microsoft.com/office/officeart/2008/layout/LinedList"/>
    <dgm:cxn modelId="{0276F7C1-BB65-FA40-AC6B-1F4D82A2EED6}" type="presOf" srcId="{A512A574-6D91-574A-8241-47AB26111F6F}" destId="{817D8238-E472-C942-B516-6BC8C1F715CD}" srcOrd="0" destOrd="0" presId="urn:microsoft.com/office/officeart/2008/layout/LinedList"/>
    <dgm:cxn modelId="{C0E46E7D-8C52-6342-BFEE-7AF3D2498544}" type="presOf" srcId="{767AB24F-01DF-0A46-ABB6-DD0DFFC417AE}" destId="{23CED4F9-3866-8642-BEA7-E3F4790BFFF9}" srcOrd="0" destOrd="0" presId="urn:microsoft.com/office/officeart/2008/layout/LinedList"/>
    <dgm:cxn modelId="{938A73DB-E5C4-2645-B821-D389E60FC981}" srcId="{A512A574-6D91-574A-8241-47AB26111F6F}" destId="{0176759B-47BB-E041-8E5C-E07293412A7A}" srcOrd="4" destOrd="0" parTransId="{89E4CD63-EE3A-574D-B13E-77391B650DA1}" sibTransId="{F6DDFD0A-B37D-5D44-9236-B7D983CCD4B7}"/>
    <dgm:cxn modelId="{54889AAE-DDD4-5C44-B426-09CBD97A3E1F}" type="presParOf" srcId="{817D8238-E472-C942-B516-6BC8C1F715CD}" destId="{61611DC6-2D16-394D-9B00-34CD028FAC72}" srcOrd="0" destOrd="0" presId="urn:microsoft.com/office/officeart/2008/layout/LinedList"/>
    <dgm:cxn modelId="{D3CD3462-01F2-7346-9707-693D3DAB8D22}" type="presParOf" srcId="{817D8238-E472-C942-B516-6BC8C1F715CD}" destId="{E44FFFD5-83AD-5843-BDDD-2137177AC44E}" srcOrd="1" destOrd="0" presId="urn:microsoft.com/office/officeart/2008/layout/LinedList"/>
    <dgm:cxn modelId="{936D5E64-F286-9043-AD26-59F6CDAC784A}" type="presParOf" srcId="{E44FFFD5-83AD-5843-BDDD-2137177AC44E}" destId="{5EC3C8B9-AAB6-0D41-9A63-6A89960A8185}" srcOrd="0" destOrd="0" presId="urn:microsoft.com/office/officeart/2008/layout/LinedList"/>
    <dgm:cxn modelId="{BDFF6733-F488-014B-934D-A82A7E27487E}" type="presParOf" srcId="{E44FFFD5-83AD-5843-BDDD-2137177AC44E}" destId="{9D0D5898-2377-9C45-A147-842156448DD1}" srcOrd="1" destOrd="0" presId="urn:microsoft.com/office/officeart/2008/layout/LinedList"/>
    <dgm:cxn modelId="{2BAA697B-39E5-FB47-B263-5F78491F5C39}" type="presParOf" srcId="{817D8238-E472-C942-B516-6BC8C1F715CD}" destId="{6AC0CF7F-5EF1-D84C-8DB2-82E3E55862BE}" srcOrd="2" destOrd="0" presId="urn:microsoft.com/office/officeart/2008/layout/LinedList"/>
    <dgm:cxn modelId="{CA830F6E-B173-C441-BC90-E38DBCD15920}" type="presParOf" srcId="{817D8238-E472-C942-B516-6BC8C1F715CD}" destId="{D1D7FD49-94B4-F945-880E-53575AD2EFC2}" srcOrd="3" destOrd="0" presId="urn:microsoft.com/office/officeart/2008/layout/LinedList"/>
    <dgm:cxn modelId="{F475BA90-DDCB-484B-A532-00C175F6E865}" type="presParOf" srcId="{D1D7FD49-94B4-F945-880E-53575AD2EFC2}" destId="{1B3EECF5-E7D6-7547-B504-FFD7A9CCE2AF}" srcOrd="0" destOrd="0" presId="urn:microsoft.com/office/officeart/2008/layout/LinedList"/>
    <dgm:cxn modelId="{D5B60FA6-92F3-0148-97A9-A0F9F1C4C3DB}" type="presParOf" srcId="{D1D7FD49-94B4-F945-880E-53575AD2EFC2}" destId="{5595B21E-2C6A-AF4C-AA40-DBAF24471D6E}" srcOrd="1" destOrd="0" presId="urn:microsoft.com/office/officeart/2008/layout/LinedList"/>
    <dgm:cxn modelId="{8D2A9863-0EEA-7148-B352-6DD64F4CCB7B}" type="presParOf" srcId="{817D8238-E472-C942-B516-6BC8C1F715CD}" destId="{7F678CBD-463F-E845-984A-650AA0AB4377}" srcOrd="4" destOrd="0" presId="urn:microsoft.com/office/officeart/2008/layout/LinedList"/>
    <dgm:cxn modelId="{33503DF6-1906-394B-889C-96E5498D5BE5}" type="presParOf" srcId="{817D8238-E472-C942-B516-6BC8C1F715CD}" destId="{A47270CC-5BE4-8E44-B45C-BCB3B0830035}" srcOrd="5" destOrd="0" presId="urn:microsoft.com/office/officeart/2008/layout/LinedList"/>
    <dgm:cxn modelId="{22C9AFD1-79BA-BA46-9159-B6DA7C94563E}" type="presParOf" srcId="{A47270CC-5BE4-8E44-B45C-BCB3B0830035}" destId="{BF6D7F21-0840-E346-9416-6C708815E68D}" srcOrd="0" destOrd="0" presId="urn:microsoft.com/office/officeart/2008/layout/LinedList"/>
    <dgm:cxn modelId="{F89390FC-0E4D-8344-B653-51F4528EAA52}" type="presParOf" srcId="{A47270CC-5BE4-8E44-B45C-BCB3B0830035}" destId="{17EC0A8C-C97B-BC4C-A1CF-771B67880B10}" srcOrd="1" destOrd="0" presId="urn:microsoft.com/office/officeart/2008/layout/LinedList"/>
    <dgm:cxn modelId="{15E10190-83DF-0945-BF9D-82D0F3318040}" type="presParOf" srcId="{817D8238-E472-C942-B516-6BC8C1F715CD}" destId="{52483909-3D32-4A47-9D18-CF1CCB6E0821}" srcOrd="6" destOrd="0" presId="urn:microsoft.com/office/officeart/2008/layout/LinedList"/>
    <dgm:cxn modelId="{2456682E-6B6C-574F-94AB-80E9EB3F04AC}" type="presParOf" srcId="{817D8238-E472-C942-B516-6BC8C1F715CD}" destId="{F256CAB8-D000-AE42-B528-B717F1A49848}" srcOrd="7" destOrd="0" presId="urn:microsoft.com/office/officeart/2008/layout/LinedList"/>
    <dgm:cxn modelId="{0E6E29EB-48DB-F74C-8440-C42DF0072699}" type="presParOf" srcId="{F256CAB8-D000-AE42-B528-B717F1A49848}" destId="{8768E7BB-E8A7-A346-9564-F20A8F71550A}" srcOrd="0" destOrd="0" presId="urn:microsoft.com/office/officeart/2008/layout/LinedList"/>
    <dgm:cxn modelId="{271505CE-DD56-D148-BDA6-D18741135954}" type="presParOf" srcId="{F256CAB8-D000-AE42-B528-B717F1A49848}" destId="{8E6C06CA-218D-4F46-BA14-7AA06E8927CD}" srcOrd="1" destOrd="0" presId="urn:microsoft.com/office/officeart/2008/layout/LinedList"/>
    <dgm:cxn modelId="{7690E388-3188-FA45-A5CF-73529037011D}" type="presParOf" srcId="{817D8238-E472-C942-B516-6BC8C1F715CD}" destId="{72E460C3-AF8C-8B48-B259-436FD0B38E28}" srcOrd="8" destOrd="0" presId="urn:microsoft.com/office/officeart/2008/layout/LinedList"/>
    <dgm:cxn modelId="{96F60875-FB20-9F44-8D08-A086962BA89A}" type="presParOf" srcId="{817D8238-E472-C942-B516-6BC8C1F715CD}" destId="{2BEADBBF-0B76-774A-B32C-678BCFD8E1A5}" srcOrd="9" destOrd="0" presId="urn:microsoft.com/office/officeart/2008/layout/LinedList"/>
    <dgm:cxn modelId="{59767F44-EA0A-B749-B1F8-6A94544B28B4}" type="presParOf" srcId="{2BEADBBF-0B76-774A-B32C-678BCFD8E1A5}" destId="{7CD99139-0DF9-7E47-B504-1D570E89E327}" srcOrd="0" destOrd="0" presId="urn:microsoft.com/office/officeart/2008/layout/LinedList"/>
    <dgm:cxn modelId="{925DFC39-4D71-FB41-8BB4-41B8AEED21CD}" type="presParOf" srcId="{2BEADBBF-0B76-774A-B32C-678BCFD8E1A5}" destId="{7B386753-6C5A-BC43-8543-D0B6529350C5}" srcOrd="1" destOrd="0" presId="urn:microsoft.com/office/officeart/2008/layout/LinedList"/>
    <dgm:cxn modelId="{26B7F13E-2A3A-9443-B365-465AB89BF200}" type="presParOf" srcId="{817D8238-E472-C942-B516-6BC8C1F715CD}" destId="{B9CA289F-595D-9946-9CBE-630646000BED}" srcOrd="10" destOrd="0" presId="urn:microsoft.com/office/officeart/2008/layout/LinedList"/>
    <dgm:cxn modelId="{1CCAFA0F-01B5-F24E-A0DF-7E4F27EDC9DB}" type="presParOf" srcId="{817D8238-E472-C942-B516-6BC8C1F715CD}" destId="{336B0094-C734-C246-8220-16EA53087221}" srcOrd="11" destOrd="0" presId="urn:microsoft.com/office/officeart/2008/layout/LinedList"/>
    <dgm:cxn modelId="{2AB05F1A-8058-4F49-8FBE-74657A12EE32}" type="presParOf" srcId="{336B0094-C734-C246-8220-16EA53087221}" destId="{23CED4F9-3866-8642-BEA7-E3F4790BFFF9}" srcOrd="0" destOrd="0" presId="urn:microsoft.com/office/officeart/2008/layout/LinedList"/>
    <dgm:cxn modelId="{018AEADB-000F-B445-AA51-B0BE30E38990}" type="presParOf" srcId="{336B0094-C734-C246-8220-16EA53087221}" destId="{DC5D6D27-C20C-7F47-AF4C-506AFAAAE737}" srcOrd="1" destOrd="0" presId="urn:microsoft.com/office/officeart/2008/layout/LinedList"/>
    <dgm:cxn modelId="{5F80E209-02A0-F34C-86B3-951B99164C35}" type="presParOf" srcId="{817D8238-E472-C942-B516-6BC8C1F715CD}" destId="{0B603DD4-885A-734B-9721-A77654C2A315}" srcOrd="12" destOrd="0" presId="urn:microsoft.com/office/officeart/2008/layout/LinedList"/>
    <dgm:cxn modelId="{DBD4CD88-1F5D-C742-B663-098512D91DC8}" type="presParOf" srcId="{817D8238-E472-C942-B516-6BC8C1F715CD}" destId="{21EDB894-7266-264E-B3F6-10360AEBA98A}" srcOrd="13" destOrd="0" presId="urn:microsoft.com/office/officeart/2008/layout/LinedList"/>
    <dgm:cxn modelId="{7B10254F-4A3B-574F-A732-496B3B6EC21D}" type="presParOf" srcId="{21EDB894-7266-264E-B3F6-10360AEBA98A}" destId="{1FB312AA-92D0-9842-AF01-C45BE69EFED0}" srcOrd="0" destOrd="0" presId="urn:microsoft.com/office/officeart/2008/layout/LinedList"/>
    <dgm:cxn modelId="{C3A87F1A-141F-EE4B-82AD-3D6A7E127703}" type="presParOf" srcId="{21EDB894-7266-264E-B3F6-10360AEBA98A}" destId="{9BC1E6FA-01C9-184B-BF82-3610EB02A1FE}" srcOrd="1" destOrd="0" presId="urn:microsoft.com/office/officeart/2008/layout/LinedList"/>
    <dgm:cxn modelId="{062C9B2D-9762-DE4D-B9A4-8FE05BFA230D}" type="presParOf" srcId="{817D8238-E472-C942-B516-6BC8C1F715CD}" destId="{D8110937-EC13-144E-9D87-7C144EFA8FDB}" srcOrd="14" destOrd="0" presId="urn:microsoft.com/office/officeart/2008/layout/LinedList"/>
    <dgm:cxn modelId="{11E17DA0-BC11-3140-83F0-68617CD4080A}" type="presParOf" srcId="{817D8238-E472-C942-B516-6BC8C1F715CD}" destId="{CE1549ED-92FB-1C4C-A19F-6B48C64368E2}" srcOrd="15" destOrd="0" presId="urn:microsoft.com/office/officeart/2008/layout/LinedList"/>
    <dgm:cxn modelId="{50182A16-9FFA-B44F-AA2D-332FA6DE390B}" type="presParOf" srcId="{CE1549ED-92FB-1C4C-A19F-6B48C64368E2}" destId="{41CB6C95-47A4-4944-8F36-275989527F31}" srcOrd="0" destOrd="0" presId="urn:microsoft.com/office/officeart/2008/layout/LinedList"/>
    <dgm:cxn modelId="{81253E5F-551A-144A-9DF5-A39F57B678B3}" type="presParOf" srcId="{CE1549ED-92FB-1C4C-A19F-6B48C64368E2}" destId="{40C52AAC-58B8-314D-90A7-F4D147E62E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5B4144-5ABF-D244-BF76-3CE96AFA01D6}" type="doc">
      <dgm:prSet loTypeId="urn:microsoft.com/office/officeart/2008/layout/LinedList" loCatId="" qsTypeId="urn:microsoft.com/office/officeart/2005/8/quickstyle/simple4" qsCatId="simple" csTypeId="urn:microsoft.com/office/officeart/2005/8/colors/colorful1" csCatId="colorful"/>
      <dgm:spPr/>
      <dgm:t>
        <a:bodyPr/>
        <a:lstStyle/>
        <a:p>
          <a:endParaRPr lang="en-US"/>
        </a:p>
      </dgm:t>
    </dgm:pt>
    <dgm:pt modelId="{B6176C95-5D43-364E-A475-DA8BB3B70FAE}">
      <dgm:prSet/>
      <dgm:spPr/>
      <dgm:t>
        <a:bodyPr/>
        <a:lstStyle/>
        <a:p>
          <a:pPr rtl="0"/>
          <a:r>
            <a:rPr lang="en-US" baseline="0" smtClean="0"/>
            <a:t>Determine the size of the SMETAL-V Storage Container.</a:t>
          </a:r>
          <a:endParaRPr lang="en-US"/>
        </a:p>
      </dgm:t>
    </dgm:pt>
    <dgm:pt modelId="{E6F26DAE-F321-FD4A-B7B9-259A27876740}" type="parTrans" cxnId="{36689DCB-DFAA-474C-92EB-855FA78BA84B}">
      <dgm:prSet/>
      <dgm:spPr/>
      <dgm:t>
        <a:bodyPr/>
        <a:lstStyle/>
        <a:p>
          <a:endParaRPr lang="en-US"/>
        </a:p>
      </dgm:t>
    </dgm:pt>
    <dgm:pt modelId="{21CE3ED1-708B-C249-B043-0210560356AC}" type="sibTrans" cxnId="{36689DCB-DFAA-474C-92EB-855FA78BA84B}">
      <dgm:prSet/>
      <dgm:spPr/>
      <dgm:t>
        <a:bodyPr/>
        <a:lstStyle/>
        <a:p>
          <a:endParaRPr lang="en-US"/>
        </a:p>
      </dgm:t>
    </dgm:pt>
    <dgm:pt modelId="{915FF83C-E087-4241-85AD-EC4992ABB3A6}">
      <dgm:prSet/>
      <dgm:spPr/>
      <dgm:t>
        <a:bodyPr/>
        <a:lstStyle/>
        <a:p>
          <a:pPr rtl="0"/>
          <a:r>
            <a:rPr lang="en-US" baseline="0" smtClean="0"/>
            <a:t>Place the SMETAL-V in the deployed state with batteries removed and SMETAL-V Programming Unit off.</a:t>
          </a:r>
          <a:endParaRPr lang="en-US"/>
        </a:p>
      </dgm:t>
    </dgm:pt>
    <dgm:pt modelId="{B47F9DC6-55AC-304A-9FEC-737A53606A63}" type="parTrans" cxnId="{30534EC9-48E1-F545-83C3-BF8EB2065CF5}">
      <dgm:prSet/>
      <dgm:spPr/>
      <dgm:t>
        <a:bodyPr/>
        <a:lstStyle/>
        <a:p>
          <a:endParaRPr lang="en-US"/>
        </a:p>
      </dgm:t>
    </dgm:pt>
    <dgm:pt modelId="{A99E8D13-35F6-DE4C-9EEE-03A402E984FD}" type="sibTrans" cxnId="{30534EC9-48E1-F545-83C3-BF8EB2065CF5}">
      <dgm:prSet/>
      <dgm:spPr/>
      <dgm:t>
        <a:bodyPr/>
        <a:lstStyle/>
        <a:p>
          <a:endParaRPr lang="en-US"/>
        </a:p>
      </dgm:t>
    </dgm:pt>
    <dgm:pt modelId="{A6E27B0B-ACEF-304D-8610-EAF30B7EBFE5}">
      <dgm:prSet/>
      <dgm:spPr/>
      <dgm:t>
        <a:bodyPr/>
        <a:lstStyle/>
        <a:p>
          <a:pPr rtl="0"/>
          <a:r>
            <a:rPr lang="en-US" baseline="0" smtClean="0"/>
            <a:t>Place the SMETAL-V into the ready state and determine Deployed-to-Ready Time.</a:t>
          </a:r>
          <a:endParaRPr lang="en-US"/>
        </a:p>
      </dgm:t>
    </dgm:pt>
    <dgm:pt modelId="{AE84F687-3538-4D49-88DF-468A67A28269}" type="parTrans" cxnId="{DDF24D85-FCC3-FE48-9142-D245A6FCAEF6}">
      <dgm:prSet/>
      <dgm:spPr/>
      <dgm:t>
        <a:bodyPr/>
        <a:lstStyle/>
        <a:p>
          <a:endParaRPr lang="en-US"/>
        </a:p>
      </dgm:t>
    </dgm:pt>
    <dgm:pt modelId="{3200FDC7-7359-3B4A-8118-53451DDD4DA0}" type="sibTrans" cxnId="{DDF24D85-FCC3-FE48-9142-D245A6FCAEF6}">
      <dgm:prSet/>
      <dgm:spPr/>
      <dgm:t>
        <a:bodyPr/>
        <a:lstStyle/>
        <a:p>
          <a:endParaRPr lang="en-US"/>
        </a:p>
      </dgm:t>
    </dgm:pt>
    <dgm:pt modelId="{756770FE-7966-EC4A-9EA7-BC89A745E0D8}">
      <dgm:prSet/>
      <dgm:spPr/>
      <dgm:t>
        <a:bodyPr/>
        <a:lstStyle/>
        <a:p>
          <a:pPr rtl="0"/>
          <a:r>
            <a:rPr lang="en-US" baseline="0" smtClean="0"/>
            <a:t>Drop the SMETAL-V onto the DRM start position and verify Vehicle Drop Height threshold.</a:t>
          </a:r>
          <a:endParaRPr lang="en-US"/>
        </a:p>
      </dgm:t>
    </dgm:pt>
    <dgm:pt modelId="{DC560DB4-7452-184D-9BD4-79DFAF4394C9}" type="parTrans" cxnId="{C907D0F2-2FA2-B94B-B624-27F8642186CA}">
      <dgm:prSet/>
      <dgm:spPr/>
      <dgm:t>
        <a:bodyPr/>
        <a:lstStyle/>
        <a:p>
          <a:endParaRPr lang="en-US"/>
        </a:p>
      </dgm:t>
    </dgm:pt>
    <dgm:pt modelId="{A3CE4E1C-D59F-FE4F-9940-3135A05D19CF}" type="sibTrans" cxnId="{C907D0F2-2FA2-B94B-B624-27F8642186CA}">
      <dgm:prSet/>
      <dgm:spPr/>
      <dgm:t>
        <a:bodyPr/>
        <a:lstStyle/>
        <a:p>
          <a:endParaRPr lang="en-US"/>
        </a:p>
      </dgm:t>
    </dgm:pt>
    <dgm:pt modelId="{1148194A-043D-2B4A-9728-06EB5768E698}">
      <dgm:prSet/>
      <dgm:spPr/>
      <dgm:t>
        <a:bodyPr/>
        <a:lstStyle/>
        <a:p>
          <a:pPr rtl="0"/>
          <a:r>
            <a:rPr lang="en-US" baseline="0" smtClean="0"/>
            <a:t>Carry out the DRM and measure DRM Elapsed Time. Then place the SMETAL-V in the ready state.</a:t>
          </a:r>
          <a:endParaRPr lang="en-US"/>
        </a:p>
      </dgm:t>
    </dgm:pt>
    <dgm:pt modelId="{EDBD57A7-BC3B-E444-979A-90B0BC5EEAAF}" type="parTrans" cxnId="{71D567A4-93A3-1646-8929-A053578F5909}">
      <dgm:prSet/>
      <dgm:spPr/>
      <dgm:t>
        <a:bodyPr/>
        <a:lstStyle/>
        <a:p>
          <a:endParaRPr lang="en-US"/>
        </a:p>
      </dgm:t>
    </dgm:pt>
    <dgm:pt modelId="{836893E1-EAA4-A94B-B82F-83B34A6BB962}" type="sibTrans" cxnId="{71D567A4-93A3-1646-8929-A053578F5909}">
      <dgm:prSet/>
      <dgm:spPr/>
      <dgm:t>
        <a:bodyPr/>
        <a:lstStyle/>
        <a:p>
          <a:endParaRPr lang="en-US"/>
        </a:p>
      </dgm:t>
    </dgm:pt>
    <dgm:pt modelId="{91FBCA45-043C-3E4A-9248-26B7743F810E}">
      <dgm:prSet/>
      <dgm:spPr/>
      <dgm:t>
        <a:bodyPr/>
        <a:lstStyle/>
        <a:p>
          <a:pPr rtl="0"/>
          <a:r>
            <a:rPr lang="en-US" baseline="0" smtClean="0"/>
            <a:t>Carry out a battery replacement with new batteries to determine Refueling Time.</a:t>
          </a:r>
          <a:endParaRPr lang="en-US"/>
        </a:p>
      </dgm:t>
    </dgm:pt>
    <dgm:pt modelId="{DCCDFE24-028B-C641-8C27-F80CA6956B91}" type="parTrans" cxnId="{A7B2BEB1-1242-854E-9824-22FEBA8DF29F}">
      <dgm:prSet/>
      <dgm:spPr/>
      <dgm:t>
        <a:bodyPr/>
        <a:lstStyle/>
        <a:p>
          <a:endParaRPr lang="en-US"/>
        </a:p>
      </dgm:t>
    </dgm:pt>
    <dgm:pt modelId="{B8697365-0FD2-5F40-8D6B-6581BCFF97D3}" type="sibTrans" cxnId="{A7B2BEB1-1242-854E-9824-22FEBA8DF29F}">
      <dgm:prSet/>
      <dgm:spPr/>
      <dgm:t>
        <a:bodyPr/>
        <a:lstStyle/>
        <a:p>
          <a:endParaRPr lang="en-US"/>
        </a:p>
      </dgm:t>
    </dgm:pt>
    <dgm:pt modelId="{93F080F1-D402-B344-A7BC-9BC450A8445F}">
      <dgm:prSet/>
      <dgm:spPr/>
      <dgm:t>
        <a:bodyPr/>
        <a:lstStyle/>
        <a:p>
          <a:pPr rtl="0"/>
          <a:r>
            <a:rPr lang="en-US" baseline="0" smtClean="0"/>
            <a:t>Carry out the DRM a second time and measure DRM Elapsed Time. Then place the SMETAL-V in the ready state.</a:t>
          </a:r>
          <a:endParaRPr lang="en-US"/>
        </a:p>
      </dgm:t>
    </dgm:pt>
    <dgm:pt modelId="{420D1CFF-0C83-F94A-AA22-C91F97E810A5}" type="parTrans" cxnId="{2B7DDD06-24A3-694E-9DF7-9EAD4C341B4B}">
      <dgm:prSet/>
      <dgm:spPr/>
      <dgm:t>
        <a:bodyPr/>
        <a:lstStyle/>
        <a:p>
          <a:endParaRPr lang="en-US"/>
        </a:p>
      </dgm:t>
    </dgm:pt>
    <dgm:pt modelId="{3E638F28-A9E3-4D4B-B89C-947150E7203C}" type="sibTrans" cxnId="{2B7DDD06-24A3-694E-9DF7-9EAD4C341B4B}">
      <dgm:prSet/>
      <dgm:spPr/>
      <dgm:t>
        <a:bodyPr/>
        <a:lstStyle/>
        <a:p>
          <a:endParaRPr lang="en-US"/>
        </a:p>
      </dgm:t>
    </dgm:pt>
    <dgm:pt modelId="{46CDD709-7EE2-1D46-B6F6-FE1A4B4914AA}">
      <dgm:prSet/>
      <dgm:spPr/>
      <dgm:t>
        <a:bodyPr/>
        <a:lstStyle/>
        <a:p>
          <a:pPr rtl="0"/>
          <a:r>
            <a:rPr lang="en-US" baseline="0" smtClean="0"/>
            <a:t>Weigh the SMETAL-V to determine Vehicle Weight using a suitable postage or other scale.</a:t>
          </a:r>
          <a:endParaRPr lang="en-US"/>
        </a:p>
      </dgm:t>
    </dgm:pt>
    <dgm:pt modelId="{6A1A8FF7-1650-E347-87E3-DEC099D050DC}" type="parTrans" cxnId="{9C1FA2E2-7F34-E847-914A-77CBE66A2A39}">
      <dgm:prSet/>
      <dgm:spPr/>
      <dgm:t>
        <a:bodyPr/>
        <a:lstStyle/>
        <a:p>
          <a:endParaRPr lang="en-US"/>
        </a:p>
      </dgm:t>
    </dgm:pt>
    <dgm:pt modelId="{72CF43F3-97A6-9042-9CE5-B95394273F5C}" type="sibTrans" cxnId="{9C1FA2E2-7F34-E847-914A-77CBE66A2A39}">
      <dgm:prSet/>
      <dgm:spPr/>
      <dgm:t>
        <a:bodyPr/>
        <a:lstStyle/>
        <a:p>
          <a:endParaRPr lang="en-US"/>
        </a:p>
      </dgm:t>
    </dgm:pt>
    <dgm:pt modelId="{17D11DDB-8D82-5249-B82E-87237E7045BC}">
      <dgm:prSet/>
      <dgm:spPr/>
      <dgm:t>
        <a:bodyPr/>
        <a:lstStyle/>
        <a:p>
          <a:pPr rtl="0"/>
          <a:r>
            <a:rPr lang="en-US" baseline="0" smtClean="0"/>
            <a:t>Place the SMETAL-V into the deployed state, collect and organize the recorded data, and terminate the LOE.</a:t>
          </a:r>
          <a:endParaRPr lang="en-US"/>
        </a:p>
      </dgm:t>
    </dgm:pt>
    <dgm:pt modelId="{A88B5F3F-1078-C542-B53A-C2AF3339841F}" type="parTrans" cxnId="{7BD6169F-0297-0248-9B4C-CA1FDEA41B10}">
      <dgm:prSet/>
      <dgm:spPr/>
      <dgm:t>
        <a:bodyPr/>
        <a:lstStyle/>
        <a:p>
          <a:endParaRPr lang="en-US"/>
        </a:p>
      </dgm:t>
    </dgm:pt>
    <dgm:pt modelId="{E76DF971-E26D-C141-9A0A-847C81312E81}" type="sibTrans" cxnId="{7BD6169F-0297-0248-9B4C-CA1FDEA41B10}">
      <dgm:prSet/>
      <dgm:spPr/>
      <dgm:t>
        <a:bodyPr/>
        <a:lstStyle/>
        <a:p>
          <a:endParaRPr lang="en-US"/>
        </a:p>
      </dgm:t>
    </dgm:pt>
    <dgm:pt modelId="{7E2F485B-D7AC-1348-9A73-B9F6A8A6F684}" type="pres">
      <dgm:prSet presAssocID="{765B4144-5ABF-D244-BF76-3CE96AFA01D6}" presName="vert0" presStyleCnt="0">
        <dgm:presLayoutVars>
          <dgm:dir/>
          <dgm:animOne val="branch"/>
          <dgm:animLvl val="lvl"/>
        </dgm:presLayoutVars>
      </dgm:prSet>
      <dgm:spPr/>
      <dgm:t>
        <a:bodyPr/>
        <a:lstStyle/>
        <a:p>
          <a:endParaRPr lang="en-US"/>
        </a:p>
      </dgm:t>
    </dgm:pt>
    <dgm:pt modelId="{3BC9D2B8-6248-D841-89EE-20B84F3357D8}" type="pres">
      <dgm:prSet presAssocID="{B6176C95-5D43-364E-A475-DA8BB3B70FAE}" presName="thickLine" presStyleLbl="alignNode1" presStyleIdx="0" presStyleCnt="9"/>
      <dgm:spPr/>
    </dgm:pt>
    <dgm:pt modelId="{60041339-1FDA-9B4A-ABCA-F25C72646476}" type="pres">
      <dgm:prSet presAssocID="{B6176C95-5D43-364E-A475-DA8BB3B70FAE}" presName="horz1" presStyleCnt="0"/>
      <dgm:spPr/>
    </dgm:pt>
    <dgm:pt modelId="{1D42447D-7068-A948-9A60-D3F989CDC561}" type="pres">
      <dgm:prSet presAssocID="{B6176C95-5D43-364E-A475-DA8BB3B70FAE}" presName="tx1" presStyleLbl="revTx" presStyleIdx="0" presStyleCnt="9"/>
      <dgm:spPr/>
      <dgm:t>
        <a:bodyPr/>
        <a:lstStyle/>
        <a:p>
          <a:endParaRPr lang="en-US"/>
        </a:p>
      </dgm:t>
    </dgm:pt>
    <dgm:pt modelId="{18725694-622D-AD42-8B76-423176555352}" type="pres">
      <dgm:prSet presAssocID="{B6176C95-5D43-364E-A475-DA8BB3B70FAE}" presName="vert1" presStyleCnt="0"/>
      <dgm:spPr/>
    </dgm:pt>
    <dgm:pt modelId="{DBC732EE-7364-354D-A9D3-9B76BB5B75CB}" type="pres">
      <dgm:prSet presAssocID="{915FF83C-E087-4241-85AD-EC4992ABB3A6}" presName="thickLine" presStyleLbl="alignNode1" presStyleIdx="1" presStyleCnt="9"/>
      <dgm:spPr/>
    </dgm:pt>
    <dgm:pt modelId="{F34A9B08-DDCB-1146-9AB3-D10BF6B43EC3}" type="pres">
      <dgm:prSet presAssocID="{915FF83C-E087-4241-85AD-EC4992ABB3A6}" presName="horz1" presStyleCnt="0"/>
      <dgm:spPr/>
    </dgm:pt>
    <dgm:pt modelId="{3513D831-ECD4-7D48-B1DD-B712A61E8FCD}" type="pres">
      <dgm:prSet presAssocID="{915FF83C-E087-4241-85AD-EC4992ABB3A6}" presName="tx1" presStyleLbl="revTx" presStyleIdx="1" presStyleCnt="9"/>
      <dgm:spPr/>
      <dgm:t>
        <a:bodyPr/>
        <a:lstStyle/>
        <a:p>
          <a:endParaRPr lang="en-US"/>
        </a:p>
      </dgm:t>
    </dgm:pt>
    <dgm:pt modelId="{ECCB3347-EC44-B149-8C35-4D9237B01D6A}" type="pres">
      <dgm:prSet presAssocID="{915FF83C-E087-4241-85AD-EC4992ABB3A6}" presName="vert1" presStyleCnt="0"/>
      <dgm:spPr/>
    </dgm:pt>
    <dgm:pt modelId="{177E6787-2EAB-6A4F-B294-FFDD70C849FA}" type="pres">
      <dgm:prSet presAssocID="{A6E27B0B-ACEF-304D-8610-EAF30B7EBFE5}" presName="thickLine" presStyleLbl="alignNode1" presStyleIdx="2" presStyleCnt="9"/>
      <dgm:spPr/>
    </dgm:pt>
    <dgm:pt modelId="{3B0D1D99-AD0A-9046-BC91-05A4FA2FC451}" type="pres">
      <dgm:prSet presAssocID="{A6E27B0B-ACEF-304D-8610-EAF30B7EBFE5}" presName="horz1" presStyleCnt="0"/>
      <dgm:spPr/>
    </dgm:pt>
    <dgm:pt modelId="{43573470-BFE9-5145-B925-70B8BD8A9D82}" type="pres">
      <dgm:prSet presAssocID="{A6E27B0B-ACEF-304D-8610-EAF30B7EBFE5}" presName="tx1" presStyleLbl="revTx" presStyleIdx="2" presStyleCnt="9"/>
      <dgm:spPr/>
      <dgm:t>
        <a:bodyPr/>
        <a:lstStyle/>
        <a:p>
          <a:endParaRPr lang="en-US"/>
        </a:p>
      </dgm:t>
    </dgm:pt>
    <dgm:pt modelId="{C1E717D9-6B21-BE44-B81F-C4CD8C6882A0}" type="pres">
      <dgm:prSet presAssocID="{A6E27B0B-ACEF-304D-8610-EAF30B7EBFE5}" presName="vert1" presStyleCnt="0"/>
      <dgm:spPr/>
    </dgm:pt>
    <dgm:pt modelId="{B1932AEA-243E-1E4A-8F1C-C24479793D96}" type="pres">
      <dgm:prSet presAssocID="{756770FE-7966-EC4A-9EA7-BC89A745E0D8}" presName="thickLine" presStyleLbl="alignNode1" presStyleIdx="3" presStyleCnt="9"/>
      <dgm:spPr/>
    </dgm:pt>
    <dgm:pt modelId="{57400820-E9EF-7444-97D7-AD83112ACE0F}" type="pres">
      <dgm:prSet presAssocID="{756770FE-7966-EC4A-9EA7-BC89A745E0D8}" presName="horz1" presStyleCnt="0"/>
      <dgm:spPr/>
    </dgm:pt>
    <dgm:pt modelId="{70BF260D-A94D-F042-8001-D3FF91906686}" type="pres">
      <dgm:prSet presAssocID="{756770FE-7966-EC4A-9EA7-BC89A745E0D8}" presName="tx1" presStyleLbl="revTx" presStyleIdx="3" presStyleCnt="9"/>
      <dgm:spPr/>
      <dgm:t>
        <a:bodyPr/>
        <a:lstStyle/>
        <a:p>
          <a:endParaRPr lang="en-US"/>
        </a:p>
      </dgm:t>
    </dgm:pt>
    <dgm:pt modelId="{228A9AFF-E13E-7E4D-8C9F-D8C3B7311C94}" type="pres">
      <dgm:prSet presAssocID="{756770FE-7966-EC4A-9EA7-BC89A745E0D8}" presName="vert1" presStyleCnt="0"/>
      <dgm:spPr/>
    </dgm:pt>
    <dgm:pt modelId="{48EAED39-9CAE-D24B-BFED-CDBB8C07AB34}" type="pres">
      <dgm:prSet presAssocID="{1148194A-043D-2B4A-9728-06EB5768E698}" presName="thickLine" presStyleLbl="alignNode1" presStyleIdx="4" presStyleCnt="9"/>
      <dgm:spPr/>
    </dgm:pt>
    <dgm:pt modelId="{4C9CB25E-DA0F-5B4D-A299-2ABB02E76B33}" type="pres">
      <dgm:prSet presAssocID="{1148194A-043D-2B4A-9728-06EB5768E698}" presName="horz1" presStyleCnt="0"/>
      <dgm:spPr/>
    </dgm:pt>
    <dgm:pt modelId="{EB7F72C8-579B-6F4D-8319-7F6CD77FB68D}" type="pres">
      <dgm:prSet presAssocID="{1148194A-043D-2B4A-9728-06EB5768E698}" presName="tx1" presStyleLbl="revTx" presStyleIdx="4" presStyleCnt="9"/>
      <dgm:spPr/>
      <dgm:t>
        <a:bodyPr/>
        <a:lstStyle/>
        <a:p>
          <a:endParaRPr lang="en-US"/>
        </a:p>
      </dgm:t>
    </dgm:pt>
    <dgm:pt modelId="{696B07CE-8C1C-2945-A699-A86FBBD5DB3F}" type="pres">
      <dgm:prSet presAssocID="{1148194A-043D-2B4A-9728-06EB5768E698}" presName="vert1" presStyleCnt="0"/>
      <dgm:spPr/>
    </dgm:pt>
    <dgm:pt modelId="{727C0C8C-BEB8-3E4A-9335-A0684B9472E2}" type="pres">
      <dgm:prSet presAssocID="{91FBCA45-043C-3E4A-9248-26B7743F810E}" presName="thickLine" presStyleLbl="alignNode1" presStyleIdx="5" presStyleCnt="9"/>
      <dgm:spPr/>
    </dgm:pt>
    <dgm:pt modelId="{1999D1B5-60A5-CF46-9D87-E3220D5212FF}" type="pres">
      <dgm:prSet presAssocID="{91FBCA45-043C-3E4A-9248-26B7743F810E}" presName="horz1" presStyleCnt="0"/>
      <dgm:spPr/>
    </dgm:pt>
    <dgm:pt modelId="{C08E1D27-30C8-3141-9656-96B196529B47}" type="pres">
      <dgm:prSet presAssocID="{91FBCA45-043C-3E4A-9248-26B7743F810E}" presName="tx1" presStyleLbl="revTx" presStyleIdx="5" presStyleCnt="9"/>
      <dgm:spPr/>
      <dgm:t>
        <a:bodyPr/>
        <a:lstStyle/>
        <a:p>
          <a:endParaRPr lang="en-US"/>
        </a:p>
      </dgm:t>
    </dgm:pt>
    <dgm:pt modelId="{FFB9B488-7112-E442-8261-D5C9509DB2B6}" type="pres">
      <dgm:prSet presAssocID="{91FBCA45-043C-3E4A-9248-26B7743F810E}" presName="vert1" presStyleCnt="0"/>
      <dgm:spPr/>
    </dgm:pt>
    <dgm:pt modelId="{F4533537-A41A-CC42-825C-EE0F0179ACC6}" type="pres">
      <dgm:prSet presAssocID="{93F080F1-D402-B344-A7BC-9BC450A8445F}" presName="thickLine" presStyleLbl="alignNode1" presStyleIdx="6" presStyleCnt="9"/>
      <dgm:spPr/>
    </dgm:pt>
    <dgm:pt modelId="{16B2C837-E668-B546-B604-CF9EC5DC917C}" type="pres">
      <dgm:prSet presAssocID="{93F080F1-D402-B344-A7BC-9BC450A8445F}" presName="horz1" presStyleCnt="0"/>
      <dgm:spPr/>
    </dgm:pt>
    <dgm:pt modelId="{07AFC5CA-4610-254F-922F-5D633B579E2F}" type="pres">
      <dgm:prSet presAssocID="{93F080F1-D402-B344-A7BC-9BC450A8445F}" presName="tx1" presStyleLbl="revTx" presStyleIdx="6" presStyleCnt="9"/>
      <dgm:spPr/>
      <dgm:t>
        <a:bodyPr/>
        <a:lstStyle/>
        <a:p>
          <a:endParaRPr lang="en-US"/>
        </a:p>
      </dgm:t>
    </dgm:pt>
    <dgm:pt modelId="{A7D2BB0B-331C-F646-840B-6B1AA55433EE}" type="pres">
      <dgm:prSet presAssocID="{93F080F1-D402-B344-A7BC-9BC450A8445F}" presName="vert1" presStyleCnt="0"/>
      <dgm:spPr/>
    </dgm:pt>
    <dgm:pt modelId="{4AD2755C-1C35-CC49-B7DB-0765A6900B99}" type="pres">
      <dgm:prSet presAssocID="{46CDD709-7EE2-1D46-B6F6-FE1A4B4914AA}" presName="thickLine" presStyleLbl="alignNode1" presStyleIdx="7" presStyleCnt="9"/>
      <dgm:spPr/>
    </dgm:pt>
    <dgm:pt modelId="{030CEF1D-6AB8-294B-9FC7-A50E0B3C8443}" type="pres">
      <dgm:prSet presAssocID="{46CDD709-7EE2-1D46-B6F6-FE1A4B4914AA}" presName="horz1" presStyleCnt="0"/>
      <dgm:spPr/>
    </dgm:pt>
    <dgm:pt modelId="{ED67117E-4EBD-4F43-8AAF-0615FFE9FE60}" type="pres">
      <dgm:prSet presAssocID="{46CDD709-7EE2-1D46-B6F6-FE1A4B4914AA}" presName="tx1" presStyleLbl="revTx" presStyleIdx="7" presStyleCnt="9"/>
      <dgm:spPr/>
      <dgm:t>
        <a:bodyPr/>
        <a:lstStyle/>
        <a:p>
          <a:endParaRPr lang="en-US"/>
        </a:p>
      </dgm:t>
    </dgm:pt>
    <dgm:pt modelId="{D078BEB8-159A-274A-A378-21CCC06E4E10}" type="pres">
      <dgm:prSet presAssocID="{46CDD709-7EE2-1D46-B6F6-FE1A4B4914AA}" presName="vert1" presStyleCnt="0"/>
      <dgm:spPr/>
    </dgm:pt>
    <dgm:pt modelId="{09AD7D9B-377F-5D43-B71E-4E3416B5292A}" type="pres">
      <dgm:prSet presAssocID="{17D11DDB-8D82-5249-B82E-87237E7045BC}" presName="thickLine" presStyleLbl="alignNode1" presStyleIdx="8" presStyleCnt="9"/>
      <dgm:spPr/>
    </dgm:pt>
    <dgm:pt modelId="{BDDC2575-9336-1B48-97C4-228936A0BC7A}" type="pres">
      <dgm:prSet presAssocID="{17D11DDB-8D82-5249-B82E-87237E7045BC}" presName="horz1" presStyleCnt="0"/>
      <dgm:spPr/>
    </dgm:pt>
    <dgm:pt modelId="{4105970A-AFDE-954D-9F7E-55D42331BAF0}" type="pres">
      <dgm:prSet presAssocID="{17D11DDB-8D82-5249-B82E-87237E7045BC}" presName="tx1" presStyleLbl="revTx" presStyleIdx="8" presStyleCnt="9"/>
      <dgm:spPr/>
      <dgm:t>
        <a:bodyPr/>
        <a:lstStyle/>
        <a:p>
          <a:endParaRPr lang="en-US"/>
        </a:p>
      </dgm:t>
    </dgm:pt>
    <dgm:pt modelId="{412F8D17-AC85-2B43-A862-AE814B9D8C8E}" type="pres">
      <dgm:prSet presAssocID="{17D11DDB-8D82-5249-B82E-87237E7045BC}" presName="vert1" presStyleCnt="0"/>
      <dgm:spPr/>
    </dgm:pt>
  </dgm:ptLst>
  <dgm:cxnLst>
    <dgm:cxn modelId="{71D567A4-93A3-1646-8929-A053578F5909}" srcId="{765B4144-5ABF-D244-BF76-3CE96AFA01D6}" destId="{1148194A-043D-2B4A-9728-06EB5768E698}" srcOrd="4" destOrd="0" parTransId="{EDBD57A7-BC3B-E444-979A-90B0BC5EEAAF}" sibTransId="{836893E1-EAA4-A94B-B82F-83B34A6BB962}"/>
    <dgm:cxn modelId="{9C1FA2E2-7F34-E847-914A-77CBE66A2A39}" srcId="{765B4144-5ABF-D244-BF76-3CE96AFA01D6}" destId="{46CDD709-7EE2-1D46-B6F6-FE1A4B4914AA}" srcOrd="7" destOrd="0" parTransId="{6A1A8FF7-1650-E347-87E3-DEC099D050DC}" sibTransId="{72CF43F3-97A6-9042-9CE5-B95394273F5C}"/>
    <dgm:cxn modelId="{7BD6169F-0297-0248-9B4C-CA1FDEA41B10}" srcId="{765B4144-5ABF-D244-BF76-3CE96AFA01D6}" destId="{17D11DDB-8D82-5249-B82E-87237E7045BC}" srcOrd="8" destOrd="0" parTransId="{A88B5F3F-1078-C542-B53A-C2AF3339841F}" sibTransId="{E76DF971-E26D-C141-9A0A-847C81312E81}"/>
    <dgm:cxn modelId="{06AE89D1-9037-9243-89EB-D9D27764749B}" type="presOf" srcId="{B6176C95-5D43-364E-A475-DA8BB3B70FAE}" destId="{1D42447D-7068-A948-9A60-D3F989CDC561}" srcOrd="0" destOrd="0" presId="urn:microsoft.com/office/officeart/2008/layout/LinedList"/>
    <dgm:cxn modelId="{54C71E47-B85A-2F40-83CA-4E6642372D14}" type="presOf" srcId="{91FBCA45-043C-3E4A-9248-26B7743F810E}" destId="{C08E1D27-30C8-3141-9656-96B196529B47}" srcOrd="0" destOrd="0" presId="urn:microsoft.com/office/officeart/2008/layout/LinedList"/>
    <dgm:cxn modelId="{D8BA5021-E0A7-7445-B0B8-FBAAFAA15529}" type="presOf" srcId="{915FF83C-E087-4241-85AD-EC4992ABB3A6}" destId="{3513D831-ECD4-7D48-B1DD-B712A61E8FCD}" srcOrd="0" destOrd="0" presId="urn:microsoft.com/office/officeart/2008/layout/LinedList"/>
    <dgm:cxn modelId="{DDF24D85-FCC3-FE48-9142-D245A6FCAEF6}" srcId="{765B4144-5ABF-D244-BF76-3CE96AFA01D6}" destId="{A6E27B0B-ACEF-304D-8610-EAF30B7EBFE5}" srcOrd="2" destOrd="0" parTransId="{AE84F687-3538-4D49-88DF-468A67A28269}" sibTransId="{3200FDC7-7359-3B4A-8118-53451DDD4DA0}"/>
    <dgm:cxn modelId="{5CF1DCC0-0CF5-1342-B59C-046AD84ADA4C}" type="presOf" srcId="{765B4144-5ABF-D244-BF76-3CE96AFA01D6}" destId="{7E2F485B-D7AC-1348-9A73-B9F6A8A6F684}" srcOrd="0" destOrd="0" presId="urn:microsoft.com/office/officeart/2008/layout/LinedList"/>
    <dgm:cxn modelId="{2B7DDD06-24A3-694E-9DF7-9EAD4C341B4B}" srcId="{765B4144-5ABF-D244-BF76-3CE96AFA01D6}" destId="{93F080F1-D402-B344-A7BC-9BC450A8445F}" srcOrd="6" destOrd="0" parTransId="{420D1CFF-0C83-F94A-AA22-C91F97E810A5}" sibTransId="{3E638F28-A9E3-4D4B-B89C-947150E7203C}"/>
    <dgm:cxn modelId="{36689DCB-DFAA-474C-92EB-855FA78BA84B}" srcId="{765B4144-5ABF-D244-BF76-3CE96AFA01D6}" destId="{B6176C95-5D43-364E-A475-DA8BB3B70FAE}" srcOrd="0" destOrd="0" parTransId="{E6F26DAE-F321-FD4A-B7B9-259A27876740}" sibTransId="{21CE3ED1-708B-C249-B043-0210560356AC}"/>
    <dgm:cxn modelId="{A7B2BEB1-1242-854E-9824-22FEBA8DF29F}" srcId="{765B4144-5ABF-D244-BF76-3CE96AFA01D6}" destId="{91FBCA45-043C-3E4A-9248-26B7743F810E}" srcOrd="5" destOrd="0" parTransId="{DCCDFE24-028B-C641-8C27-F80CA6956B91}" sibTransId="{B8697365-0FD2-5F40-8D6B-6581BCFF97D3}"/>
    <dgm:cxn modelId="{6F4E6C0A-DC52-AF41-BDE9-B7F73937C20A}" type="presOf" srcId="{17D11DDB-8D82-5249-B82E-87237E7045BC}" destId="{4105970A-AFDE-954D-9F7E-55D42331BAF0}" srcOrd="0" destOrd="0" presId="urn:microsoft.com/office/officeart/2008/layout/LinedList"/>
    <dgm:cxn modelId="{30534EC9-48E1-F545-83C3-BF8EB2065CF5}" srcId="{765B4144-5ABF-D244-BF76-3CE96AFA01D6}" destId="{915FF83C-E087-4241-85AD-EC4992ABB3A6}" srcOrd="1" destOrd="0" parTransId="{B47F9DC6-55AC-304A-9FEC-737A53606A63}" sibTransId="{A99E8D13-35F6-DE4C-9EEE-03A402E984FD}"/>
    <dgm:cxn modelId="{10D4A5CC-0CB6-294F-A2D4-4AACFBC44E09}" type="presOf" srcId="{1148194A-043D-2B4A-9728-06EB5768E698}" destId="{EB7F72C8-579B-6F4D-8319-7F6CD77FB68D}" srcOrd="0" destOrd="0" presId="urn:microsoft.com/office/officeart/2008/layout/LinedList"/>
    <dgm:cxn modelId="{87E9A88C-55E4-314E-A702-8D925C93ED11}" type="presOf" srcId="{756770FE-7966-EC4A-9EA7-BC89A745E0D8}" destId="{70BF260D-A94D-F042-8001-D3FF91906686}" srcOrd="0" destOrd="0" presId="urn:microsoft.com/office/officeart/2008/layout/LinedList"/>
    <dgm:cxn modelId="{A3128AEE-4965-564C-B8AD-A61EB5B00566}" type="presOf" srcId="{46CDD709-7EE2-1D46-B6F6-FE1A4B4914AA}" destId="{ED67117E-4EBD-4F43-8AAF-0615FFE9FE60}" srcOrd="0" destOrd="0" presId="urn:microsoft.com/office/officeart/2008/layout/LinedList"/>
    <dgm:cxn modelId="{C907D0F2-2FA2-B94B-B624-27F8642186CA}" srcId="{765B4144-5ABF-D244-BF76-3CE96AFA01D6}" destId="{756770FE-7966-EC4A-9EA7-BC89A745E0D8}" srcOrd="3" destOrd="0" parTransId="{DC560DB4-7452-184D-9BD4-79DFAF4394C9}" sibTransId="{A3CE4E1C-D59F-FE4F-9940-3135A05D19CF}"/>
    <dgm:cxn modelId="{29588D16-58A4-CF4F-86C0-BB54423C323E}" type="presOf" srcId="{A6E27B0B-ACEF-304D-8610-EAF30B7EBFE5}" destId="{43573470-BFE9-5145-B925-70B8BD8A9D82}" srcOrd="0" destOrd="0" presId="urn:microsoft.com/office/officeart/2008/layout/LinedList"/>
    <dgm:cxn modelId="{95144FFB-79B0-4943-B813-29C13515E029}" type="presOf" srcId="{93F080F1-D402-B344-A7BC-9BC450A8445F}" destId="{07AFC5CA-4610-254F-922F-5D633B579E2F}" srcOrd="0" destOrd="0" presId="urn:microsoft.com/office/officeart/2008/layout/LinedList"/>
    <dgm:cxn modelId="{31DE1DBD-AEDB-7C48-B9AC-5B2F48F7BF2B}" type="presParOf" srcId="{7E2F485B-D7AC-1348-9A73-B9F6A8A6F684}" destId="{3BC9D2B8-6248-D841-89EE-20B84F3357D8}" srcOrd="0" destOrd="0" presId="urn:microsoft.com/office/officeart/2008/layout/LinedList"/>
    <dgm:cxn modelId="{246EA9D1-D57F-F546-AB93-16C77CAE44C9}" type="presParOf" srcId="{7E2F485B-D7AC-1348-9A73-B9F6A8A6F684}" destId="{60041339-1FDA-9B4A-ABCA-F25C72646476}" srcOrd="1" destOrd="0" presId="urn:microsoft.com/office/officeart/2008/layout/LinedList"/>
    <dgm:cxn modelId="{D66A35A6-589A-DD4D-A208-C9703992AEA0}" type="presParOf" srcId="{60041339-1FDA-9B4A-ABCA-F25C72646476}" destId="{1D42447D-7068-A948-9A60-D3F989CDC561}" srcOrd="0" destOrd="0" presId="urn:microsoft.com/office/officeart/2008/layout/LinedList"/>
    <dgm:cxn modelId="{C9C34D5B-79E7-D64D-B883-383B85D85937}" type="presParOf" srcId="{60041339-1FDA-9B4A-ABCA-F25C72646476}" destId="{18725694-622D-AD42-8B76-423176555352}" srcOrd="1" destOrd="0" presId="urn:microsoft.com/office/officeart/2008/layout/LinedList"/>
    <dgm:cxn modelId="{4C5A5167-CA47-BB4F-AD94-ED0D15EDE123}" type="presParOf" srcId="{7E2F485B-D7AC-1348-9A73-B9F6A8A6F684}" destId="{DBC732EE-7364-354D-A9D3-9B76BB5B75CB}" srcOrd="2" destOrd="0" presId="urn:microsoft.com/office/officeart/2008/layout/LinedList"/>
    <dgm:cxn modelId="{5E33DCDB-5AED-894A-AB77-7E648C708C58}" type="presParOf" srcId="{7E2F485B-D7AC-1348-9A73-B9F6A8A6F684}" destId="{F34A9B08-DDCB-1146-9AB3-D10BF6B43EC3}" srcOrd="3" destOrd="0" presId="urn:microsoft.com/office/officeart/2008/layout/LinedList"/>
    <dgm:cxn modelId="{00201DBE-C247-7E44-BB54-2C505EA034D2}" type="presParOf" srcId="{F34A9B08-DDCB-1146-9AB3-D10BF6B43EC3}" destId="{3513D831-ECD4-7D48-B1DD-B712A61E8FCD}" srcOrd="0" destOrd="0" presId="urn:microsoft.com/office/officeart/2008/layout/LinedList"/>
    <dgm:cxn modelId="{F0706B18-9C9F-BB40-A7B8-7F84407B64FF}" type="presParOf" srcId="{F34A9B08-DDCB-1146-9AB3-D10BF6B43EC3}" destId="{ECCB3347-EC44-B149-8C35-4D9237B01D6A}" srcOrd="1" destOrd="0" presId="urn:microsoft.com/office/officeart/2008/layout/LinedList"/>
    <dgm:cxn modelId="{BFB8C001-2366-084B-B1C5-C49EDEAF7AE6}" type="presParOf" srcId="{7E2F485B-D7AC-1348-9A73-B9F6A8A6F684}" destId="{177E6787-2EAB-6A4F-B294-FFDD70C849FA}" srcOrd="4" destOrd="0" presId="urn:microsoft.com/office/officeart/2008/layout/LinedList"/>
    <dgm:cxn modelId="{1C4FD40C-E301-9F44-80DF-782D0A9FE547}" type="presParOf" srcId="{7E2F485B-D7AC-1348-9A73-B9F6A8A6F684}" destId="{3B0D1D99-AD0A-9046-BC91-05A4FA2FC451}" srcOrd="5" destOrd="0" presId="urn:microsoft.com/office/officeart/2008/layout/LinedList"/>
    <dgm:cxn modelId="{96067F28-7527-FE47-951F-3AC0B5237BD3}" type="presParOf" srcId="{3B0D1D99-AD0A-9046-BC91-05A4FA2FC451}" destId="{43573470-BFE9-5145-B925-70B8BD8A9D82}" srcOrd="0" destOrd="0" presId="urn:microsoft.com/office/officeart/2008/layout/LinedList"/>
    <dgm:cxn modelId="{4E4A1AFC-13D2-A24C-B98D-147F6ED882A0}" type="presParOf" srcId="{3B0D1D99-AD0A-9046-BC91-05A4FA2FC451}" destId="{C1E717D9-6B21-BE44-B81F-C4CD8C6882A0}" srcOrd="1" destOrd="0" presId="urn:microsoft.com/office/officeart/2008/layout/LinedList"/>
    <dgm:cxn modelId="{B0EC0A0C-A8A7-074D-89F7-E2221A7B2509}" type="presParOf" srcId="{7E2F485B-D7AC-1348-9A73-B9F6A8A6F684}" destId="{B1932AEA-243E-1E4A-8F1C-C24479793D96}" srcOrd="6" destOrd="0" presId="urn:microsoft.com/office/officeart/2008/layout/LinedList"/>
    <dgm:cxn modelId="{DF1BAE87-C0B9-4B46-8896-AC728C30D330}" type="presParOf" srcId="{7E2F485B-D7AC-1348-9A73-B9F6A8A6F684}" destId="{57400820-E9EF-7444-97D7-AD83112ACE0F}" srcOrd="7" destOrd="0" presId="urn:microsoft.com/office/officeart/2008/layout/LinedList"/>
    <dgm:cxn modelId="{5F5011B9-D72E-2946-8B70-7D26D89167D1}" type="presParOf" srcId="{57400820-E9EF-7444-97D7-AD83112ACE0F}" destId="{70BF260D-A94D-F042-8001-D3FF91906686}" srcOrd="0" destOrd="0" presId="urn:microsoft.com/office/officeart/2008/layout/LinedList"/>
    <dgm:cxn modelId="{B24D27EA-DFBA-5F4F-BD91-DC611E5E28E5}" type="presParOf" srcId="{57400820-E9EF-7444-97D7-AD83112ACE0F}" destId="{228A9AFF-E13E-7E4D-8C9F-D8C3B7311C94}" srcOrd="1" destOrd="0" presId="urn:microsoft.com/office/officeart/2008/layout/LinedList"/>
    <dgm:cxn modelId="{7B0A49BA-2811-814A-A661-DC3653130A9D}" type="presParOf" srcId="{7E2F485B-D7AC-1348-9A73-B9F6A8A6F684}" destId="{48EAED39-9CAE-D24B-BFED-CDBB8C07AB34}" srcOrd="8" destOrd="0" presId="urn:microsoft.com/office/officeart/2008/layout/LinedList"/>
    <dgm:cxn modelId="{CE905AA6-915F-4549-A3BA-897D794F6E7D}" type="presParOf" srcId="{7E2F485B-D7AC-1348-9A73-B9F6A8A6F684}" destId="{4C9CB25E-DA0F-5B4D-A299-2ABB02E76B33}" srcOrd="9" destOrd="0" presId="urn:microsoft.com/office/officeart/2008/layout/LinedList"/>
    <dgm:cxn modelId="{10C03381-A9EF-2C4B-8A51-2D51AE2112AC}" type="presParOf" srcId="{4C9CB25E-DA0F-5B4D-A299-2ABB02E76B33}" destId="{EB7F72C8-579B-6F4D-8319-7F6CD77FB68D}" srcOrd="0" destOrd="0" presId="urn:microsoft.com/office/officeart/2008/layout/LinedList"/>
    <dgm:cxn modelId="{3EA3227E-D2C9-AF4E-A1DA-2E8553A035E8}" type="presParOf" srcId="{4C9CB25E-DA0F-5B4D-A299-2ABB02E76B33}" destId="{696B07CE-8C1C-2945-A699-A86FBBD5DB3F}" srcOrd="1" destOrd="0" presId="urn:microsoft.com/office/officeart/2008/layout/LinedList"/>
    <dgm:cxn modelId="{809C317D-D38E-7F49-91E5-2A17AADE1EFC}" type="presParOf" srcId="{7E2F485B-D7AC-1348-9A73-B9F6A8A6F684}" destId="{727C0C8C-BEB8-3E4A-9335-A0684B9472E2}" srcOrd="10" destOrd="0" presId="urn:microsoft.com/office/officeart/2008/layout/LinedList"/>
    <dgm:cxn modelId="{5C8A71A8-DD4F-A846-B592-301BD09F4250}" type="presParOf" srcId="{7E2F485B-D7AC-1348-9A73-B9F6A8A6F684}" destId="{1999D1B5-60A5-CF46-9D87-E3220D5212FF}" srcOrd="11" destOrd="0" presId="urn:microsoft.com/office/officeart/2008/layout/LinedList"/>
    <dgm:cxn modelId="{C9DA9947-CF13-E04D-8BB8-6E351D4087F9}" type="presParOf" srcId="{1999D1B5-60A5-CF46-9D87-E3220D5212FF}" destId="{C08E1D27-30C8-3141-9656-96B196529B47}" srcOrd="0" destOrd="0" presId="urn:microsoft.com/office/officeart/2008/layout/LinedList"/>
    <dgm:cxn modelId="{E34DD297-EE5D-8348-B17B-B4CF03E6BC7D}" type="presParOf" srcId="{1999D1B5-60A5-CF46-9D87-E3220D5212FF}" destId="{FFB9B488-7112-E442-8261-D5C9509DB2B6}" srcOrd="1" destOrd="0" presId="urn:microsoft.com/office/officeart/2008/layout/LinedList"/>
    <dgm:cxn modelId="{1F3570A1-8615-B544-BB4E-445D69797E81}" type="presParOf" srcId="{7E2F485B-D7AC-1348-9A73-B9F6A8A6F684}" destId="{F4533537-A41A-CC42-825C-EE0F0179ACC6}" srcOrd="12" destOrd="0" presId="urn:microsoft.com/office/officeart/2008/layout/LinedList"/>
    <dgm:cxn modelId="{606330C8-02FB-4043-BDAE-142777F61A76}" type="presParOf" srcId="{7E2F485B-D7AC-1348-9A73-B9F6A8A6F684}" destId="{16B2C837-E668-B546-B604-CF9EC5DC917C}" srcOrd="13" destOrd="0" presId="urn:microsoft.com/office/officeart/2008/layout/LinedList"/>
    <dgm:cxn modelId="{11DE74EF-B73D-4348-9478-E5CF27291D3F}" type="presParOf" srcId="{16B2C837-E668-B546-B604-CF9EC5DC917C}" destId="{07AFC5CA-4610-254F-922F-5D633B579E2F}" srcOrd="0" destOrd="0" presId="urn:microsoft.com/office/officeart/2008/layout/LinedList"/>
    <dgm:cxn modelId="{257E6CA5-E8FA-0448-9670-70E7FA31297D}" type="presParOf" srcId="{16B2C837-E668-B546-B604-CF9EC5DC917C}" destId="{A7D2BB0B-331C-F646-840B-6B1AA55433EE}" srcOrd="1" destOrd="0" presId="urn:microsoft.com/office/officeart/2008/layout/LinedList"/>
    <dgm:cxn modelId="{76CABD64-55BC-D443-A14A-756B3051266E}" type="presParOf" srcId="{7E2F485B-D7AC-1348-9A73-B9F6A8A6F684}" destId="{4AD2755C-1C35-CC49-B7DB-0765A6900B99}" srcOrd="14" destOrd="0" presId="urn:microsoft.com/office/officeart/2008/layout/LinedList"/>
    <dgm:cxn modelId="{C85CDD20-819C-D749-BDEA-FE2A79444A35}" type="presParOf" srcId="{7E2F485B-D7AC-1348-9A73-B9F6A8A6F684}" destId="{030CEF1D-6AB8-294B-9FC7-A50E0B3C8443}" srcOrd="15" destOrd="0" presId="urn:microsoft.com/office/officeart/2008/layout/LinedList"/>
    <dgm:cxn modelId="{92432853-5232-3F43-ABFB-9C4315235AD0}" type="presParOf" srcId="{030CEF1D-6AB8-294B-9FC7-A50E0B3C8443}" destId="{ED67117E-4EBD-4F43-8AAF-0615FFE9FE60}" srcOrd="0" destOrd="0" presId="urn:microsoft.com/office/officeart/2008/layout/LinedList"/>
    <dgm:cxn modelId="{F32709BB-94C8-7B47-9CE5-4BC2FCAC5F77}" type="presParOf" srcId="{030CEF1D-6AB8-294B-9FC7-A50E0B3C8443}" destId="{D078BEB8-159A-274A-A378-21CCC06E4E10}" srcOrd="1" destOrd="0" presId="urn:microsoft.com/office/officeart/2008/layout/LinedList"/>
    <dgm:cxn modelId="{08ED5C1E-48D9-CC44-978F-B8E145F5953D}" type="presParOf" srcId="{7E2F485B-D7AC-1348-9A73-B9F6A8A6F684}" destId="{09AD7D9B-377F-5D43-B71E-4E3416B5292A}" srcOrd="16" destOrd="0" presId="urn:microsoft.com/office/officeart/2008/layout/LinedList"/>
    <dgm:cxn modelId="{4AAECACC-B24E-4D40-92CA-1782C207DF14}" type="presParOf" srcId="{7E2F485B-D7AC-1348-9A73-B9F6A8A6F684}" destId="{BDDC2575-9336-1B48-97C4-228936A0BC7A}" srcOrd="17" destOrd="0" presId="urn:microsoft.com/office/officeart/2008/layout/LinedList"/>
    <dgm:cxn modelId="{9428A152-ABDF-764A-A735-7F30B0168947}" type="presParOf" srcId="{BDDC2575-9336-1B48-97C4-228936A0BC7A}" destId="{4105970A-AFDE-954D-9F7E-55D42331BAF0}" srcOrd="0" destOrd="0" presId="urn:microsoft.com/office/officeart/2008/layout/LinedList"/>
    <dgm:cxn modelId="{F1660574-7A31-CC4D-9D37-0F84D7DE9D61}" type="presParOf" srcId="{BDDC2575-9336-1B48-97C4-228936A0BC7A}" destId="{412F8D17-AC85-2B43-A862-AE814B9D8C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115A82-07AA-5543-8391-01C92BE9E7DB}" type="doc">
      <dgm:prSet loTypeId="urn:microsoft.com/office/officeart/2008/layout/LinedList" loCatId="" qsTypeId="urn:microsoft.com/office/officeart/2005/8/quickstyle/simple4" qsCatId="simple" csTypeId="urn:microsoft.com/office/officeart/2005/8/colors/colorful1" csCatId="colorful"/>
      <dgm:spPr/>
      <dgm:t>
        <a:bodyPr/>
        <a:lstStyle/>
        <a:p>
          <a:endParaRPr lang="en-US"/>
        </a:p>
      </dgm:t>
    </dgm:pt>
    <dgm:pt modelId="{B469D3E0-CC4D-4C4E-8C1A-4BBD9BF64C2F}">
      <dgm:prSet/>
      <dgm:spPr/>
      <dgm:t>
        <a:bodyPr/>
        <a:lstStyle/>
        <a:p>
          <a:pPr rtl="0"/>
          <a:r>
            <a:rPr lang="en-US" smtClean="0"/>
            <a:t>Variant D has performed significantly better in almost all OMOEs, while exhibiting reasonable lifecycle costs, total ownership costs, and low risk.</a:t>
          </a:r>
          <a:endParaRPr lang="en-US"/>
        </a:p>
      </dgm:t>
    </dgm:pt>
    <dgm:pt modelId="{DB806D0C-E8A8-0F4F-AA18-E17003158A07}" type="parTrans" cxnId="{6F791B6B-6C99-3646-83CF-C10A2DD3AE54}">
      <dgm:prSet/>
      <dgm:spPr/>
      <dgm:t>
        <a:bodyPr/>
        <a:lstStyle/>
        <a:p>
          <a:endParaRPr lang="en-US"/>
        </a:p>
      </dgm:t>
    </dgm:pt>
    <dgm:pt modelId="{CEC7BBEE-9DEF-624B-9538-03A91C3E8FBE}" type="sibTrans" cxnId="{6F791B6B-6C99-3646-83CF-C10A2DD3AE54}">
      <dgm:prSet/>
      <dgm:spPr/>
      <dgm:t>
        <a:bodyPr/>
        <a:lstStyle/>
        <a:p>
          <a:endParaRPr lang="en-US"/>
        </a:p>
      </dgm:t>
    </dgm:pt>
    <dgm:pt modelId="{CE3F8696-EBE6-E44C-A8F2-C74B72819174}">
      <dgm:prSet/>
      <dgm:spPr/>
      <dgm:t>
        <a:bodyPr/>
        <a:lstStyle/>
        <a:p>
          <a:pPr rtl="0"/>
          <a:r>
            <a:rPr lang="en-US" dirty="0" smtClean="0"/>
            <a:t>Variant D’s consistency in test results indicates that it exhibits stability and predictability in most aspects of operation.</a:t>
          </a:r>
          <a:endParaRPr lang="en-US" dirty="0"/>
        </a:p>
      </dgm:t>
    </dgm:pt>
    <dgm:pt modelId="{4DF496DF-EB94-3B46-A0FD-D8CAB179A406}" type="parTrans" cxnId="{2E64FFE3-0FA4-4F48-B6A2-971D012889EF}">
      <dgm:prSet/>
      <dgm:spPr/>
      <dgm:t>
        <a:bodyPr/>
        <a:lstStyle/>
        <a:p>
          <a:endParaRPr lang="en-US"/>
        </a:p>
      </dgm:t>
    </dgm:pt>
    <dgm:pt modelId="{A437FAD7-A3D0-5E44-A970-DF2F4C7DE8EE}" type="sibTrans" cxnId="{2E64FFE3-0FA4-4F48-B6A2-971D012889EF}">
      <dgm:prSet/>
      <dgm:spPr/>
      <dgm:t>
        <a:bodyPr/>
        <a:lstStyle/>
        <a:p>
          <a:endParaRPr lang="en-US"/>
        </a:p>
      </dgm:t>
    </dgm:pt>
    <dgm:pt modelId="{75FF04EC-7215-A34D-8158-7C05405758EE}">
      <dgm:prSet/>
      <dgm:spPr/>
      <dgm:t>
        <a:bodyPr/>
        <a:lstStyle/>
        <a:p>
          <a:pPr rtl="0"/>
          <a:r>
            <a:rPr lang="en-US" smtClean="0"/>
            <a:t>Further developmental activities and spending shall be focused on variant D.</a:t>
          </a:r>
          <a:endParaRPr lang="en-US"/>
        </a:p>
      </dgm:t>
    </dgm:pt>
    <dgm:pt modelId="{6368C9E4-B4E6-C142-9032-090FCA5D060B}" type="parTrans" cxnId="{E7D56EB3-149B-754E-8CC4-803A17E0BC4D}">
      <dgm:prSet/>
      <dgm:spPr/>
      <dgm:t>
        <a:bodyPr/>
        <a:lstStyle/>
        <a:p>
          <a:endParaRPr lang="en-US"/>
        </a:p>
      </dgm:t>
    </dgm:pt>
    <dgm:pt modelId="{73614BEC-88E7-9C4B-9178-CF18E841F349}" type="sibTrans" cxnId="{E7D56EB3-149B-754E-8CC4-803A17E0BC4D}">
      <dgm:prSet/>
      <dgm:spPr/>
      <dgm:t>
        <a:bodyPr/>
        <a:lstStyle/>
        <a:p>
          <a:endParaRPr lang="en-US"/>
        </a:p>
      </dgm:t>
    </dgm:pt>
    <dgm:pt modelId="{A2667BA4-795A-5341-A493-1335B399075E}" type="pres">
      <dgm:prSet presAssocID="{C6115A82-07AA-5543-8391-01C92BE9E7DB}" presName="vert0" presStyleCnt="0">
        <dgm:presLayoutVars>
          <dgm:dir/>
          <dgm:animOne val="branch"/>
          <dgm:animLvl val="lvl"/>
        </dgm:presLayoutVars>
      </dgm:prSet>
      <dgm:spPr/>
      <dgm:t>
        <a:bodyPr/>
        <a:lstStyle/>
        <a:p>
          <a:endParaRPr lang="en-US"/>
        </a:p>
      </dgm:t>
    </dgm:pt>
    <dgm:pt modelId="{423E4AA5-69FD-4041-9EFD-4F7839FC0E05}" type="pres">
      <dgm:prSet presAssocID="{B469D3E0-CC4D-4C4E-8C1A-4BBD9BF64C2F}" presName="thickLine" presStyleLbl="alignNode1" presStyleIdx="0" presStyleCnt="3"/>
      <dgm:spPr/>
    </dgm:pt>
    <dgm:pt modelId="{2D92D3B8-D05B-EF4E-B19B-C93D82BC4A15}" type="pres">
      <dgm:prSet presAssocID="{B469D3E0-CC4D-4C4E-8C1A-4BBD9BF64C2F}" presName="horz1" presStyleCnt="0"/>
      <dgm:spPr/>
    </dgm:pt>
    <dgm:pt modelId="{38544F16-AAD9-7948-8FE4-ECBF816CD05E}" type="pres">
      <dgm:prSet presAssocID="{B469D3E0-CC4D-4C4E-8C1A-4BBD9BF64C2F}" presName="tx1" presStyleLbl="revTx" presStyleIdx="0" presStyleCnt="3"/>
      <dgm:spPr/>
      <dgm:t>
        <a:bodyPr/>
        <a:lstStyle/>
        <a:p>
          <a:endParaRPr lang="en-US"/>
        </a:p>
      </dgm:t>
    </dgm:pt>
    <dgm:pt modelId="{38F1197B-F343-9D43-B345-1702E88D4790}" type="pres">
      <dgm:prSet presAssocID="{B469D3E0-CC4D-4C4E-8C1A-4BBD9BF64C2F}" presName="vert1" presStyleCnt="0"/>
      <dgm:spPr/>
    </dgm:pt>
    <dgm:pt modelId="{0ED089AF-FC56-2E4A-ADA3-60EC5952E5C4}" type="pres">
      <dgm:prSet presAssocID="{CE3F8696-EBE6-E44C-A8F2-C74B72819174}" presName="thickLine" presStyleLbl="alignNode1" presStyleIdx="1" presStyleCnt="3"/>
      <dgm:spPr/>
    </dgm:pt>
    <dgm:pt modelId="{A42E17FB-B038-EF47-AC04-0A5307CE2E18}" type="pres">
      <dgm:prSet presAssocID="{CE3F8696-EBE6-E44C-A8F2-C74B72819174}" presName="horz1" presStyleCnt="0"/>
      <dgm:spPr/>
    </dgm:pt>
    <dgm:pt modelId="{51516320-68A3-DF4C-9574-DE65DE8108EE}" type="pres">
      <dgm:prSet presAssocID="{CE3F8696-EBE6-E44C-A8F2-C74B72819174}" presName="tx1" presStyleLbl="revTx" presStyleIdx="1" presStyleCnt="3"/>
      <dgm:spPr/>
      <dgm:t>
        <a:bodyPr/>
        <a:lstStyle/>
        <a:p>
          <a:endParaRPr lang="en-US"/>
        </a:p>
      </dgm:t>
    </dgm:pt>
    <dgm:pt modelId="{ABC4FCBE-2CF1-3B49-974D-33265BFC8581}" type="pres">
      <dgm:prSet presAssocID="{CE3F8696-EBE6-E44C-A8F2-C74B72819174}" presName="vert1" presStyleCnt="0"/>
      <dgm:spPr/>
    </dgm:pt>
    <dgm:pt modelId="{A1B5EF45-776E-CF43-9A01-EC27DE271B23}" type="pres">
      <dgm:prSet presAssocID="{75FF04EC-7215-A34D-8158-7C05405758EE}" presName="thickLine" presStyleLbl="alignNode1" presStyleIdx="2" presStyleCnt="3"/>
      <dgm:spPr/>
    </dgm:pt>
    <dgm:pt modelId="{79215F38-246F-194C-B945-73F1E25989FE}" type="pres">
      <dgm:prSet presAssocID="{75FF04EC-7215-A34D-8158-7C05405758EE}" presName="horz1" presStyleCnt="0"/>
      <dgm:spPr/>
    </dgm:pt>
    <dgm:pt modelId="{722809A4-EDCC-674F-9EC1-9181C6212558}" type="pres">
      <dgm:prSet presAssocID="{75FF04EC-7215-A34D-8158-7C05405758EE}" presName="tx1" presStyleLbl="revTx" presStyleIdx="2" presStyleCnt="3"/>
      <dgm:spPr/>
      <dgm:t>
        <a:bodyPr/>
        <a:lstStyle/>
        <a:p>
          <a:endParaRPr lang="en-US"/>
        </a:p>
      </dgm:t>
    </dgm:pt>
    <dgm:pt modelId="{42FD7865-AD9E-1D4D-AE86-A4CDC5E20BC9}" type="pres">
      <dgm:prSet presAssocID="{75FF04EC-7215-A34D-8158-7C05405758EE}" presName="vert1" presStyleCnt="0"/>
      <dgm:spPr/>
    </dgm:pt>
  </dgm:ptLst>
  <dgm:cxnLst>
    <dgm:cxn modelId="{ED62B0BA-FE4C-3347-8C52-7F8FF77E858A}" type="presOf" srcId="{C6115A82-07AA-5543-8391-01C92BE9E7DB}" destId="{A2667BA4-795A-5341-A493-1335B399075E}" srcOrd="0" destOrd="0" presId="urn:microsoft.com/office/officeart/2008/layout/LinedList"/>
    <dgm:cxn modelId="{2E64FFE3-0FA4-4F48-B6A2-971D012889EF}" srcId="{C6115A82-07AA-5543-8391-01C92BE9E7DB}" destId="{CE3F8696-EBE6-E44C-A8F2-C74B72819174}" srcOrd="1" destOrd="0" parTransId="{4DF496DF-EB94-3B46-A0FD-D8CAB179A406}" sibTransId="{A437FAD7-A3D0-5E44-A970-DF2F4C7DE8EE}"/>
    <dgm:cxn modelId="{C3B10055-02E8-8542-B6A7-DC23A7E0D2E8}" type="presOf" srcId="{75FF04EC-7215-A34D-8158-7C05405758EE}" destId="{722809A4-EDCC-674F-9EC1-9181C6212558}" srcOrd="0" destOrd="0" presId="urn:microsoft.com/office/officeart/2008/layout/LinedList"/>
    <dgm:cxn modelId="{81B07DCD-21B5-7341-ABEF-8F593B072A5A}" type="presOf" srcId="{CE3F8696-EBE6-E44C-A8F2-C74B72819174}" destId="{51516320-68A3-DF4C-9574-DE65DE8108EE}" srcOrd="0" destOrd="0" presId="urn:microsoft.com/office/officeart/2008/layout/LinedList"/>
    <dgm:cxn modelId="{611BF61C-7A9D-E34D-8C61-E0A0F79C8B4D}" type="presOf" srcId="{B469D3E0-CC4D-4C4E-8C1A-4BBD9BF64C2F}" destId="{38544F16-AAD9-7948-8FE4-ECBF816CD05E}" srcOrd="0" destOrd="0" presId="urn:microsoft.com/office/officeart/2008/layout/LinedList"/>
    <dgm:cxn modelId="{6F791B6B-6C99-3646-83CF-C10A2DD3AE54}" srcId="{C6115A82-07AA-5543-8391-01C92BE9E7DB}" destId="{B469D3E0-CC4D-4C4E-8C1A-4BBD9BF64C2F}" srcOrd="0" destOrd="0" parTransId="{DB806D0C-E8A8-0F4F-AA18-E17003158A07}" sibTransId="{CEC7BBEE-9DEF-624B-9538-03A91C3E8FBE}"/>
    <dgm:cxn modelId="{E7D56EB3-149B-754E-8CC4-803A17E0BC4D}" srcId="{C6115A82-07AA-5543-8391-01C92BE9E7DB}" destId="{75FF04EC-7215-A34D-8158-7C05405758EE}" srcOrd="2" destOrd="0" parTransId="{6368C9E4-B4E6-C142-9032-090FCA5D060B}" sibTransId="{73614BEC-88E7-9C4B-9178-CF18E841F349}"/>
    <dgm:cxn modelId="{348B187A-7DC4-264A-A5B5-D51534239FFF}" type="presParOf" srcId="{A2667BA4-795A-5341-A493-1335B399075E}" destId="{423E4AA5-69FD-4041-9EFD-4F7839FC0E05}" srcOrd="0" destOrd="0" presId="urn:microsoft.com/office/officeart/2008/layout/LinedList"/>
    <dgm:cxn modelId="{CE119CE1-352C-B245-8A39-D3BB7172461F}" type="presParOf" srcId="{A2667BA4-795A-5341-A493-1335B399075E}" destId="{2D92D3B8-D05B-EF4E-B19B-C93D82BC4A15}" srcOrd="1" destOrd="0" presId="urn:microsoft.com/office/officeart/2008/layout/LinedList"/>
    <dgm:cxn modelId="{79949B90-E775-4C4C-BDC0-3B1E73363CB3}" type="presParOf" srcId="{2D92D3B8-D05B-EF4E-B19B-C93D82BC4A15}" destId="{38544F16-AAD9-7948-8FE4-ECBF816CD05E}" srcOrd="0" destOrd="0" presId="urn:microsoft.com/office/officeart/2008/layout/LinedList"/>
    <dgm:cxn modelId="{7AE61453-A1F2-4C45-BDCD-3668770BA9B0}" type="presParOf" srcId="{2D92D3B8-D05B-EF4E-B19B-C93D82BC4A15}" destId="{38F1197B-F343-9D43-B345-1702E88D4790}" srcOrd="1" destOrd="0" presId="urn:microsoft.com/office/officeart/2008/layout/LinedList"/>
    <dgm:cxn modelId="{229B7C9C-0D3C-474F-9F45-EDA9B713B43E}" type="presParOf" srcId="{A2667BA4-795A-5341-A493-1335B399075E}" destId="{0ED089AF-FC56-2E4A-ADA3-60EC5952E5C4}" srcOrd="2" destOrd="0" presId="urn:microsoft.com/office/officeart/2008/layout/LinedList"/>
    <dgm:cxn modelId="{1A30F02A-0540-714B-A28D-42226BEAFEE3}" type="presParOf" srcId="{A2667BA4-795A-5341-A493-1335B399075E}" destId="{A42E17FB-B038-EF47-AC04-0A5307CE2E18}" srcOrd="3" destOrd="0" presId="urn:microsoft.com/office/officeart/2008/layout/LinedList"/>
    <dgm:cxn modelId="{73E78FA2-7662-0B41-A6D7-4DEFB93CCE78}" type="presParOf" srcId="{A42E17FB-B038-EF47-AC04-0A5307CE2E18}" destId="{51516320-68A3-DF4C-9574-DE65DE8108EE}" srcOrd="0" destOrd="0" presId="urn:microsoft.com/office/officeart/2008/layout/LinedList"/>
    <dgm:cxn modelId="{DAE6F64F-3070-5E49-A384-2C3BFA759AF4}" type="presParOf" srcId="{A42E17FB-B038-EF47-AC04-0A5307CE2E18}" destId="{ABC4FCBE-2CF1-3B49-974D-33265BFC8581}" srcOrd="1" destOrd="0" presId="urn:microsoft.com/office/officeart/2008/layout/LinedList"/>
    <dgm:cxn modelId="{CBE9A142-9AAB-A64E-9735-64BD29E9E1B1}" type="presParOf" srcId="{A2667BA4-795A-5341-A493-1335B399075E}" destId="{A1B5EF45-776E-CF43-9A01-EC27DE271B23}" srcOrd="4" destOrd="0" presId="urn:microsoft.com/office/officeart/2008/layout/LinedList"/>
    <dgm:cxn modelId="{BA67F9FC-F519-EB41-AB6B-4EC792683531}" type="presParOf" srcId="{A2667BA4-795A-5341-A493-1335B399075E}" destId="{79215F38-246F-194C-B945-73F1E25989FE}" srcOrd="5" destOrd="0" presId="urn:microsoft.com/office/officeart/2008/layout/LinedList"/>
    <dgm:cxn modelId="{F24EFFE0-55BF-6C41-AE1F-3B387BE2B7DE}" type="presParOf" srcId="{79215F38-246F-194C-B945-73F1E25989FE}" destId="{722809A4-EDCC-674F-9EC1-9181C6212558}" srcOrd="0" destOrd="0" presId="urn:microsoft.com/office/officeart/2008/layout/LinedList"/>
    <dgm:cxn modelId="{245CD3E7-CA33-3D46-BD65-88CB4F4BBFF5}" type="presParOf" srcId="{79215F38-246F-194C-B945-73F1E25989FE}" destId="{42FD7865-AD9E-1D4D-AE86-A4CDC5E20B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C2E126-AC0B-B449-B108-1657BE147EEA}" type="doc">
      <dgm:prSet loTypeId="urn:microsoft.com/office/officeart/2008/layout/LinedList" loCatId="" qsTypeId="urn:microsoft.com/office/officeart/2005/8/quickstyle/simple4" qsCatId="simple" csTypeId="urn:microsoft.com/office/officeart/2005/8/colors/colorful1" csCatId="colorful"/>
      <dgm:spPr/>
      <dgm:t>
        <a:bodyPr/>
        <a:lstStyle/>
        <a:p>
          <a:endParaRPr lang="en-US"/>
        </a:p>
      </dgm:t>
    </dgm:pt>
    <dgm:pt modelId="{EA3528C4-FA8B-1B43-BFAB-3CE0343FF3AD}">
      <dgm:prSet/>
      <dgm:spPr/>
      <dgm:t>
        <a:bodyPr/>
        <a:lstStyle/>
        <a:p>
          <a:pPr rtl="0"/>
          <a:r>
            <a:rPr lang="en-US" dirty="0" smtClean="0"/>
            <a:t>Increase Mission Reliability – Incorporate water tight electrical connections and hardened (drive) track links.</a:t>
          </a:r>
          <a:endParaRPr lang="en-US" dirty="0"/>
        </a:p>
      </dgm:t>
    </dgm:pt>
    <dgm:pt modelId="{23B076BC-D6A2-074B-BF28-6BEC7FE15587}" type="parTrans" cxnId="{4723DD12-8A8A-E84A-901F-FDDCADBD4633}">
      <dgm:prSet/>
      <dgm:spPr/>
      <dgm:t>
        <a:bodyPr/>
        <a:lstStyle/>
        <a:p>
          <a:endParaRPr lang="en-US"/>
        </a:p>
      </dgm:t>
    </dgm:pt>
    <dgm:pt modelId="{015F9DB6-8917-E14B-A479-E8676C55F7D8}" type="sibTrans" cxnId="{4723DD12-8A8A-E84A-901F-FDDCADBD4633}">
      <dgm:prSet/>
      <dgm:spPr/>
      <dgm:t>
        <a:bodyPr/>
        <a:lstStyle/>
        <a:p>
          <a:endParaRPr lang="en-US"/>
        </a:p>
      </dgm:t>
    </dgm:pt>
    <dgm:pt modelId="{0F5C6F6D-0DFD-7E45-99BE-7F0C8E7BF34C}">
      <dgm:prSet/>
      <dgm:spPr/>
      <dgm:t>
        <a:bodyPr/>
        <a:lstStyle/>
        <a:p>
          <a:pPr rtl="0"/>
          <a:r>
            <a:rPr lang="en-US" smtClean="0"/>
            <a:t>Decrease DRM Elapsed time – Incorporate  high speed drive train, faster computing hardware and higher sensitivity sensor system</a:t>
          </a:r>
          <a:endParaRPr lang="en-US"/>
        </a:p>
      </dgm:t>
    </dgm:pt>
    <dgm:pt modelId="{FE178717-1FA1-1543-A5DF-791F17804444}" type="parTrans" cxnId="{FE79B25D-DDBD-D544-9B19-A872A6045A98}">
      <dgm:prSet/>
      <dgm:spPr/>
      <dgm:t>
        <a:bodyPr/>
        <a:lstStyle/>
        <a:p>
          <a:endParaRPr lang="en-US"/>
        </a:p>
      </dgm:t>
    </dgm:pt>
    <dgm:pt modelId="{79F82906-723B-F64F-BC89-C255EA307E22}" type="sibTrans" cxnId="{FE79B25D-DDBD-D544-9B19-A872A6045A98}">
      <dgm:prSet/>
      <dgm:spPr/>
      <dgm:t>
        <a:bodyPr/>
        <a:lstStyle/>
        <a:p>
          <a:endParaRPr lang="en-US"/>
        </a:p>
      </dgm:t>
    </dgm:pt>
    <dgm:pt modelId="{5E32B1E9-30A0-E94D-84B7-4CE0D970DE73}" type="pres">
      <dgm:prSet presAssocID="{2EC2E126-AC0B-B449-B108-1657BE147EEA}" presName="vert0" presStyleCnt="0">
        <dgm:presLayoutVars>
          <dgm:dir/>
          <dgm:animOne val="branch"/>
          <dgm:animLvl val="lvl"/>
        </dgm:presLayoutVars>
      </dgm:prSet>
      <dgm:spPr/>
      <dgm:t>
        <a:bodyPr/>
        <a:lstStyle/>
        <a:p>
          <a:endParaRPr lang="en-US"/>
        </a:p>
      </dgm:t>
    </dgm:pt>
    <dgm:pt modelId="{F49B7CB0-02EC-9B48-95BF-0D56698F992E}" type="pres">
      <dgm:prSet presAssocID="{EA3528C4-FA8B-1B43-BFAB-3CE0343FF3AD}" presName="thickLine" presStyleLbl="alignNode1" presStyleIdx="0" presStyleCnt="2"/>
      <dgm:spPr/>
    </dgm:pt>
    <dgm:pt modelId="{544387D0-7FFA-834E-92B8-4AB52AA5C030}" type="pres">
      <dgm:prSet presAssocID="{EA3528C4-FA8B-1B43-BFAB-3CE0343FF3AD}" presName="horz1" presStyleCnt="0"/>
      <dgm:spPr/>
    </dgm:pt>
    <dgm:pt modelId="{71024D88-1AEB-6B45-B78C-7CAD7E8B6442}" type="pres">
      <dgm:prSet presAssocID="{EA3528C4-FA8B-1B43-BFAB-3CE0343FF3AD}" presName="tx1" presStyleLbl="revTx" presStyleIdx="0" presStyleCnt="2" custLinFactNeighborY="-11515"/>
      <dgm:spPr/>
      <dgm:t>
        <a:bodyPr/>
        <a:lstStyle/>
        <a:p>
          <a:endParaRPr lang="en-US"/>
        </a:p>
      </dgm:t>
    </dgm:pt>
    <dgm:pt modelId="{83B40075-7B78-5F4D-86E6-EB88A65DC9CE}" type="pres">
      <dgm:prSet presAssocID="{EA3528C4-FA8B-1B43-BFAB-3CE0343FF3AD}" presName="vert1" presStyleCnt="0"/>
      <dgm:spPr/>
    </dgm:pt>
    <dgm:pt modelId="{3B2D3CC5-6980-024B-BB63-9E24750DAE10}" type="pres">
      <dgm:prSet presAssocID="{0F5C6F6D-0DFD-7E45-99BE-7F0C8E7BF34C}" presName="thickLine" presStyleLbl="alignNode1" presStyleIdx="1" presStyleCnt="2"/>
      <dgm:spPr/>
    </dgm:pt>
    <dgm:pt modelId="{F16A662E-F498-3345-AE4E-CC5BBAA76B93}" type="pres">
      <dgm:prSet presAssocID="{0F5C6F6D-0DFD-7E45-99BE-7F0C8E7BF34C}" presName="horz1" presStyleCnt="0"/>
      <dgm:spPr/>
    </dgm:pt>
    <dgm:pt modelId="{4F9F1165-4A21-D943-95BB-BC5E3F816779}" type="pres">
      <dgm:prSet presAssocID="{0F5C6F6D-0DFD-7E45-99BE-7F0C8E7BF34C}" presName="tx1" presStyleLbl="revTx" presStyleIdx="1" presStyleCnt="2"/>
      <dgm:spPr/>
      <dgm:t>
        <a:bodyPr/>
        <a:lstStyle/>
        <a:p>
          <a:endParaRPr lang="en-US"/>
        </a:p>
      </dgm:t>
    </dgm:pt>
    <dgm:pt modelId="{282E1160-529C-4744-9F18-F540AFD956DC}" type="pres">
      <dgm:prSet presAssocID="{0F5C6F6D-0DFD-7E45-99BE-7F0C8E7BF34C}" presName="vert1" presStyleCnt="0"/>
      <dgm:spPr/>
    </dgm:pt>
  </dgm:ptLst>
  <dgm:cxnLst>
    <dgm:cxn modelId="{FE79B25D-DDBD-D544-9B19-A872A6045A98}" srcId="{2EC2E126-AC0B-B449-B108-1657BE147EEA}" destId="{0F5C6F6D-0DFD-7E45-99BE-7F0C8E7BF34C}" srcOrd="1" destOrd="0" parTransId="{FE178717-1FA1-1543-A5DF-791F17804444}" sibTransId="{79F82906-723B-F64F-BC89-C255EA307E22}"/>
    <dgm:cxn modelId="{D7A5F471-940B-8F46-9C30-1FDCCB8FB957}" type="presOf" srcId="{2EC2E126-AC0B-B449-B108-1657BE147EEA}" destId="{5E32B1E9-30A0-E94D-84B7-4CE0D970DE73}" srcOrd="0" destOrd="0" presId="urn:microsoft.com/office/officeart/2008/layout/LinedList"/>
    <dgm:cxn modelId="{4723DD12-8A8A-E84A-901F-FDDCADBD4633}" srcId="{2EC2E126-AC0B-B449-B108-1657BE147EEA}" destId="{EA3528C4-FA8B-1B43-BFAB-3CE0343FF3AD}" srcOrd="0" destOrd="0" parTransId="{23B076BC-D6A2-074B-BF28-6BEC7FE15587}" sibTransId="{015F9DB6-8917-E14B-A479-E8676C55F7D8}"/>
    <dgm:cxn modelId="{B5F21C97-1E16-F848-96D0-38B5A9BD1EB1}" type="presOf" srcId="{EA3528C4-FA8B-1B43-BFAB-3CE0343FF3AD}" destId="{71024D88-1AEB-6B45-B78C-7CAD7E8B6442}" srcOrd="0" destOrd="0" presId="urn:microsoft.com/office/officeart/2008/layout/LinedList"/>
    <dgm:cxn modelId="{7E45ACD1-7376-C54C-9F2E-6EC4F353F0DE}" type="presOf" srcId="{0F5C6F6D-0DFD-7E45-99BE-7F0C8E7BF34C}" destId="{4F9F1165-4A21-D943-95BB-BC5E3F816779}" srcOrd="0" destOrd="0" presId="urn:microsoft.com/office/officeart/2008/layout/LinedList"/>
    <dgm:cxn modelId="{E4274C29-3A4C-4E47-AA89-A10EE9F0E975}" type="presParOf" srcId="{5E32B1E9-30A0-E94D-84B7-4CE0D970DE73}" destId="{F49B7CB0-02EC-9B48-95BF-0D56698F992E}" srcOrd="0" destOrd="0" presId="urn:microsoft.com/office/officeart/2008/layout/LinedList"/>
    <dgm:cxn modelId="{2E48F1C6-E2A8-9F40-9497-A6DDC560F33B}" type="presParOf" srcId="{5E32B1E9-30A0-E94D-84B7-4CE0D970DE73}" destId="{544387D0-7FFA-834E-92B8-4AB52AA5C030}" srcOrd="1" destOrd="0" presId="urn:microsoft.com/office/officeart/2008/layout/LinedList"/>
    <dgm:cxn modelId="{BC4F25E5-3C28-8048-8F52-6A1ADD414C83}" type="presParOf" srcId="{544387D0-7FFA-834E-92B8-4AB52AA5C030}" destId="{71024D88-1AEB-6B45-B78C-7CAD7E8B6442}" srcOrd="0" destOrd="0" presId="urn:microsoft.com/office/officeart/2008/layout/LinedList"/>
    <dgm:cxn modelId="{5DD2BE06-3848-AD45-BF6F-74A197BE4EAE}" type="presParOf" srcId="{544387D0-7FFA-834E-92B8-4AB52AA5C030}" destId="{83B40075-7B78-5F4D-86E6-EB88A65DC9CE}" srcOrd="1" destOrd="0" presId="urn:microsoft.com/office/officeart/2008/layout/LinedList"/>
    <dgm:cxn modelId="{D3981998-66BC-B748-81C7-BC76CD6C3F39}" type="presParOf" srcId="{5E32B1E9-30A0-E94D-84B7-4CE0D970DE73}" destId="{3B2D3CC5-6980-024B-BB63-9E24750DAE10}" srcOrd="2" destOrd="0" presId="urn:microsoft.com/office/officeart/2008/layout/LinedList"/>
    <dgm:cxn modelId="{3A47FFE9-C304-5F49-887D-34EA59A27B1C}" type="presParOf" srcId="{5E32B1E9-30A0-E94D-84B7-4CE0D970DE73}" destId="{F16A662E-F498-3345-AE4E-CC5BBAA76B93}" srcOrd="3" destOrd="0" presId="urn:microsoft.com/office/officeart/2008/layout/LinedList"/>
    <dgm:cxn modelId="{71490832-E55A-1D4A-BC31-42AD651E9273}" type="presParOf" srcId="{F16A662E-F498-3345-AE4E-CC5BBAA76B93}" destId="{4F9F1165-4A21-D943-95BB-BC5E3F816779}" srcOrd="0" destOrd="0" presId="urn:microsoft.com/office/officeart/2008/layout/LinedList"/>
    <dgm:cxn modelId="{9CF6FC38-E50B-CC46-8511-2716A9D4273B}" type="presParOf" srcId="{F16A662E-F498-3345-AE4E-CC5BBAA76B93}" destId="{282E1160-529C-4744-9F18-F540AFD956D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1E902-2F58-7642-901B-9A8CEA1ADF5C}">
      <dsp:nvSpPr>
        <dsp:cNvPr id="0" name=""/>
        <dsp:cNvSpPr/>
      </dsp:nvSpPr>
      <dsp:spPr>
        <a:xfrm>
          <a:off x="0" y="3635673"/>
          <a:ext cx="7924800" cy="477180"/>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Conclusion and Recommendation</a:t>
          </a:r>
          <a:endParaRPr lang="en-US" sz="1600" kern="1200"/>
        </a:p>
      </dsp:txBody>
      <dsp:txXfrm>
        <a:off x="0" y="3635673"/>
        <a:ext cx="7924800" cy="477180"/>
      </dsp:txXfrm>
    </dsp:sp>
    <dsp:sp modelId="{D879A591-7138-C749-8A50-527F9D0ECA93}">
      <dsp:nvSpPr>
        <dsp:cNvPr id="0" name=""/>
        <dsp:cNvSpPr/>
      </dsp:nvSpPr>
      <dsp:spPr>
        <a:xfrm rot="10800000">
          <a:off x="0" y="2908928"/>
          <a:ext cx="7924800" cy="733903"/>
        </a:xfrm>
        <a:prstGeom prst="upArrowCallout">
          <a:avLst/>
        </a:prstGeom>
        <a:gradFill rotWithShape="0">
          <a:gsLst>
            <a:gs pos="0">
              <a:schemeClr val="accent4">
                <a:hueOff val="1882662"/>
                <a:satOff val="-4655"/>
                <a:lumOff val="-2471"/>
                <a:alphaOff val="0"/>
                <a:shade val="85000"/>
              </a:schemeClr>
            </a:gs>
            <a:gs pos="100000">
              <a:schemeClr val="accent4">
                <a:hueOff val="1882662"/>
                <a:satOff val="-4655"/>
                <a:lumOff val="-2471"/>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Trade-offs and System Selection</a:t>
          </a:r>
          <a:endParaRPr lang="en-US" sz="1600" kern="1200"/>
        </a:p>
      </dsp:txBody>
      <dsp:txXfrm rot="10800000">
        <a:off x="0" y="2908928"/>
        <a:ext cx="7924800" cy="476868"/>
      </dsp:txXfrm>
    </dsp:sp>
    <dsp:sp modelId="{0894CDEC-E515-6B4F-9B30-2B4FC25BC175}">
      <dsp:nvSpPr>
        <dsp:cNvPr id="0" name=""/>
        <dsp:cNvSpPr/>
      </dsp:nvSpPr>
      <dsp:spPr>
        <a:xfrm rot="10800000">
          <a:off x="0" y="2182182"/>
          <a:ext cx="7924800" cy="733903"/>
        </a:xfrm>
        <a:prstGeom prst="upArrowCallout">
          <a:avLst/>
        </a:prstGeom>
        <a:gradFill rotWithShape="0">
          <a:gsLst>
            <a:gs pos="0">
              <a:schemeClr val="accent4">
                <a:hueOff val="3765325"/>
                <a:satOff val="-9310"/>
                <a:lumOff val="-4941"/>
                <a:alphaOff val="0"/>
                <a:shade val="85000"/>
              </a:schemeClr>
            </a:gs>
            <a:gs pos="100000">
              <a:schemeClr val="accent4">
                <a:hueOff val="3765325"/>
                <a:satOff val="-9310"/>
                <a:lumOff val="-4941"/>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Overall Measures of Effectiveness (OMOE) and Risk Analyses</a:t>
          </a:r>
          <a:endParaRPr lang="en-US" sz="1600" kern="1200"/>
        </a:p>
      </dsp:txBody>
      <dsp:txXfrm rot="10800000">
        <a:off x="0" y="2182182"/>
        <a:ext cx="7924800" cy="476868"/>
      </dsp:txXfrm>
    </dsp:sp>
    <dsp:sp modelId="{32AEE1F2-F8A6-364D-922B-84E6B0DBC05F}">
      <dsp:nvSpPr>
        <dsp:cNvPr id="0" name=""/>
        <dsp:cNvSpPr/>
      </dsp:nvSpPr>
      <dsp:spPr>
        <a:xfrm rot="10800000">
          <a:off x="0" y="1455437"/>
          <a:ext cx="7924800" cy="733903"/>
        </a:xfrm>
        <a:prstGeom prst="upArrowCallout">
          <a:avLst/>
        </a:prstGeom>
        <a:gradFill rotWithShape="0">
          <a:gsLst>
            <a:gs pos="0">
              <a:schemeClr val="accent4">
                <a:hueOff val="5647987"/>
                <a:satOff val="-13966"/>
                <a:lumOff val="-7412"/>
                <a:alphaOff val="0"/>
                <a:shade val="85000"/>
              </a:schemeClr>
            </a:gs>
            <a:gs pos="100000">
              <a:schemeClr val="accent4">
                <a:hueOff val="5647987"/>
                <a:satOff val="-13966"/>
                <a:lumOff val="-7412"/>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Cost Analysis</a:t>
          </a:r>
          <a:endParaRPr lang="en-US" sz="1600" kern="1200"/>
        </a:p>
      </dsp:txBody>
      <dsp:txXfrm rot="10800000">
        <a:off x="0" y="1455437"/>
        <a:ext cx="7924800" cy="476868"/>
      </dsp:txXfrm>
    </dsp:sp>
    <dsp:sp modelId="{B30373E3-BDC5-1D4B-A2F3-39DD9AE4A1E7}">
      <dsp:nvSpPr>
        <dsp:cNvPr id="0" name=""/>
        <dsp:cNvSpPr/>
      </dsp:nvSpPr>
      <dsp:spPr>
        <a:xfrm rot="10800000">
          <a:off x="0" y="728691"/>
          <a:ext cx="7924800" cy="733903"/>
        </a:xfrm>
        <a:prstGeom prst="upArrowCallout">
          <a:avLst/>
        </a:prstGeom>
        <a:gradFill rotWithShape="0">
          <a:gsLst>
            <a:gs pos="0">
              <a:schemeClr val="accent4">
                <a:hueOff val="7530649"/>
                <a:satOff val="-18621"/>
                <a:lumOff val="-9882"/>
                <a:alphaOff val="0"/>
                <a:shade val="85000"/>
              </a:schemeClr>
            </a:gs>
            <a:gs pos="100000">
              <a:schemeClr val="accent4">
                <a:hueOff val="7530649"/>
                <a:satOff val="-18621"/>
                <a:lumOff val="-9882"/>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Test and Evaluation (T &amp; E)</a:t>
          </a:r>
          <a:endParaRPr lang="en-US" sz="1600" kern="1200"/>
        </a:p>
      </dsp:txBody>
      <dsp:txXfrm rot="10800000">
        <a:off x="0" y="728691"/>
        <a:ext cx="7924800" cy="476868"/>
      </dsp:txXfrm>
    </dsp:sp>
    <dsp:sp modelId="{C2AF3C7F-CA3C-FC46-BBE3-4275DFE66AC1}">
      <dsp:nvSpPr>
        <dsp:cNvPr id="0" name=""/>
        <dsp:cNvSpPr/>
      </dsp:nvSpPr>
      <dsp:spPr>
        <a:xfrm rot="10800000">
          <a:off x="0" y="0"/>
          <a:ext cx="7924800" cy="733903"/>
        </a:xfrm>
        <a:prstGeom prst="upArrowCallou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smtClean="0"/>
            <a:t>Requirements Analysis</a:t>
          </a:r>
          <a:endParaRPr lang="en-US" sz="1600" kern="1200"/>
        </a:p>
      </dsp:txBody>
      <dsp:txXfrm rot="10800000">
        <a:off x="0" y="0"/>
        <a:ext cx="7924800" cy="476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B3520-3698-3D43-B68A-4FAB15105989}">
      <dsp:nvSpPr>
        <dsp:cNvPr id="0" name=""/>
        <dsp:cNvSpPr/>
      </dsp:nvSpPr>
      <dsp:spPr>
        <a:xfrm>
          <a:off x="385018" y="1637"/>
          <a:ext cx="1663898" cy="998339"/>
        </a:xfrm>
        <a:prstGeom prst="rect">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Systems Engineering Experts, Inc. (SEE, Inc.)</a:t>
          </a:r>
          <a:endParaRPr lang="en-US" sz="1300" kern="1200"/>
        </a:p>
      </dsp:txBody>
      <dsp:txXfrm>
        <a:off x="385018" y="1637"/>
        <a:ext cx="1663898" cy="998339"/>
      </dsp:txXfrm>
    </dsp:sp>
    <dsp:sp modelId="{F078812B-D492-0A44-A4D8-EF42602303E4}">
      <dsp:nvSpPr>
        <dsp:cNvPr id="0" name=""/>
        <dsp:cNvSpPr/>
      </dsp:nvSpPr>
      <dsp:spPr>
        <a:xfrm>
          <a:off x="2215306" y="1637"/>
          <a:ext cx="1663898" cy="998339"/>
        </a:xfrm>
        <a:prstGeom prst="rect">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Testers-R-Us (responsible for testing the prototype against requirements)</a:t>
          </a:r>
          <a:endParaRPr lang="en-US" sz="1300" kern="1200"/>
        </a:p>
      </dsp:txBody>
      <dsp:txXfrm>
        <a:off x="2215306" y="1637"/>
        <a:ext cx="1663898" cy="998339"/>
      </dsp:txXfrm>
    </dsp:sp>
    <dsp:sp modelId="{DC187D0D-1CCF-5446-8D53-AB51C6BD573E}">
      <dsp:nvSpPr>
        <dsp:cNvPr id="0" name=""/>
        <dsp:cNvSpPr/>
      </dsp:nvSpPr>
      <dsp:spPr>
        <a:xfrm>
          <a:off x="4045594" y="1637"/>
          <a:ext cx="1663898" cy="998339"/>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Contracting Companies (competing in advanced development prototype competition)</a:t>
          </a:r>
          <a:endParaRPr lang="en-US" sz="1300" kern="1200"/>
        </a:p>
      </dsp:txBody>
      <dsp:txXfrm>
        <a:off x="4045594" y="1637"/>
        <a:ext cx="1663898" cy="998339"/>
      </dsp:txXfrm>
    </dsp:sp>
    <dsp:sp modelId="{81436A34-85CA-D24F-B9A1-0A11AFD1DFEB}">
      <dsp:nvSpPr>
        <dsp:cNvPr id="0" name=""/>
        <dsp:cNvSpPr/>
      </dsp:nvSpPr>
      <dsp:spPr>
        <a:xfrm>
          <a:off x="5875883" y="1637"/>
          <a:ext cx="1663898" cy="998339"/>
        </a:xfrm>
        <a:prstGeom prst="rect">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Warfighter (the end user)</a:t>
          </a:r>
          <a:endParaRPr lang="en-US" sz="1300" kern="1200"/>
        </a:p>
      </dsp:txBody>
      <dsp:txXfrm>
        <a:off x="5875883" y="1637"/>
        <a:ext cx="1663898" cy="998339"/>
      </dsp:txXfrm>
    </dsp:sp>
    <dsp:sp modelId="{BC98FAEC-1171-7E46-A50E-9A331638C100}">
      <dsp:nvSpPr>
        <dsp:cNvPr id="0" name=""/>
        <dsp:cNvSpPr/>
      </dsp:nvSpPr>
      <dsp:spPr>
        <a:xfrm>
          <a:off x="385018" y="1166366"/>
          <a:ext cx="1663898" cy="998339"/>
        </a:xfrm>
        <a:prstGeom prst="rect">
          <a:avLst/>
        </a:prstGeom>
        <a:gradFill rotWithShape="0">
          <a:gsLst>
            <a:gs pos="0">
              <a:schemeClr val="accent6">
                <a:hueOff val="0"/>
                <a:satOff val="0"/>
                <a:lumOff val="0"/>
                <a:alphaOff val="0"/>
                <a:shade val="85000"/>
              </a:schemeClr>
            </a:gs>
            <a:gs pos="100000">
              <a:schemeClr val="accent6">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Taxpayer (financial support)</a:t>
          </a:r>
          <a:endParaRPr lang="en-US" sz="1300" kern="1200"/>
        </a:p>
      </dsp:txBody>
      <dsp:txXfrm>
        <a:off x="385018" y="1166366"/>
        <a:ext cx="1663898" cy="998339"/>
      </dsp:txXfrm>
    </dsp:sp>
    <dsp:sp modelId="{CD02D89B-EA2A-314C-A77D-8A596A4BEA2B}">
      <dsp:nvSpPr>
        <dsp:cNvPr id="0" name=""/>
        <dsp:cNvSpPr/>
      </dsp:nvSpPr>
      <dsp:spPr>
        <a:xfrm>
          <a:off x="2215306" y="1166366"/>
          <a:ext cx="1663898" cy="998339"/>
        </a:xfrm>
        <a:prstGeom prst="rect">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Congress (budget approval)</a:t>
          </a:r>
          <a:endParaRPr lang="en-US" sz="1300" kern="1200"/>
        </a:p>
      </dsp:txBody>
      <dsp:txXfrm>
        <a:off x="2215306" y="1166366"/>
        <a:ext cx="1663898" cy="998339"/>
      </dsp:txXfrm>
    </dsp:sp>
    <dsp:sp modelId="{4F5D7147-94BE-CB45-8E4B-4F23F6A4C397}">
      <dsp:nvSpPr>
        <dsp:cNvPr id="0" name=""/>
        <dsp:cNvSpPr/>
      </dsp:nvSpPr>
      <dsp:spPr>
        <a:xfrm>
          <a:off x="4045594" y="1166366"/>
          <a:ext cx="1663898" cy="998339"/>
        </a:xfrm>
        <a:prstGeom prst="rect">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PEO-IED (where our IPT works)</a:t>
          </a:r>
          <a:endParaRPr lang="en-US" sz="1300" kern="1200"/>
        </a:p>
      </dsp:txBody>
      <dsp:txXfrm>
        <a:off x="4045594" y="1166366"/>
        <a:ext cx="1663898" cy="998339"/>
      </dsp:txXfrm>
    </dsp:sp>
    <dsp:sp modelId="{4B785924-73BA-A840-A933-AC4AA5E1B5D7}">
      <dsp:nvSpPr>
        <dsp:cNvPr id="0" name=""/>
        <dsp:cNvSpPr/>
      </dsp:nvSpPr>
      <dsp:spPr>
        <a:xfrm>
          <a:off x="5875883" y="1166366"/>
          <a:ext cx="1663898" cy="998339"/>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Lego, Inc. (manufactures a critical component used to create METAL-V)</a:t>
          </a:r>
          <a:endParaRPr lang="en-US" sz="1300" kern="1200"/>
        </a:p>
      </dsp:txBody>
      <dsp:txXfrm>
        <a:off x="5875883" y="1166366"/>
        <a:ext cx="1663898" cy="998339"/>
      </dsp:txXfrm>
    </dsp:sp>
    <dsp:sp modelId="{F91037D7-B4E0-6748-BE3C-C58D46894DCE}">
      <dsp:nvSpPr>
        <dsp:cNvPr id="0" name=""/>
        <dsp:cNvSpPr/>
      </dsp:nvSpPr>
      <dsp:spPr>
        <a:xfrm>
          <a:off x="385018" y="2331094"/>
          <a:ext cx="1663898" cy="998339"/>
        </a:xfrm>
        <a:prstGeom prst="rect">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PEO C3T</a:t>
          </a:r>
          <a:endParaRPr lang="en-US" sz="1300" kern="1200"/>
        </a:p>
      </dsp:txBody>
      <dsp:txXfrm>
        <a:off x="385018" y="2331094"/>
        <a:ext cx="1663898" cy="998339"/>
      </dsp:txXfrm>
    </dsp:sp>
    <dsp:sp modelId="{35160571-E1CC-9845-A234-9692AAC0CA2D}">
      <dsp:nvSpPr>
        <dsp:cNvPr id="0" name=""/>
        <dsp:cNvSpPr/>
      </dsp:nvSpPr>
      <dsp:spPr>
        <a:xfrm>
          <a:off x="2215306" y="2331094"/>
          <a:ext cx="1663898" cy="998339"/>
        </a:xfrm>
        <a:prstGeom prst="rect">
          <a:avLst/>
        </a:prstGeom>
        <a:gradFill rotWithShape="0">
          <a:gsLst>
            <a:gs pos="0">
              <a:schemeClr val="accent6">
                <a:hueOff val="0"/>
                <a:satOff val="0"/>
                <a:lumOff val="0"/>
                <a:alphaOff val="0"/>
                <a:shade val="85000"/>
              </a:schemeClr>
            </a:gs>
            <a:gs pos="100000">
              <a:schemeClr val="accent6">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PM Mission Command</a:t>
          </a:r>
          <a:endParaRPr lang="en-US" sz="1300" kern="1200"/>
        </a:p>
      </dsp:txBody>
      <dsp:txXfrm>
        <a:off x="2215306" y="2331094"/>
        <a:ext cx="1663898" cy="998339"/>
      </dsp:txXfrm>
    </dsp:sp>
    <dsp:sp modelId="{1FF9361F-B0E5-8040-8D3F-9688A4C8ADFE}">
      <dsp:nvSpPr>
        <dsp:cNvPr id="0" name=""/>
        <dsp:cNvSpPr/>
      </dsp:nvSpPr>
      <dsp:spPr>
        <a:xfrm>
          <a:off x="4045594" y="2331094"/>
          <a:ext cx="1663898" cy="998339"/>
        </a:xfrm>
        <a:prstGeom prst="rect">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Tank Automotive Research, Development and Engineering Center (TARDEC)</a:t>
          </a:r>
          <a:endParaRPr lang="en-US" sz="1300" kern="1200"/>
        </a:p>
      </dsp:txBody>
      <dsp:txXfrm>
        <a:off x="4045594" y="2331094"/>
        <a:ext cx="1663898" cy="998339"/>
      </dsp:txXfrm>
    </dsp:sp>
    <dsp:sp modelId="{9A376C8B-88DF-C945-99F1-A50B0104566F}">
      <dsp:nvSpPr>
        <dsp:cNvPr id="0" name=""/>
        <dsp:cNvSpPr/>
      </dsp:nvSpPr>
      <dsp:spPr>
        <a:xfrm>
          <a:off x="5875883" y="2331094"/>
          <a:ext cx="1663898" cy="998339"/>
        </a:xfrm>
        <a:prstGeom prst="rect">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Project Manager Close Combat Systems (PM CCS)</a:t>
          </a:r>
          <a:endParaRPr lang="en-US" sz="1300" kern="1200"/>
        </a:p>
      </dsp:txBody>
      <dsp:txXfrm>
        <a:off x="5875883" y="2331094"/>
        <a:ext cx="1663898" cy="998339"/>
      </dsp:txXfrm>
    </dsp:sp>
    <dsp:sp modelId="{5C1C24BA-BFE2-6F46-BC19-76B317DC9D65}">
      <dsp:nvSpPr>
        <dsp:cNvPr id="0" name=""/>
        <dsp:cNvSpPr/>
      </dsp:nvSpPr>
      <dsp:spPr>
        <a:xfrm>
          <a:off x="2215306" y="3495823"/>
          <a:ext cx="1663898" cy="998339"/>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Product Manager Countermine and Explosive Ordnance Disposal (PdM CM&amp;EOD)</a:t>
          </a:r>
          <a:endParaRPr lang="en-US" sz="1300" kern="1200"/>
        </a:p>
      </dsp:txBody>
      <dsp:txXfrm>
        <a:off x="2215306" y="3495823"/>
        <a:ext cx="1663898" cy="998339"/>
      </dsp:txXfrm>
    </dsp:sp>
    <dsp:sp modelId="{F0512428-BD1E-6F4A-9BF1-4DA08C0615CA}">
      <dsp:nvSpPr>
        <dsp:cNvPr id="0" name=""/>
        <dsp:cNvSpPr/>
      </dsp:nvSpPr>
      <dsp:spPr>
        <a:xfrm>
          <a:off x="4045594" y="3495823"/>
          <a:ext cx="1663898" cy="998339"/>
        </a:xfrm>
        <a:prstGeom prst="rect">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baseline="0" smtClean="0"/>
            <a:t>Product Manager IED Defeat/Protect Force (IEDD/PF)</a:t>
          </a:r>
          <a:endParaRPr lang="en-US" sz="1300" kern="1200"/>
        </a:p>
      </dsp:txBody>
      <dsp:txXfrm>
        <a:off x="4045594" y="3495823"/>
        <a:ext cx="1663898" cy="998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316CF-3419-B447-A3C8-3687B3755B69}">
      <dsp:nvSpPr>
        <dsp:cNvPr id="0" name=""/>
        <dsp:cNvSpPr/>
      </dsp:nvSpPr>
      <dsp:spPr>
        <a:xfrm>
          <a:off x="1905000" y="0"/>
          <a:ext cx="4114800" cy="411480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C9466-B459-594D-9F11-F7EEC0F9989D}">
      <dsp:nvSpPr>
        <dsp:cNvPr id="0" name=""/>
        <dsp:cNvSpPr/>
      </dsp:nvSpPr>
      <dsp:spPr>
        <a:xfrm>
          <a:off x="2295906" y="390906"/>
          <a:ext cx="1604772" cy="1604772"/>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IED Sensor</a:t>
          </a:r>
          <a:endParaRPr lang="en-US" sz="2900" kern="1200" dirty="0"/>
        </a:p>
      </dsp:txBody>
      <dsp:txXfrm>
        <a:off x="2374245" y="469245"/>
        <a:ext cx="1448094" cy="1448094"/>
      </dsp:txXfrm>
    </dsp:sp>
    <dsp:sp modelId="{FC45315C-562D-D641-9238-D42422308E23}">
      <dsp:nvSpPr>
        <dsp:cNvPr id="0" name=""/>
        <dsp:cNvSpPr/>
      </dsp:nvSpPr>
      <dsp:spPr>
        <a:xfrm>
          <a:off x="4024122" y="390906"/>
          <a:ext cx="1604772" cy="1604772"/>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t>Comms</a:t>
          </a:r>
          <a:endParaRPr lang="en-US" sz="2900" kern="1200" dirty="0"/>
        </a:p>
      </dsp:txBody>
      <dsp:txXfrm>
        <a:off x="4102461" y="469245"/>
        <a:ext cx="1448094" cy="1448094"/>
      </dsp:txXfrm>
    </dsp:sp>
    <dsp:sp modelId="{130D703D-0D39-FF4F-8BBD-02DFA7FE7436}">
      <dsp:nvSpPr>
        <dsp:cNvPr id="0" name=""/>
        <dsp:cNvSpPr/>
      </dsp:nvSpPr>
      <dsp:spPr>
        <a:xfrm>
          <a:off x="2295906" y="2119122"/>
          <a:ext cx="1604772" cy="1604772"/>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Chassis &amp; Drive Train</a:t>
          </a:r>
          <a:endParaRPr lang="en-US" sz="2900" kern="1200" dirty="0"/>
        </a:p>
      </dsp:txBody>
      <dsp:txXfrm>
        <a:off x="2374245" y="2197461"/>
        <a:ext cx="1448094" cy="1448094"/>
      </dsp:txXfrm>
    </dsp:sp>
    <dsp:sp modelId="{8864385E-6F31-7B4C-ADA3-6283B379B72F}">
      <dsp:nvSpPr>
        <dsp:cNvPr id="0" name=""/>
        <dsp:cNvSpPr/>
      </dsp:nvSpPr>
      <dsp:spPr>
        <a:xfrm>
          <a:off x="4024122" y="2119122"/>
          <a:ext cx="1604772" cy="1604772"/>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NXT Brick</a:t>
          </a:r>
          <a:endParaRPr lang="en-US" sz="2900" kern="1200" dirty="0"/>
        </a:p>
      </dsp:txBody>
      <dsp:txXfrm>
        <a:off x="4102461" y="2197461"/>
        <a:ext cx="1448094" cy="1448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15055-4770-8C4D-913B-610C6E78DCE8}">
      <dsp:nvSpPr>
        <dsp:cNvPr id="0" name=""/>
        <dsp:cNvSpPr/>
      </dsp:nvSpPr>
      <dsp:spPr>
        <a:xfrm>
          <a:off x="1596389" y="0"/>
          <a:ext cx="4114800" cy="4114800"/>
        </a:xfrm>
        <a:prstGeom prst="triangl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D69ED-FB39-B84E-AA0A-806C1B939BB6}">
      <dsp:nvSpPr>
        <dsp:cNvPr id="0" name=""/>
        <dsp:cNvSpPr/>
      </dsp:nvSpPr>
      <dsp:spPr>
        <a:xfrm>
          <a:off x="3653789" y="411881"/>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Mission Reliability</a:t>
          </a:r>
          <a:endParaRPr lang="en-US" sz="1500" kern="1200" dirty="0"/>
        </a:p>
      </dsp:txBody>
      <dsp:txXfrm>
        <a:off x="3671640" y="429732"/>
        <a:ext cx="2638918" cy="329968"/>
      </dsp:txXfrm>
    </dsp:sp>
    <dsp:sp modelId="{EFB5C3DD-DDA5-764A-B261-6518F64EF479}">
      <dsp:nvSpPr>
        <dsp:cNvPr id="0" name=""/>
        <dsp:cNvSpPr/>
      </dsp:nvSpPr>
      <dsp:spPr>
        <a:xfrm>
          <a:off x="3653789" y="823261"/>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Operational Availability</a:t>
          </a:r>
          <a:endParaRPr lang="en-US" sz="1500" kern="1200" dirty="0"/>
        </a:p>
      </dsp:txBody>
      <dsp:txXfrm>
        <a:off x="3671640" y="841112"/>
        <a:ext cx="2638918" cy="329968"/>
      </dsp:txXfrm>
    </dsp:sp>
    <dsp:sp modelId="{C585A3E6-8435-1C45-B0BA-A2CB576FE7FE}">
      <dsp:nvSpPr>
        <dsp:cNvPr id="0" name=""/>
        <dsp:cNvSpPr/>
      </dsp:nvSpPr>
      <dsp:spPr>
        <a:xfrm>
          <a:off x="3653789" y="1234640"/>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DTR Time</a:t>
          </a:r>
          <a:endParaRPr lang="en-US" sz="1500" kern="1200" dirty="0"/>
        </a:p>
      </dsp:txBody>
      <dsp:txXfrm>
        <a:off x="3671640" y="1252491"/>
        <a:ext cx="2638918" cy="329968"/>
      </dsp:txXfrm>
    </dsp:sp>
    <dsp:sp modelId="{2FC3BBDD-4A55-A947-B8E0-8AC231128A7B}">
      <dsp:nvSpPr>
        <dsp:cNvPr id="0" name=""/>
        <dsp:cNvSpPr/>
      </dsp:nvSpPr>
      <dsp:spPr>
        <a:xfrm>
          <a:off x="3653789" y="1646020"/>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DRM Elapsed Time</a:t>
          </a:r>
          <a:endParaRPr lang="en-US" sz="1500" kern="1200" dirty="0"/>
        </a:p>
      </dsp:txBody>
      <dsp:txXfrm>
        <a:off x="3671640" y="1663871"/>
        <a:ext cx="2638918" cy="329968"/>
      </dsp:txXfrm>
    </dsp:sp>
    <dsp:sp modelId="{B3D54AD4-D3F4-FF49-8ACF-A85D2EBCF43D}">
      <dsp:nvSpPr>
        <dsp:cNvPr id="0" name=""/>
        <dsp:cNvSpPr/>
      </dsp:nvSpPr>
      <dsp:spPr>
        <a:xfrm>
          <a:off x="3653789" y="2057399"/>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Operational Team Size</a:t>
          </a:r>
          <a:endParaRPr lang="en-US" sz="1500" kern="1200" dirty="0"/>
        </a:p>
      </dsp:txBody>
      <dsp:txXfrm>
        <a:off x="3671640" y="2075250"/>
        <a:ext cx="2638918" cy="329968"/>
      </dsp:txXfrm>
    </dsp:sp>
    <dsp:sp modelId="{90D13501-C1E0-494C-9E01-43339983F4EF}">
      <dsp:nvSpPr>
        <dsp:cNvPr id="0" name=""/>
        <dsp:cNvSpPr/>
      </dsp:nvSpPr>
      <dsp:spPr>
        <a:xfrm>
          <a:off x="3653789" y="2468779"/>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Vehicle Weight</a:t>
          </a:r>
          <a:endParaRPr lang="en-US" sz="1500" kern="1200" dirty="0"/>
        </a:p>
      </dsp:txBody>
      <dsp:txXfrm>
        <a:off x="3671640" y="2486630"/>
        <a:ext cx="2638918" cy="329968"/>
      </dsp:txXfrm>
    </dsp:sp>
    <dsp:sp modelId="{2E1388A3-791B-E446-9EB0-E41793CC71AF}">
      <dsp:nvSpPr>
        <dsp:cNvPr id="0" name=""/>
        <dsp:cNvSpPr/>
      </dsp:nvSpPr>
      <dsp:spPr>
        <a:xfrm>
          <a:off x="3653789" y="2880159"/>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Refueling Time</a:t>
          </a:r>
          <a:endParaRPr lang="en-US" sz="1500" kern="1200" dirty="0"/>
        </a:p>
      </dsp:txBody>
      <dsp:txXfrm>
        <a:off x="3671640" y="2898010"/>
        <a:ext cx="2638918" cy="329968"/>
      </dsp:txXfrm>
    </dsp:sp>
    <dsp:sp modelId="{01BCB169-CB38-844E-8188-968440C5F07E}">
      <dsp:nvSpPr>
        <dsp:cNvPr id="0" name=""/>
        <dsp:cNvSpPr/>
      </dsp:nvSpPr>
      <dsp:spPr>
        <a:xfrm>
          <a:off x="3653789" y="3291538"/>
          <a:ext cx="2674620" cy="365670"/>
        </a:xfrm>
        <a:prstGeom prst="round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Life-cycle cost</a:t>
          </a:r>
          <a:endParaRPr lang="en-US" sz="1500" kern="1200" dirty="0"/>
        </a:p>
      </dsp:txBody>
      <dsp:txXfrm>
        <a:off x="3671640" y="3309389"/>
        <a:ext cx="2638918" cy="3299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3171C-A303-534E-9209-94BB41F415EA}">
      <dsp:nvSpPr>
        <dsp:cNvPr id="0" name=""/>
        <dsp:cNvSpPr/>
      </dsp:nvSpPr>
      <dsp:spPr>
        <a:xfrm>
          <a:off x="0" y="492"/>
          <a:ext cx="67056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ECB88B4-2E9D-FD46-B8F2-F33252A99105}">
      <dsp:nvSpPr>
        <dsp:cNvPr id="0" name=""/>
        <dsp:cNvSpPr/>
      </dsp:nvSpPr>
      <dsp:spPr>
        <a:xfrm>
          <a:off x="0" y="492"/>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have a mission reliability of at least 0.90.</a:t>
          </a:r>
          <a:endParaRPr lang="en-US" sz="1400" kern="1200"/>
        </a:p>
      </dsp:txBody>
      <dsp:txXfrm>
        <a:off x="0" y="492"/>
        <a:ext cx="6705600" cy="448623"/>
      </dsp:txXfrm>
    </dsp:sp>
    <dsp:sp modelId="{3E85B457-C160-5A42-B03C-42545FD96137}">
      <dsp:nvSpPr>
        <dsp:cNvPr id="0" name=""/>
        <dsp:cNvSpPr/>
      </dsp:nvSpPr>
      <dsp:spPr>
        <a:xfrm>
          <a:off x="0" y="449116"/>
          <a:ext cx="67056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08BDF739-3E05-2C48-AFB3-340DA277DDC7}">
      <dsp:nvSpPr>
        <dsp:cNvPr id="0" name=""/>
        <dsp:cNvSpPr/>
      </dsp:nvSpPr>
      <dsp:spPr>
        <a:xfrm>
          <a:off x="0" y="449116"/>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have an operational availability of at least 0.80.</a:t>
          </a:r>
          <a:endParaRPr lang="en-US" sz="1400" kern="1200"/>
        </a:p>
      </dsp:txBody>
      <dsp:txXfrm>
        <a:off x="0" y="449116"/>
        <a:ext cx="6705600" cy="448623"/>
      </dsp:txXfrm>
    </dsp:sp>
    <dsp:sp modelId="{A4E61A12-944B-D34A-BA02-26FFF3E86CF1}">
      <dsp:nvSpPr>
        <dsp:cNvPr id="0" name=""/>
        <dsp:cNvSpPr/>
      </dsp:nvSpPr>
      <dsp:spPr>
        <a:xfrm>
          <a:off x="0" y="897740"/>
          <a:ext cx="67056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8ABD1DB4-46F5-CD4D-A93A-59484A3612B0}">
      <dsp:nvSpPr>
        <dsp:cNvPr id="0" name=""/>
        <dsp:cNvSpPr/>
      </dsp:nvSpPr>
      <dsp:spPr>
        <a:xfrm>
          <a:off x="0" y="897740"/>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indicate a false negative less than 3% of the time</a:t>
          </a:r>
          <a:endParaRPr lang="en-US" sz="1400" kern="1200"/>
        </a:p>
      </dsp:txBody>
      <dsp:txXfrm>
        <a:off x="0" y="897740"/>
        <a:ext cx="6705600" cy="448623"/>
      </dsp:txXfrm>
    </dsp:sp>
    <dsp:sp modelId="{592929AC-DDF3-EA42-9592-2106456B8BED}">
      <dsp:nvSpPr>
        <dsp:cNvPr id="0" name=""/>
        <dsp:cNvSpPr/>
      </dsp:nvSpPr>
      <dsp:spPr>
        <a:xfrm>
          <a:off x="0" y="1346364"/>
          <a:ext cx="6705600" cy="0"/>
        </a:xfrm>
        <a:prstGeom prst="line">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A47D73D8-F20B-DD4F-A9EA-0B4DBC53CBF5}">
      <dsp:nvSpPr>
        <dsp:cNvPr id="0" name=""/>
        <dsp:cNvSpPr/>
      </dsp:nvSpPr>
      <dsp:spPr>
        <a:xfrm>
          <a:off x="0" y="1346364"/>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indicate a false positive less that 2% of the time.</a:t>
          </a:r>
          <a:endParaRPr lang="en-US" sz="1400" kern="1200"/>
        </a:p>
      </dsp:txBody>
      <dsp:txXfrm>
        <a:off x="0" y="1346364"/>
        <a:ext cx="6705600" cy="448623"/>
      </dsp:txXfrm>
    </dsp:sp>
    <dsp:sp modelId="{DF6F3B2D-64E1-9942-8DCD-58F4F6793AB1}">
      <dsp:nvSpPr>
        <dsp:cNvPr id="0" name=""/>
        <dsp:cNvSpPr/>
      </dsp:nvSpPr>
      <dsp:spPr>
        <a:xfrm>
          <a:off x="0" y="1794988"/>
          <a:ext cx="6705600" cy="0"/>
        </a:xfrm>
        <a:prstGeom prst="line">
          <a:avLst/>
        </a:prstGeom>
        <a:gradFill rotWithShape="0">
          <a:gsLst>
            <a:gs pos="0">
              <a:schemeClr val="accent6">
                <a:hueOff val="0"/>
                <a:satOff val="0"/>
                <a:lumOff val="0"/>
                <a:alphaOff val="0"/>
                <a:shade val="85000"/>
              </a:schemeClr>
            </a:gs>
            <a:gs pos="100000">
              <a:schemeClr val="accent6">
                <a:hueOff val="0"/>
                <a:satOff val="0"/>
                <a:lumOff val="0"/>
                <a:alphaOff val="0"/>
                <a:tint val="90000"/>
                <a:alpha val="100000"/>
                <a:satMod val="200000"/>
              </a:schemeClr>
            </a:gs>
          </a:gsLst>
          <a:path path="circle">
            <a:fillToRect l="100000" t="100000" r="100000" b="100000"/>
          </a:path>
        </a:gradFill>
        <a:ln w="9525" cap="flat" cmpd="sng" algn="ctr">
          <a:solidFill>
            <a:schemeClr val="accent6">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D10AB460-7986-AA43-8B02-FC7FF05500B8}">
      <dsp:nvSpPr>
        <dsp:cNvPr id="0" name=""/>
        <dsp:cNvSpPr/>
      </dsp:nvSpPr>
      <dsp:spPr>
        <a:xfrm>
          <a:off x="0" y="1794988"/>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successfully detect and distinguish 95% of threats in a given area over a given time.</a:t>
          </a:r>
          <a:endParaRPr lang="en-US" sz="1400" kern="1200"/>
        </a:p>
      </dsp:txBody>
      <dsp:txXfrm>
        <a:off x="0" y="1794988"/>
        <a:ext cx="6705600" cy="448623"/>
      </dsp:txXfrm>
    </dsp:sp>
    <dsp:sp modelId="{4CA098BC-D5B2-9B45-9F5D-11203E63134E}">
      <dsp:nvSpPr>
        <dsp:cNvPr id="0" name=""/>
        <dsp:cNvSpPr/>
      </dsp:nvSpPr>
      <dsp:spPr>
        <a:xfrm>
          <a:off x="0" y="2243611"/>
          <a:ext cx="67056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E3229859-F8EF-514D-A191-4010659B7E05}">
      <dsp:nvSpPr>
        <dsp:cNvPr id="0" name=""/>
        <dsp:cNvSpPr/>
      </dsp:nvSpPr>
      <dsp:spPr>
        <a:xfrm>
          <a:off x="0" y="2243611"/>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successfully alert the IED-clearance operator of a threat 98% of the time.</a:t>
          </a:r>
          <a:endParaRPr lang="en-US" sz="1400" kern="1200"/>
        </a:p>
      </dsp:txBody>
      <dsp:txXfrm>
        <a:off x="0" y="2243611"/>
        <a:ext cx="6705600" cy="448623"/>
      </dsp:txXfrm>
    </dsp:sp>
    <dsp:sp modelId="{FBA59BC5-7E39-4E4B-9823-130BCA9176AF}">
      <dsp:nvSpPr>
        <dsp:cNvPr id="0" name=""/>
        <dsp:cNvSpPr/>
      </dsp:nvSpPr>
      <dsp:spPr>
        <a:xfrm>
          <a:off x="0" y="2692235"/>
          <a:ext cx="67056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A109828-3692-404D-B4EE-EDC7B0F2A7CF}">
      <dsp:nvSpPr>
        <dsp:cNvPr id="0" name=""/>
        <dsp:cNvSpPr/>
      </dsp:nvSpPr>
      <dsp:spPr>
        <a:xfrm>
          <a:off x="0" y="2692235"/>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require an average training period not to exceed 4 hours.</a:t>
          </a:r>
          <a:endParaRPr lang="en-US" sz="1400" kern="1200"/>
        </a:p>
      </dsp:txBody>
      <dsp:txXfrm>
        <a:off x="0" y="2692235"/>
        <a:ext cx="6705600" cy="448623"/>
      </dsp:txXfrm>
    </dsp:sp>
    <dsp:sp modelId="{EEDEE671-B663-7C4F-9871-E12FC8806BB5}">
      <dsp:nvSpPr>
        <dsp:cNvPr id="0" name=""/>
        <dsp:cNvSpPr/>
      </dsp:nvSpPr>
      <dsp:spPr>
        <a:xfrm>
          <a:off x="0" y="3140859"/>
          <a:ext cx="67056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DF403F0E-8AD5-FD46-9FB9-E8B433ABE70F}">
      <dsp:nvSpPr>
        <dsp:cNvPr id="0" name=""/>
        <dsp:cNvSpPr/>
      </dsp:nvSpPr>
      <dsp:spPr>
        <a:xfrm>
          <a:off x="0" y="3140859"/>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system's deployment-to-ready time shall not exceed 10 minutes.</a:t>
          </a:r>
          <a:endParaRPr lang="en-US" sz="1400" kern="1200"/>
        </a:p>
      </dsp:txBody>
      <dsp:txXfrm>
        <a:off x="0" y="3140859"/>
        <a:ext cx="6705600" cy="448623"/>
      </dsp:txXfrm>
    </dsp:sp>
    <dsp:sp modelId="{572B7346-EEB5-214A-88A6-DD0F9FEF9F65}">
      <dsp:nvSpPr>
        <dsp:cNvPr id="0" name=""/>
        <dsp:cNvSpPr/>
      </dsp:nvSpPr>
      <dsp:spPr>
        <a:xfrm>
          <a:off x="0" y="3589483"/>
          <a:ext cx="6705600" cy="0"/>
        </a:xfrm>
        <a:prstGeom prst="line">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FB3B1F6-7E17-8444-90D0-B1C61E8D3BC3}">
      <dsp:nvSpPr>
        <dsp:cNvPr id="0" name=""/>
        <dsp:cNvSpPr/>
      </dsp:nvSpPr>
      <dsp:spPr>
        <a:xfrm>
          <a:off x="0" y="3589483"/>
          <a:ext cx="6705600" cy="44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The system shall have an average usability score of at least 8 based on end-user input.</a:t>
          </a:r>
          <a:endParaRPr lang="en-US" sz="1400" kern="1200"/>
        </a:p>
      </dsp:txBody>
      <dsp:txXfrm>
        <a:off x="0" y="3589483"/>
        <a:ext cx="6705600" cy="448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11DC6-2D16-394D-9B00-34CD028FAC72}">
      <dsp:nvSpPr>
        <dsp:cNvPr id="0" name=""/>
        <dsp:cNvSpPr/>
      </dsp:nvSpPr>
      <dsp:spPr>
        <a:xfrm>
          <a:off x="0" y="0"/>
          <a:ext cx="68580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5EC3C8B9-AAB6-0D41-9A63-6A89960A8185}">
      <dsp:nvSpPr>
        <dsp:cNvPr id="0" name=""/>
        <dsp:cNvSpPr/>
      </dsp:nvSpPr>
      <dsp:spPr>
        <a:xfrm>
          <a:off x="0" y="0"/>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dirty="0" smtClean="0"/>
            <a:t>The system shall require no more than 2 people to operate.</a:t>
          </a:r>
          <a:endParaRPr lang="en-US" sz="1500" kern="1200" dirty="0"/>
        </a:p>
      </dsp:txBody>
      <dsp:txXfrm>
        <a:off x="0" y="0"/>
        <a:ext cx="6858000" cy="523875"/>
      </dsp:txXfrm>
    </dsp:sp>
    <dsp:sp modelId="{6AC0CF7F-5EF1-D84C-8DB2-82E3E55862BE}">
      <dsp:nvSpPr>
        <dsp:cNvPr id="0" name=""/>
        <dsp:cNvSpPr/>
      </dsp:nvSpPr>
      <dsp:spPr>
        <a:xfrm>
          <a:off x="0" y="523874"/>
          <a:ext cx="68580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1B3EECF5-E7D6-7547-B504-FFD7A9CCE2AF}">
      <dsp:nvSpPr>
        <dsp:cNvPr id="0" name=""/>
        <dsp:cNvSpPr/>
      </dsp:nvSpPr>
      <dsp:spPr>
        <a:xfrm>
          <a:off x="0" y="523875"/>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 shall not require any specialized parts or training for routine maintenance or repair.1</a:t>
          </a:r>
          <a:endParaRPr lang="en-US" sz="1500" kern="1200"/>
        </a:p>
      </dsp:txBody>
      <dsp:txXfrm>
        <a:off x="0" y="523875"/>
        <a:ext cx="6858000" cy="523875"/>
      </dsp:txXfrm>
    </dsp:sp>
    <dsp:sp modelId="{7F678CBD-463F-E845-984A-650AA0AB4377}">
      <dsp:nvSpPr>
        <dsp:cNvPr id="0" name=""/>
        <dsp:cNvSpPr/>
      </dsp:nvSpPr>
      <dsp:spPr>
        <a:xfrm>
          <a:off x="0" y="1047749"/>
          <a:ext cx="68580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BF6D7F21-0840-E346-9416-6C708815E68D}">
      <dsp:nvSpPr>
        <dsp:cNvPr id="0" name=""/>
        <dsp:cNvSpPr/>
      </dsp:nvSpPr>
      <dsp:spPr>
        <a:xfrm>
          <a:off x="0" y="1047750"/>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 vehicle's weight shall not exceed 18 ounces.</a:t>
          </a:r>
          <a:endParaRPr lang="en-US" sz="1500" kern="1200"/>
        </a:p>
      </dsp:txBody>
      <dsp:txXfrm>
        <a:off x="0" y="1047750"/>
        <a:ext cx="6858000" cy="523875"/>
      </dsp:txXfrm>
    </dsp:sp>
    <dsp:sp modelId="{52483909-3D32-4A47-9D18-CF1CCB6E0821}">
      <dsp:nvSpPr>
        <dsp:cNvPr id="0" name=""/>
        <dsp:cNvSpPr/>
      </dsp:nvSpPr>
      <dsp:spPr>
        <a:xfrm>
          <a:off x="0" y="1571625"/>
          <a:ext cx="6858000" cy="0"/>
        </a:xfrm>
        <a:prstGeom prst="line">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8768E7BB-E8A7-A346-9564-F20A8F71550A}">
      <dsp:nvSpPr>
        <dsp:cNvPr id="0" name=""/>
        <dsp:cNvSpPr/>
      </dsp:nvSpPr>
      <dsp:spPr>
        <a:xfrm>
          <a:off x="0" y="1571625"/>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systems SMETAL-V storage container shall have a volume not to exceed 216 cubic inches.</a:t>
          </a:r>
          <a:endParaRPr lang="en-US" sz="1500" kern="1200"/>
        </a:p>
      </dsp:txBody>
      <dsp:txXfrm>
        <a:off x="0" y="1571625"/>
        <a:ext cx="6858000" cy="523875"/>
      </dsp:txXfrm>
    </dsp:sp>
    <dsp:sp modelId="{72E460C3-AF8C-8B48-B259-436FD0B38E28}">
      <dsp:nvSpPr>
        <dsp:cNvPr id="0" name=""/>
        <dsp:cNvSpPr/>
      </dsp:nvSpPr>
      <dsp:spPr>
        <a:xfrm>
          <a:off x="0" y="2095499"/>
          <a:ext cx="6858000" cy="0"/>
        </a:xfrm>
        <a:prstGeom prst="line">
          <a:avLst/>
        </a:prstGeom>
        <a:gradFill rotWithShape="0">
          <a:gsLst>
            <a:gs pos="0">
              <a:schemeClr val="accent6">
                <a:hueOff val="0"/>
                <a:satOff val="0"/>
                <a:lumOff val="0"/>
                <a:alphaOff val="0"/>
                <a:shade val="85000"/>
              </a:schemeClr>
            </a:gs>
            <a:gs pos="100000">
              <a:schemeClr val="accent6">
                <a:hueOff val="0"/>
                <a:satOff val="0"/>
                <a:lumOff val="0"/>
                <a:alphaOff val="0"/>
                <a:tint val="90000"/>
                <a:alpha val="100000"/>
                <a:satMod val="200000"/>
              </a:schemeClr>
            </a:gs>
          </a:gsLst>
          <a:path path="circle">
            <a:fillToRect l="100000" t="100000" r="100000" b="100000"/>
          </a:path>
        </a:gradFill>
        <a:ln w="9525" cap="flat" cmpd="sng" algn="ctr">
          <a:solidFill>
            <a:schemeClr val="accent6">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CD99139-0DF9-7E47-B504-1D570E89E327}">
      <dsp:nvSpPr>
        <dsp:cNvPr id="0" name=""/>
        <dsp:cNvSpPr/>
      </dsp:nvSpPr>
      <dsp:spPr>
        <a:xfrm>
          <a:off x="0" y="2095500"/>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system's DRM elapsed time shall not exceed 5 minutes.</a:t>
          </a:r>
          <a:endParaRPr lang="en-US" sz="1500" kern="1200"/>
        </a:p>
      </dsp:txBody>
      <dsp:txXfrm>
        <a:off x="0" y="2095500"/>
        <a:ext cx="6858000" cy="523875"/>
      </dsp:txXfrm>
    </dsp:sp>
    <dsp:sp modelId="{B9CA289F-595D-9946-9CBE-630646000BED}">
      <dsp:nvSpPr>
        <dsp:cNvPr id="0" name=""/>
        <dsp:cNvSpPr/>
      </dsp:nvSpPr>
      <dsp:spPr>
        <a:xfrm>
          <a:off x="0" y="2619374"/>
          <a:ext cx="68580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23CED4F9-3866-8642-BEA7-E3F4790BFFF9}">
      <dsp:nvSpPr>
        <dsp:cNvPr id="0" name=""/>
        <dsp:cNvSpPr/>
      </dsp:nvSpPr>
      <dsp:spPr>
        <a:xfrm>
          <a:off x="0" y="2619374"/>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 vehicle shall have a drop height of at least 1 inch.</a:t>
          </a:r>
          <a:endParaRPr lang="en-US" sz="1500" kern="1200"/>
        </a:p>
      </dsp:txBody>
      <dsp:txXfrm>
        <a:off x="0" y="2619374"/>
        <a:ext cx="6858000" cy="523875"/>
      </dsp:txXfrm>
    </dsp:sp>
    <dsp:sp modelId="{0B603DD4-885A-734B-9721-A77654C2A315}">
      <dsp:nvSpPr>
        <dsp:cNvPr id="0" name=""/>
        <dsp:cNvSpPr/>
      </dsp:nvSpPr>
      <dsp:spPr>
        <a:xfrm>
          <a:off x="0" y="3143250"/>
          <a:ext cx="68580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1FB312AA-92D0-9842-AF01-C45BE69EFED0}">
      <dsp:nvSpPr>
        <dsp:cNvPr id="0" name=""/>
        <dsp:cNvSpPr/>
      </dsp:nvSpPr>
      <dsp:spPr>
        <a:xfrm>
          <a:off x="0" y="3143249"/>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refueling time of the system shall not exceed 60 seconds.</a:t>
          </a:r>
          <a:endParaRPr lang="en-US" sz="1500" kern="1200"/>
        </a:p>
      </dsp:txBody>
      <dsp:txXfrm>
        <a:off x="0" y="3143249"/>
        <a:ext cx="6858000" cy="523875"/>
      </dsp:txXfrm>
    </dsp:sp>
    <dsp:sp modelId="{D8110937-EC13-144E-9D87-7C144EFA8FDB}">
      <dsp:nvSpPr>
        <dsp:cNvPr id="0" name=""/>
        <dsp:cNvSpPr/>
      </dsp:nvSpPr>
      <dsp:spPr>
        <a:xfrm>
          <a:off x="0" y="3667125"/>
          <a:ext cx="68580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1CB6C95-47A4-4944-8F36-275989527F31}">
      <dsp:nvSpPr>
        <dsp:cNvPr id="0" name=""/>
        <dsp:cNvSpPr/>
      </dsp:nvSpPr>
      <dsp:spPr>
        <a:xfrm>
          <a:off x="0" y="3667124"/>
          <a:ext cx="68580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baseline="0" smtClean="0"/>
            <a:t>The system's life-cycle cost shall not exceed $50,000.</a:t>
          </a:r>
          <a:endParaRPr lang="en-US" sz="1500" kern="1200"/>
        </a:p>
      </dsp:txBody>
      <dsp:txXfrm>
        <a:off x="0" y="3667124"/>
        <a:ext cx="6858000" cy="523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9D2B8-6248-D841-89EE-20B84F3357D8}">
      <dsp:nvSpPr>
        <dsp:cNvPr id="0" name=""/>
        <dsp:cNvSpPr/>
      </dsp:nvSpPr>
      <dsp:spPr>
        <a:xfrm>
          <a:off x="0" y="502"/>
          <a:ext cx="79248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1D42447D-7068-A948-9A60-D3F989CDC561}">
      <dsp:nvSpPr>
        <dsp:cNvPr id="0" name=""/>
        <dsp:cNvSpPr/>
      </dsp:nvSpPr>
      <dsp:spPr>
        <a:xfrm>
          <a:off x="0" y="502"/>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Determine the size of the SMETAL-V Storage Container.</a:t>
          </a:r>
          <a:endParaRPr lang="en-US" sz="1400" kern="1200"/>
        </a:p>
      </dsp:txBody>
      <dsp:txXfrm>
        <a:off x="0" y="502"/>
        <a:ext cx="7924800" cy="457088"/>
      </dsp:txXfrm>
    </dsp:sp>
    <dsp:sp modelId="{DBC732EE-7364-354D-A9D3-9B76BB5B75CB}">
      <dsp:nvSpPr>
        <dsp:cNvPr id="0" name=""/>
        <dsp:cNvSpPr/>
      </dsp:nvSpPr>
      <dsp:spPr>
        <a:xfrm>
          <a:off x="0" y="457590"/>
          <a:ext cx="79248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3513D831-ECD4-7D48-B1DD-B712A61E8FCD}">
      <dsp:nvSpPr>
        <dsp:cNvPr id="0" name=""/>
        <dsp:cNvSpPr/>
      </dsp:nvSpPr>
      <dsp:spPr>
        <a:xfrm>
          <a:off x="0" y="457590"/>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Place the SMETAL-V in the deployed state with batteries removed and SMETAL-V Programming Unit off.</a:t>
          </a:r>
          <a:endParaRPr lang="en-US" sz="1400" kern="1200"/>
        </a:p>
      </dsp:txBody>
      <dsp:txXfrm>
        <a:off x="0" y="457590"/>
        <a:ext cx="7924800" cy="457088"/>
      </dsp:txXfrm>
    </dsp:sp>
    <dsp:sp modelId="{177E6787-2EAB-6A4F-B294-FFDD70C849FA}">
      <dsp:nvSpPr>
        <dsp:cNvPr id="0" name=""/>
        <dsp:cNvSpPr/>
      </dsp:nvSpPr>
      <dsp:spPr>
        <a:xfrm>
          <a:off x="0" y="914679"/>
          <a:ext cx="79248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3573470-BFE9-5145-B925-70B8BD8A9D82}">
      <dsp:nvSpPr>
        <dsp:cNvPr id="0" name=""/>
        <dsp:cNvSpPr/>
      </dsp:nvSpPr>
      <dsp:spPr>
        <a:xfrm>
          <a:off x="0" y="914679"/>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Place the SMETAL-V into the ready state and determine Deployed-to-Ready Time.</a:t>
          </a:r>
          <a:endParaRPr lang="en-US" sz="1400" kern="1200"/>
        </a:p>
      </dsp:txBody>
      <dsp:txXfrm>
        <a:off x="0" y="914679"/>
        <a:ext cx="7924800" cy="457088"/>
      </dsp:txXfrm>
    </dsp:sp>
    <dsp:sp modelId="{B1932AEA-243E-1E4A-8F1C-C24479793D96}">
      <dsp:nvSpPr>
        <dsp:cNvPr id="0" name=""/>
        <dsp:cNvSpPr/>
      </dsp:nvSpPr>
      <dsp:spPr>
        <a:xfrm>
          <a:off x="0" y="1371767"/>
          <a:ext cx="7924800" cy="0"/>
        </a:xfrm>
        <a:prstGeom prst="line">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0BF260D-A94D-F042-8001-D3FF91906686}">
      <dsp:nvSpPr>
        <dsp:cNvPr id="0" name=""/>
        <dsp:cNvSpPr/>
      </dsp:nvSpPr>
      <dsp:spPr>
        <a:xfrm>
          <a:off x="0" y="1371767"/>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Drop the SMETAL-V onto the DRM start position and verify Vehicle Drop Height threshold.</a:t>
          </a:r>
          <a:endParaRPr lang="en-US" sz="1400" kern="1200"/>
        </a:p>
      </dsp:txBody>
      <dsp:txXfrm>
        <a:off x="0" y="1371767"/>
        <a:ext cx="7924800" cy="457088"/>
      </dsp:txXfrm>
    </dsp:sp>
    <dsp:sp modelId="{48EAED39-9CAE-D24B-BFED-CDBB8C07AB34}">
      <dsp:nvSpPr>
        <dsp:cNvPr id="0" name=""/>
        <dsp:cNvSpPr/>
      </dsp:nvSpPr>
      <dsp:spPr>
        <a:xfrm>
          <a:off x="0" y="1828855"/>
          <a:ext cx="7924800" cy="0"/>
        </a:xfrm>
        <a:prstGeom prst="line">
          <a:avLst/>
        </a:prstGeom>
        <a:gradFill rotWithShape="0">
          <a:gsLst>
            <a:gs pos="0">
              <a:schemeClr val="accent6">
                <a:hueOff val="0"/>
                <a:satOff val="0"/>
                <a:lumOff val="0"/>
                <a:alphaOff val="0"/>
                <a:shade val="85000"/>
              </a:schemeClr>
            </a:gs>
            <a:gs pos="100000">
              <a:schemeClr val="accent6">
                <a:hueOff val="0"/>
                <a:satOff val="0"/>
                <a:lumOff val="0"/>
                <a:alphaOff val="0"/>
                <a:tint val="90000"/>
                <a:alpha val="100000"/>
                <a:satMod val="200000"/>
              </a:schemeClr>
            </a:gs>
          </a:gsLst>
          <a:path path="circle">
            <a:fillToRect l="100000" t="100000" r="100000" b="100000"/>
          </a:path>
        </a:gradFill>
        <a:ln w="9525" cap="flat" cmpd="sng" algn="ctr">
          <a:solidFill>
            <a:schemeClr val="accent6">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EB7F72C8-579B-6F4D-8319-7F6CD77FB68D}">
      <dsp:nvSpPr>
        <dsp:cNvPr id="0" name=""/>
        <dsp:cNvSpPr/>
      </dsp:nvSpPr>
      <dsp:spPr>
        <a:xfrm>
          <a:off x="0" y="1828855"/>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Carry out the DRM and measure DRM Elapsed Time. Then place the SMETAL-V in the ready state.</a:t>
          </a:r>
          <a:endParaRPr lang="en-US" sz="1400" kern="1200"/>
        </a:p>
      </dsp:txBody>
      <dsp:txXfrm>
        <a:off x="0" y="1828855"/>
        <a:ext cx="7924800" cy="457088"/>
      </dsp:txXfrm>
    </dsp:sp>
    <dsp:sp modelId="{727C0C8C-BEB8-3E4A-9335-A0684B9472E2}">
      <dsp:nvSpPr>
        <dsp:cNvPr id="0" name=""/>
        <dsp:cNvSpPr/>
      </dsp:nvSpPr>
      <dsp:spPr>
        <a:xfrm>
          <a:off x="0" y="2285944"/>
          <a:ext cx="79248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C08E1D27-30C8-3141-9656-96B196529B47}">
      <dsp:nvSpPr>
        <dsp:cNvPr id="0" name=""/>
        <dsp:cNvSpPr/>
      </dsp:nvSpPr>
      <dsp:spPr>
        <a:xfrm>
          <a:off x="0" y="2285944"/>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Carry out a battery replacement with new batteries to determine Refueling Time.</a:t>
          </a:r>
          <a:endParaRPr lang="en-US" sz="1400" kern="1200"/>
        </a:p>
      </dsp:txBody>
      <dsp:txXfrm>
        <a:off x="0" y="2285944"/>
        <a:ext cx="7924800" cy="457088"/>
      </dsp:txXfrm>
    </dsp:sp>
    <dsp:sp modelId="{F4533537-A41A-CC42-825C-EE0F0179ACC6}">
      <dsp:nvSpPr>
        <dsp:cNvPr id="0" name=""/>
        <dsp:cNvSpPr/>
      </dsp:nvSpPr>
      <dsp:spPr>
        <a:xfrm>
          <a:off x="0" y="2743032"/>
          <a:ext cx="79248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07AFC5CA-4610-254F-922F-5D633B579E2F}">
      <dsp:nvSpPr>
        <dsp:cNvPr id="0" name=""/>
        <dsp:cNvSpPr/>
      </dsp:nvSpPr>
      <dsp:spPr>
        <a:xfrm>
          <a:off x="0" y="2743032"/>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Carry out the DRM a second time and measure DRM Elapsed Time. Then place the SMETAL-V in the ready state.</a:t>
          </a:r>
          <a:endParaRPr lang="en-US" sz="1400" kern="1200"/>
        </a:p>
      </dsp:txBody>
      <dsp:txXfrm>
        <a:off x="0" y="2743032"/>
        <a:ext cx="7924800" cy="457088"/>
      </dsp:txXfrm>
    </dsp:sp>
    <dsp:sp modelId="{4AD2755C-1C35-CC49-B7DB-0765A6900B99}">
      <dsp:nvSpPr>
        <dsp:cNvPr id="0" name=""/>
        <dsp:cNvSpPr/>
      </dsp:nvSpPr>
      <dsp:spPr>
        <a:xfrm>
          <a:off x="0" y="3200120"/>
          <a:ext cx="79248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ED67117E-4EBD-4F43-8AAF-0615FFE9FE60}">
      <dsp:nvSpPr>
        <dsp:cNvPr id="0" name=""/>
        <dsp:cNvSpPr/>
      </dsp:nvSpPr>
      <dsp:spPr>
        <a:xfrm>
          <a:off x="0" y="3200120"/>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Weigh the SMETAL-V to determine Vehicle Weight using a suitable postage or other scale.</a:t>
          </a:r>
          <a:endParaRPr lang="en-US" sz="1400" kern="1200"/>
        </a:p>
      </dsp:txBody>
      <dsp:txXfrm>
        <a:off x="0" y="3200120"/>
        <a:ext cx="7924800" cy="457088"/>
      </dsp:txXfrm>
    </dsp:sp>
    <dsp:sp modelId="{09AD7D9B-377F-5D43-B71E-4E3416B5292A}">
      <dsp:nvSpPr>
        <dsp:cNvPr id="0" name=""/>
        <dsp:cNvSpPr/>
      </dsp:nvSpPr>
      <dsp:spPr>
        <a:xfrm>
          <a:off x="0" y="3657209"/>
          <a:ext cx="7924800" cy="0"/>
        </a:xfrm>
        <a:prstGeom prst="line">
          <a:avLst/>
        </a:prstGeom>
        <a:gradFill rotWithShape="0">
          <a:gsLst>
            <a:gs pos="0">
              <a:schemeClr val="accent5">
                <a:hueOff val="0"/>
                <a:satOff val="0"/>
                <a:lumOff val="0"/>
                <a:alphaOff val="0"/>
                <a:shade val="85000"/>
              </a:schemeClr>
            </a:gs>
            <a:gs pos="100000">
              <a:schemeClr val="accent5">
                <a:hueOff val="0"/>
                <a:satOff val="0"/>
                <a:lumOff val="0"/>
                <a:alphaOff val="0"/>
                <a:tint val="90000"/>
                <a:alpha val="100000"/>
                <a:satMod val="2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105970A-AFDE-954D-9F7E-55D42331BAF0}">
      <dsp:nvSpPr>
        <dsp:cNvPr id="0" name=""/>
        <dsp:cNvSpPr/>
      </dsp:nvSpPr>
      <dsp:spPr>
        <a:xfrm>
          <a:off x="0" y="3657209"/>
          <a:ext cx="792480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smtClean="0"/>
            <a:t>Place the SMETAL-V into the deployed state, collect and organize the recorded data, and terminate the LOE.</a:t>
          </a:r>
          <a:endParaRPr lang="en-US" sz="1400" kern="1200"/>
        </a:p>
      </dsp:txBody>
      <dsp:txXfrm>
        <a:off x="0" y="3657209"/>
        <a:ext cx="7924800" cy="4570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4AA5-69FD-4041-9EFD-4F7839FC0E05}">
      <dsp:nvSpPr>
        <dsp:cNvPr id="0" name=""/>
        <dsp:cNvSpPr/>
      </dsp:nvSpPr>
      <dsp:spPr>
        <a:xfrm>
          <a:off x="0" y="1528"/>
          <a:ext cx="77724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38544F16-AAD9-7948-8FE4-ECBF816CD05E}">
      <dsp:nvSpPr>
        <dsp:cNvPr id="0" name=""/>
        <dsp:cNvSpPr/>
      </dsp:nvSpPr>
      <dsp:spPr>
        <a:xfrm>
          <a:off x="0" y="1528"/>
          <a:ext cx="7772400" cy="104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Variant D has performed significantly better in almost all OMOEs, while exhibiting reasonable lifecycle costs, total ownership costs, and low risk.</a:t>
          </a:r>
          <a:endParaRPr lang="en-US" sz="2200" kern="1200"/>
        </a:p>
      </dsp:txBody>
      <dsp:txXfrm>
        <a:off x="0" y="1528"/>
        <a:ext cx="7772400" cy="1042497"/>
      </dsp:txXfrm>
    </dsp:sp>
    <dsp:sp modelId="{0ED089AF-FC56-2E4A-ADA3-60EC5952E5C4}">
      <dsp:nvSpPr>
        <dsp:cNvPr id="0" name=""/>
        <dsp:cNvSpPr/>
      </dsp:nvSpPr>
      <dsp:spPr>
        <a:xfrm>
          <a:off x="0" y="1044026"/>
          <a:ext cx="77724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51516320-68A3-DF4C-9574-DE65DE8108EE}">
      <dsp:nvSpPr>
        <dsp:cNvPr id="0" name=""/>
        <dsp:cNvSpPr/>
      </dsp:nvSpPr>
      <dsp:spPr>
        <a:xfrm>
          <a:off x="0" y="1044026"/>
          <a:ext cx="7772400" cy="104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Variant D’s consistency in test results indicates that it exhibits stability and predictability in most aspects of operation.</a:t>
          </a:r>
          <a:endParaRPr lang="en-US" sz="2200" kern="1200" dirty="0"/>
        </a:p>
      </dsp:txBody>
      <dsp:txXfrm>
        <a:off x="0" y="1044026"/>
        <a:ext cx="7772400" cy="1042497"/>
      </dsp:txXfrm>
    </dsp:sp>
    <dsp:sp modelId="{A1B5EF45-776E-CF43-9A01-EC27DE271B23}">
      <dsp:nvSpPr>
        <dsp:cNvPr id="0" name=""/>
        <dsp:cNvSpPr/>
      </dsp:nvSpPr>
      <dsp:spPr>
        <a:xfrm>
          <a:off x="0" y="2086523"/>
          <a:ext cx="7772400" cy="0"/>
        </a:xfrm>
        <a:prstGeom prst="line">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22809A4-EDCC-674F-9EC1-9181C6212558}">
      <dsp:nvSpPr>
        <dsp:cNvPr id="0" name=""/>
        <dsp:cNvSpPr/>
      </dsp:nvSpPr>
      <dsp:spPr>
        <a:xfrm>
          <a:off x="0" y="2086523"/>
          <a:ext cx="7772400" cy="104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Further developmental activities and spending shall be focused on variant D.</a:t>
          </a:r>
          <a:endParaRPr lang="en-US" sz="2200" kern="1200"/>
        </a:p>
      </dsp:txBody>
      <dsp:txXfrm>
        <a:off x="0" y="2086523"/>
        <a:ext cx="7772400" cy="10424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B7CB0-02EC-9B48-95BF-0D56698F992E}">
      <dsp:nvSpPr>
        <dsp:cNvPr id="0" name=""/>
        <dsp:cNvSpPr/>
      </dsp:nvSpPr>
      <dsp:spPr>
        <a:xfrm>
          <a:off x="0" y="0"/>
          <a:ext cx="7620000" cy="0"/>
        </a:xfrm>
        <a:prstGeom prst="line">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1024D88-1AEB-6B45-B78C-7CAD7E8B6442}">
      <dsp:nvSpPr>
        <dsp:cNvPr id="0" name=""/>
        <dsp:cNvSpPr/>
      </dsp:nvSpPr>
      <dsp:spPr>
        <a:xfrm>
          <a:off x="0" y="0"/>
          <a:ext cx="7620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Increase Mission Reliability – Incorporate water tight electrical connections and hardened (drive) track links.</a:t>
          </a:r>
          <a:endParaRPr lang="en-US" sz="2400" kern="1200" dirty="0"/>
        </a:p>
      </dsp:txBody>
      <dsp:txXfrm>
        <a:off x="0" y="0"/>
        <a:ext cx="7620000" cy="952500"/>
      </dsp:txXfrm>
    </dsp:sp>
    <dsp:sp modelId="{3B2D3CC5-6980-024B-BB63-9E24750DAE10}">
      <dsp:nvSpPr>
        <dsp:cNvPr id="0" name=""/>
        <dsp:cNvSpPr/>
      </dsp:nvSpPr>
      <dsp:spPr>
        <a:xfrm>
          <a:off x="0" y="952500"/>
          <a:ext cx="7620000" cy="0"/>
        </a:xfrm>
        <a:prstGeom prst="line">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F9F1165-4A21-D943-95BB-BC5E3F816779}">
      <dsp:nvSpPr>
        <dsp:cNvPr id="0" name=""/>
        <dsp:cNvSpPr/>
      </dsp:nvSpPr>
      <dsp:spPr>
        <a:xfrm>
          <a:off x="0" y="952500"/>
          <a:ext cx="7620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Decrease DRM Elapsed time – Incorporate  high speed drive train, faster computing hardware and higher sensitivity sensor system</a:t>
          </a:r>
          <a:endParaRPr lang="en-US" sz="2400" kern="1200"/>
        </a:p>
      </dsp:txBody>
      <dsp:txXfrm>
        <a:off x="0" y="952500"/>
        <a:ext cx="7620000" cy="952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9E2349-B7FC-1848-AA5A-3407AF86D0A3}" type="datetimeFigureOut">
              <a:rPr lang="en-US" smtClean="0"/>
              <a:pPr/>
              <a:t>3/9/12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F0FD22-26CD-494A-9AAF-8254FD4EABFE}" type="slidenum">
              <a:rPr lang="en-US" smtClean="0"/>
              <a:pPr/>
              <a:t>‹#›</a:t>
            </a:fld>
            <a:endParaRPr lang="en-US"/>
          </a:p>
        </p:txBody>
      </p:sp>
    </p:spTree>
    <p:extLst>
      <p:ext uri="{BB962C8B-B14F-4D97-AF65-F5344CB8AC3E}">
        <p14:creationId xmlns:p14="http://schemas.microsoft.com/office/powerpoint/2010/main" val="7726526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team.</a:t>
            </a:r>
          </a:p>
          <a:p>
            <a:r>
              <a:rPr lang="en-US" dirty="0" smtClean="0"/>
              <a:t>Introduce team members</a:t>
            </a:r>
          </a:p>
          <a:p>
            <a:endParaRPr lang="en-US" dirty="0" smtClean="0"/>
          </a:p>
          <a:p>
            <a:r>
              <a:rPr lang="en-US" dirty="0" smtClean="0"/>
              <a:t>We were</a:t>
            </a:r>
            <a:r>
              <a:rPr lang="en-US" baseline="0" dirty="0" smtClean="0"/>
              <a:t> asked to evaluate from a systems engineering perspective 4 candidate prototype systems designed to affect area clearing of IEDs.</a:t>
            </a:r>
          </a:p>
          <a:p>
            <a:r>
              <a:rPr lang="en-US" baseline="0" dirty="0" smtClean="0"/>
              <a:t>We briefly discuss the problem and proposed solutions.  Then we describe our evaluation process and present our findings.</a:t>
            </a:r>
          </a:p>
          <a:p>
            <a:endParaRPr lang="en-US" baseline="0" dirty="0" smtClean="0"/>
          </a:p>
          <a:p>
            <a:r>
              <a:rPr lang="en-US" baseline="0" dirty="0" smtClean="0"/>
              <a:t>We will be making a recommendation to you regarding the best overall candidate solution.</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a:t>
            </a:fld>
            <a:endParaRPr lang="en-US"/>
          </a:p>
        </p:txBody>
      </p:sp>
    </p:spTree>
    <p:extLst>
      <p:ext uri="{BB962C8B-B14F-4D97-AF65-F5344CB8AC3E}">
        <p14:creationId xmlns:p14="http://schemas.microsoft.com/office/powerpoint/2010/main" val="388993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F0FD22-26CD-494A-9AAF-8254FD4EABFE}" type="slidenum">
              <a:rPr lang="en-US" smtClean="0"/>
              <a:pPr/>
              <a:t>10</a:t>
            </a:fld>
            <a:endParaRPr lang="en-US"/>
          </a:p>
        </p:txBody>
      </p:sp>
    </p:spTree>
    <p:extLst>
      <p:ext uri="{BB962C8B-B14F-4D97-AF65-F5344CB8AC3E}">
        <p14:creationId xmlns:p14="http://schemas.microsoft.com/office/powerpoint/2010/main" val="14432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OV-1 shows a high-level conceptual view of the operational</a:t>
            </a:r>
            <a:r>
              <a:rPr lang="en-US" baseline="0" dirty="0" smtClean="0"/>
              <a:t> and deployment environment of the system as well as all of its physical components, operators, and support.</a:t>
            </a:r>
            <a:endParaRPr lang="en-US" dirty="0" smtClean="0"/>
          </a:p>
        </p:txBody>
      </p:sp>
      <p:sp>
        <p:nvSpPr>
          <p:cNvPr id="4" name="Slide Number Placeholder 3"/>
          <p:cNvSpPr>
            <a:spLocks noGrp="1"/>
          </p:cNvSpPr>
          <p:nvPr>
            <p:ph type="sldNum" sz="quarter" idx="10"/>
          </p:nvPr>
        </p:nvSpPr>
        <p:spPr/>
        <p:txBody>
          <a:bodyPr/>
          <a:lstStyle/>
          <a:p>
            <a:fld id="{63F0FD22-26CD-494A-9AAF-8254FD4EABFE}" type="slidenum">
              <a:rPr lang="en-US" smtClean="0"/>
              <a:pPr/>
              <a:t>11</a:t>
            </a:fld>
            <a:endParaRPr lang="en-US"/>
          </a:p>
        </p:txBody>
      </p:sp>
    </p:spTree>
    <p:extLst>
      <p:ext uri="{BB962C8B-B14F-4D97-AF65-F5344CB8AC3E}">
        <p14:creationId xmlns:p14="http://schemas.microsoft.com/office/powerpoint/2010/main" val="40760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SV-4b is based off the OV-1 and was a useful tool in determining top-level system requirements.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The following figures lend insight into the system in several ways. They provide us with an increased understanding of logical encapsulation of data and functionality that informs software best practices, modular design, distributed development, and component re-use. Similarly, they help us to understand the physical encapsulation of functionality that informs modular design and manufacturing.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system timing and cohesiveness is critical to a well-functioning system and ultimately to a high mission success rate, it is important to note that the diagrams also inform our understanding of data flow needs including system timing requirements and lend an increased understanding of requirements for interoperability among component system parts. </a:t>
            </a:r>
            <a:endParaRPr lang="en-US" dirty="0" smtClean="0"/>
          </a:p>
        </p:txBody>
      </p:sp>
      <p:sp>
        <p:nvSpPr>
          <p:cNvPr id="4" name="Slide Number Placeholder 3"/>
          <p:cNvSpPr>
            <a:spLocks noGrp="1"/>
          </p:cNvSpPr>
          <p:nvPr>
            <p:ph type="sldNum" sz="quarter" idx="10"/>
          </p:nvPr>
        </p:nvSpPr>
        <p:spPr/>
        <p:txBody>
          <a:bodyPr/>
          <a:lstStyle/>
          <a:p>
            <a:fld id="{63F0FD22-26CD-494A-9AAF-8254FD4EABFE}" type="slidenum">
              <a:rPr lang="en-US" smtClean="0"/>
              <a:pPr/>
              <a:t>12</a:t>
            </a:fld>
            <a:endParaRPr lang="en-US"/>
          </a:p>
        </p:txBody>
      </p:sp>
    </p:spTree>
    <p:extLst>
      <p:ext uri="{BB962C8B-B14F-4D97-AF65-F5344CB8AC3E}">
        <p14:creationId xmlns:p14="http://schemas.microsoft.com/office/powerpoint/2010/main" val="407606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successfully achieve the goal of providing area specific, detection and clearance of improvised explosive devices (IEDs) while meeting stakeholder requirements, proper testing, evaluation and analysis was carried out. Testing is a continuous process that should occur throughout the system’s lifecycle. There are two reasons for test and evaluation: verifying specifications/requirements and managing risk. </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13</a:t>
            </a:fld>
            <a:endParaRPr lang="en-US"/>
          </a:p>
        </p:txBody>
      </p:sp>
    </p:spTree>
    <p:extLst>
      <p:ext uri="{BB962C8B-B14F-4D97-AF65-F5344CB8AC3E}">
        <p14:creationId xmlns:p14="http://schemas.microsoft.com/office/powerpoint/2010/main" val="410196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SMETAL-V Limited Objective Exercise (LOE) was used to test the various alternatives against a standard test set to gage the progress of the prototypes. The SMETAL-V program has had four respondents to the advanced development prototype competition, three of which developed working robots that were able to complete the LOE. To remove bias, each of these</a:t>
            </a:r>
            <a:r>
              <a:rPr lang="en-US" baseline="0" dirty="0" smtClean="0"/>
              <a:t> </a:t>
            </a:r>
            <a:r>
              <a:rPr lang="en-US" dirty="0" smtClean="0"/>
              <a:t>variants competing in the LOE were identified by the labels A, B, C, and D respectively. A contractor performed the LOE with the aid of PEO-IED and results were certified by government T&amp;E personnel.</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14</a:t>
            </a:fld>
            <a:endParaRPr lang="en-US"/>
          </a:p>
        </p:txBody>
      </p:sp>
    </p:spTree>
    <p:extLst>
      <p:ext uri="{BB962C8B-B14F-4D97-AF65-F5344CB8AC3E}">
        <p14:creationId xmlns:p14="http://schemas.microsoft.com/office/powerpoint/2010/main" val="4101962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assessment of the individual functional features of the SMETAL-V system next result in further technology trade off studies and potentially function as guideline for capability integration. Through the use of variance analysis, a report on the statistical similarity of test data means to the provided thresholds and goals is generated. It was concluded that such an assessment alone would not provide for a complete analysis of the highest performing variant, but instead only state absolute similarity between a data set and a constant value. Further analysis revealed that prototype variant D is the highest performing overall, and still meets all of the KPP thresholds.</a:t>
            </a:r>
          </a:p>
          <a:p>
            <a:r>
              <a:rPr lang="en-US" dirty="0" smtClean="0"/>
              <a:t>    It is our recommendation that we proceed with development and further test and evaluation of prototype variant D. A higher level effort will be applied to improving the DRM Elapsed Time KPP values of variant D to ensure that the prototype variant meets or exceeds the goal value.</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15</a:t>
            </a:fld>
            <a:endParaRPr lang="en-US"/>
          </a:p>
        </p:txBody>
      </p:sp>
    </p:spTree>
    <p:extLst>
      <p:ext uri="{BB962C8B-B14F-4D97-AF65-F5344CB8AC3E}">
        <p14:creationId xmlns:p14="http://schemas.microsoft.com/office/powerpoint/2010/main" val="4101962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smtClean="0"/>
              <a:t>An important metric of any system is cost. To determine whether or not each variant could meet cost constraints, a cost assessment was performed.</a:t>
            </a:r>
          </a:p>
          <a:p>
            <a:pPr>
              <a:buFontTx/>
              <a:buChar char="-"/>
            </a:pPr>
            <a:r>
              <a:rPr lang="en-US" baseline="0" dirty="0" smtClean="0"/>
              <a:t> Both LCC and TOC were estimated for comparison purposes. The team evaluated cost for a single system as well as looking into the costs of multiple systems including a 6% discount (the discounted costs are more representative of what we could expect to see once the systems/system components are mass production)</a:t>
            </a:r>
          </a:p>
          <a:p>
            <a:pPr>
              <a:buFontTx/>
              <a:buChar char="-"/>
            </a:pPr>
            <a:r>
              <a:rPr lang="en-US" baseline="0" dirty="0" smtClean="0"/>
              <a:t>In determining TOC, certain assumptions were used such as a single, initial training cost per system, and a system production of 10 units over the next 10 years.</a:t>
            </a:r>
          </a:p>
          <a:p>
            <a:pPr>
              <a:buFontTx/>
              <a:buChar char="-"/>
            </a:pPr>
            <a:r>
              <a:rPr lang="en-US" baseline="0" dirty="0" smtClean="0"/>
              <a:t> Overall, purely looking at JUST the LCC, indicated that both variants A and C were able to meet the cost KPP, however, additional analysis looking at CAIV and potential return on investment is required and discussed later on within this presentation.</a:t>
            </a:r>
          </a:p>
          <a:p>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16</a:t>
            </a:fld>
            <a:endParaRPr lang="en-US"/>
          </a:p>
        </p:txBody>
      </p:sp>
    </p:spTree>
    <p:extLst>
      <p:ext uri="{BB962C8B-B14F-4D97-AF65-F5344CB8AC3E}">
        <p14:creationId xmlns:p14="http://schemas.microsoft.com/office/powerpoint/2010/main" val="291343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creating weighting</a:t>
            </a:r>
            <a:r>
              <a:rPr lang="en-US" baseline="0" dirty="0" smtClean="0"/>
              <a:t> for specific KPPs, an OMOE score was calculated to rank the variants. This provides us with a quantifiable measure of overall system performance while still considering stakeholder preference. </a:t>
            </a:r>
          </a:p>
          <a:p>
            <a:endParaRPr lang="en-US" baseline="0" dirty="0" smtClean="0"/>
          </a:p>
          <a:p>
            <a:r>
              <a:rPr lang="en-US" baseline="0" dirty="0" smtClean="0"/>
              <a:t>Based on this calculation, Variant D outperforms all other variants. </a:t>
            </a:r>
            <a:endParaRPr lang="en-US" dirty="0" smtClean="0"/>
          </a:p>
          <a:p>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17</a:t>
            </a:fld>
            <a:endParaRPr lang="en-US"/>
          </a:p>
        </p:txBody>
      </p:sp>
    </p:spTree>
    <p:extLst>
      <p:ext uri="{BB962C8B-B14F-4D97-AF65-F5344CB8AC3E}">
        <p14:creationId xmlns:p14="http://schemas.microsoft.com/office/powerpoint/2010/main" val="4249916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smtClean="0"/>
              <a:t>Risk Analysis of each Variant based on Selected Components</a:t>
            </a:r>
          </a:p>
          <a:p>
            <a:endParaRPr lang="en-US" sz="1200" cap="none" dirty="0" smtClean="0"/>
          </a:p>
          <a:p>
            <a:r>
              <a:rPr lang="en-US" sz="1200" cap="none" dirty="0" smtClean="0"/>
              <a:t>A risk assessment</a:t>
            </a:r>
            <a:r>
              <a:rPr lang="en-US" sz="1200" cap="none" baseline="0" dirty="0" smtClean="0"/>
              <a:t> of each of the variants based on 4 selected components was conducted. This assessment helps to determine which systems are the most risky overall while providing details on which specific component adds or alleviates risk with regard to each variant. Each variant’s results can be seen in the four likelihood vs. consequence risk charts. Red indicating a high level of risk, yellow indicating a medium level, and green a low level.</a:t>
            </a:r>
          </a:p>
          <a:p>
            <a:endParaRPr lang="en-US" sz="1200" cap="none" baseline="0" dirty="0" smtClean="0"/>
          </a:p>
          <a:p>
            <a:r>
              <a:rPr lang="en-US" sz="1200" cap="none" baseline="0" dirty="0" smtClean="0"/>
              <a:t>In each case, we are examining the probability and potential negative result should a component fail to perform as intended.</a:t>
            </a:r>
            <a:endParaRPr lang="en-US" dirty="0" smtClean="0"/>
          </a:p>
          <a:p>
            <a:pPr marL="171450" indent="-171450">
              <a:buFontTx/>
              <a:buChar char="-"/>
            </a:pPr>
            <a:endParaRPr lang="en-US" dirty="0" smtClean="0"/>
          </a:p>
          <a:p>
            <a:r>
              <a:rPr lang="en-US" dirty="0" smtClean="0"/>
              <a:t>Red = High Risk, Yellow = Medium Risk, Green = Low Risk.</a:t>
            </a:r>
          </a:p>
          <a:p>
            <a:r>
              <a:rPr lang="en-US" dirty="0" smtClean="0"/>
              <a:t>               </a:t>
            </a:r>
          </a:p>
          <a:p>
            <a:pPr marL="171450" indent="-171450">
              <a:buFontTx/>
              <a:buChar char="-"/>
            </a:pPr>
            <a:r>
              <a:rPr lang="en-US" dirty="0" smtClean="0"/>
              <a:t>Variant D is the only alternative with all low risk.</a:t>
            </a:r>
          </a:p>
          <a:p>
            <a:pPr marL="0" indent="0">
              <a:buFontTx/>
              <a:buNone/>
            </a:pP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18</a:t>
            </a:fld>
            <a:endParaRPr lang="en-US"/>
          </a:p>
        </p:txBody>
      </p:sp>
    </p:spTree>
    <p:extLst>
      <p:ext uri="{BB962C8B-B14F-4D97-AF65-F5344CB8AC3E}">
        <p14:creationId xmlns:p14="http://schemas.microsoft.com/office/powerpoint/2010/main" val="1466524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risk chart takes into consideration the results of each variant's risk assessment. Overall, Variant D shows the least amount of risk as all of the</a:t>
            </a:r>
            <a:r>
              <a:rPr lang="en-US" baseline="0" dirty="0" smtClean="0"/>
              <a:t> evaluated components have low risk levels.</a:t>
            </a:r>
            <a:endParaRPr lang="en-US" dirty="0" smtClean="0"/>
          </a:p>
          <a:p>
            <a:pPr marL="0" indent="0">
              <a:buFontTx/>
              <a:buNone/>
            </a:pPr>
            <a:endParaRPr lang="en-US" dirty="0" smtClean="0"/>
          </a:p>
          <a:p>
            <a:pPr marL="171450" indent="-171450">
              <a:buFontTx/>
              <a:buChar char="-"/>
            </a:pPr>
            <a:r>
              <a:rPr lang="en-US" dirty="0" smtClean="0"/>
              <a:t>No variant with high risk area</a:t>
            </a:r>
          </a:p>
          <a:p>
            <a:pPr marL="171450" indent="-171450">
              <a:buFontTx/>
              <a:buChar char="-"/>
            </a:pPr>
            <a:r>
              <a:rPr lang="en-US" dirty="0" smtClean="0"/>
              <a:t>Variant D is only alternative with all low risk levels</a:t>
            </a:r>
          </a:p>
          <a:p>
            <a:r>
              <a:rPr lang="en-US" dirty="0" smtClean="0"/>
              <a:t>-   Variant A is only alternative with all medium risk levels, making it the most risky.</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19</a:t>
            </a:fld>
            <a:endParaRPr lang="en-US"/>
          </a:p>
        </p:txBody>
      </p:sp>
    </p:spTree>
    <p:extLst>
      <p:ext uri="{BB962C8B-B14F-4D97-AF65-F5344CB8AC3E}">
        <p14:creationId xmlns:p14="http://schemas.microsoft.com/office/powerpoint/2010/main" val="143870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Improvised Explosive Devices (IEDs) are</a:t>
            </a:r>
            <a:r>
              <a:rPr lang="en-US" baseline="0" dirty="0" smtClean="0"/>
              <a:t> commonly used by enemies of the United States in current theaters of operation and pose a significant risk to both the operational security of the mission and the health and safety of our troops.  The problem of detecting and neutralizing IEDs falls into two domains, route clearing and area clearing.  </a:t>
            </a:r>
          </a:p>
          <a:p>
            <a:endParaRPr lang="en-US" baseline="0" dirty="0" smtClean="0"/>
          </a:p>
          <a:p>
            <a:r>
              <a:rPr lang="en-US" baseline="0" dirty="0" smtClean="0"/>
              <a:t>Route clearing removed IED threats from convoy routes, roadsides, and other heavily travelled paths.  The greatest impact of route clearing is to our warfighters as it directly affects troop movement.</a:t>
            </a:r>
          </a:p>
          <a:p>
            <a:endParaRPr lang="en-US" baseline="0" dirty="0" smtClean="0"/>
          </a:p>
          <a:p>
            <a:r>
              <a:rPr lang="en-US" baseline="0" dirty="0" smtClean="0"/>
              <a:t>Area cleaning is a somewhat different activity and generally involves detecting and neutralizing all IEDs in a given area of interest.  This could be an abandoned village, a town center, or any other area where our enemy anticipates sufficient US and coalition force strength to cause harm.  Besides being a direct threat to our warfighters, these IEDs pose a significant threat to the general indigenous population.  And so area clearing of IEDs not only has an impact on operational security, mission completion, and the welfare of our warfighters, it also impacts the humanitarian side of our mission in current theaters of operation.</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2</a:t>
            </a:fld>
            <a:endParaRPr lang="en-US"/>
          </a:p>
        </p:txBody>
      </p:sp>
    </p:spTree>
    <p:extLst>
      <p:ext uri="{BB962C8B-B14F-4D97-AF65-F5344CB8AC3E}">
        <p14:creationId xmlns:p14="http://schemas.microsoft.com/office/powerpoint/2010/main" val="1740870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contributor to overall risk</a:t>
            </a:r>
            <a:r>
              <a:rPr lang="en-US" baseline="0" dirty="0" smtClean="0"/>
              <a:t> is technology maturity. Each system variant was also evaluated based on its components’ maturity level. To measure maturity, the DOD’s standard TRL measurement tool was used. This tool is an indicator of what level of effort has been previously invested into a specific technology. Typically, those technologies reaching a level of around 6 or 7 are considered mature enough for integration into a system. In our case, the selected components fall within the range of TRL 3 – 7. Those components will low TRLs will require further research and development and therefore carry a certain amount of risk.</a:t>
            </a:r>
          </a:p>
          <a:p>
            <a:endParaRPr lang="en-US" dirty="0" smtClean="0"/>
          </a:p>
          <a:p>
            <a:r>
              <a:rPr lang="en-US" dirty="0" smtClean="0"/>
              <a:t>The sensors for variants B and C are the least mature and would need to be monitored closely moving forward to ensure technology is meeting thresholds without cost or schedule overruns.</a:t>
            </a:r>
            <a:endParaRPr lang="en-US" baseline="0" dirty="0" smtClean="0"/>
          </a:p>
          <a:p>
            <a:endParaRPr lang="en-US" baseline="0" dirty="0" smtClean="0"/>
          </a:p>
          <a:p>
            <a:r>
              <a:rPr lang="en-US" baseline="0" dirty="0" smtClean="0"/>
              <a:t>Overall, Variant D is considered the most mature.</a:t>
            </a:r>
            <a:endParaRPr lang="en-US" dirty="0" smtClean="0"/>
          </a:p>
          <a:p>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20</a:t>
            </a:fld>
            <a:endParaRPr lang="en-US"/>
          </a:p>
        </p:txBody>
      </p:sp>
    </p:spTree>
    <p:extLst>
      <p:ext uri="{BB962C8B-B14F-4D97-AF65-F5344CB8AC3E}">
        <p14:creationId xmlns:p14="http://schemas.microsoft.com/office/powerpoint/2010/main" val="795997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intent of CAIV assessment is to provide the customer/warfighter with highly capable systems that are affordable over the life cycle. It takes</a:t>
            </a:r>
            <a:r>
              <a:rPr lang="en-US" baseline="0" dirty="0" smtClean="0"/>
              <a:t> both cost and performance into consideration to ensure the best system is selected achieving the highest return on investment. (In other words, </a:t>
            </a:r>
            <a:r>
              <a:rPr lang="en-US" dirty="0" smtClean="0"/>
              <a:t>ensure the best system is selected achieving the highest performance at the most competitive cost</a:t>
            </a:r>
            <a:r>
              <a:rPr lang="en-US" baseline="0" dirty="0" smtClean="0"/>
              <a:t>).</a:t>
            </a:r>
            <a:endParaRPr lang="en-US" dirty="0" smtClean="0"/>
          </a:p>
          <a:p>
            <a:endParaRPr lang="en-US" dirty="0" smtClean="0"/>
          </a:p>
          <a:p>
            <a:r>
              <a:rPr lang="en-US" dirty="0" smtClean="0"/>
              <a:t>Variant that is dominated: B        </a:t>
            </a:r>
            <a:br>
              <a:rPr lang="en-US" dirty="0" smtClean="0"/>
            </a:br>
            <a:r>
              <a:rPr lang="en-US" dirty="0" smtClean="0"/>
              <a:t>Variants that are Non-Dominated: A, C &amp; D (therefore highest performing)        </a:t>
            </a:r>
            <a:br>
              <a:rPr lang="en-US" dirty="0" smtClean="0"/>
            </a:br>
            <a:r>
              <a:rPr lang="en-US" dirty="0" smtClean="0"/>
              <a:t>Exceed CAIV threshold: A &amp; C</a:t>
            </a:r>
            <a:br>
              <a:rPr lang="en-US" dirty="0" smtClean="0"/>
            </a:br>
            <a:r>
              <a:rPr lang="en-US" dirty="0" smtClean="0"/>
              <a:t/>
            </a:r>
            <a:br>
              <a:rPr lang="en-US" dirty="0" smtClean="0"/>
            </a:br>
            <a:r>
              <a:rPr lang="en-US" dirty="0" smtClean="0"/>
              <a:t>Closest to ideal point through a Euclidean distance assessment will indicate highest performing variant in regards to cost and performance. </a:t>
            </a:r>
            <a:br>
              <a:rPr lang="en-US" dirty="0" smtClean="0"/>
            </a:br>
            <a:r>
              <a:rPr lang="en-US" dirty="0" smtClean="0"/>
              <a:t/>
            </a:r>
            <a:br>
              <a:rPr lang="en-US" dirty="0" smtClean="0"/>
            </a:br>
            <a:r>
              <a:rPr lang="en-US" dirty="0" smtClean="0"/>
              <a:t>Furthermore, the TOPSIS assessment also indicated that Variants C and D were furthest away from the NON-IDEAL, while simultaneously being closest to the IDEAL</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21</a:t>
            </a:fld>
            <a:endParaRPr lang="en-US"/>
          </a:p>
        </p:txBody>
      </p:sp>
    </p:spTree>
    <p:extLst>
      <p:ext uri="{BB962C8B-B14F-4D97-AF65-F5344CB8AC3E}">
        <p14:creationId xmlns:p14="http://schemas.microsoft.com/office/powerpoint/2010/main" val="338038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rgbClr val="FFFF00"/>
                </a:solidFill>
              </a:rPr>
              <a:t>What effect on overall performance does an increase in weighting have?</a:t>
            </a:r>
          </a:p>
          <a:p>
            <a:pPr>
              <a:buFont typeface="Arial" pitchFamily="34" charset="0"/>
              <a:buNone/>
            </a:pPr>
            <a:endParaRPr lang="en-US" sz="1200" dirty="0" smtClean="0"/>
          </a:p>
          <a:p>
            <a:pPr marL="171450" indent="-171450">
              <a:buFont typeface="Arial"/>
              <a:buChar char="•"/>
            </a:pPr>
            <a:r>
              <a:rPr lang="en-US" sz="1200" dirty="0" smtClean="0"/>
              <a:t>Design Reference Mission (DRM), in order to change results DRM elapsed time would need to significantly increase in weighting to become the highest weighted parameter.</a:t>
            </a:r>
          </a:p>
          <a:p>
            <a:pPr marL="171450" indent="-171450">
              <a:buFont typeface="Arial"/>
              <a:buChar char="•"/>
            </a:pPr>
            <a:r>
              <a:rPr lang="en-US" sz="1200" dirty="0" smtClean="0"/>
              <a:t>Due to need in such a drastic increase in weighting of DRM elapsed time to modify overall results, we feel our initial weighting was adequate.</a:t>
            </a:r>
          </a:p>
          <a:p>
            <a:pPr marL="171450" indent="-171450">
              <a:buFont typeface="Arial"/>
              <a:buChar char="•"/>
            </a:pPr>
            <a:r>
              <a:rPr lang="en-US" sz="1200" dirty="0" smtClean="0"/>
              <a:t>Mission Reliability was already highest weighted KPP and would need a significant weight increase to change OMOE results. We are confident that our initial weighting of Mission Reliability did not create a bias in our analysis.</a:t>
            </a:r>
          </a:p>
          <a:p>
            <a:pPr marL="171450" indent="-171450">
              <a:buFont typeface="Arial"/>
              <a:buChar char="•"/>
            </a:pPr>
            <a:endParaRPr lang="en-US" sz="1200" dirty="0" smtClean="0"/>
          </a:p>
          <a:p>
            <a:r>
              <a:rPr lang="en-US" dirty="0" smtClean="0"/>
              <a:t>The main question this analysis aims to solve:</a:t>
            </a:r>
            <a:br>
              <a:rPr lang="en-US" dirty="0" smtClean="0"/>
            </a:br>
            <a:r>
              <a:rPr lang="en-US" dirty="0" smtClean="0"/>
              <a:t>What effect on variant overall performance does an increase in weighting have?</a:t>
            </a:r>
          </a:p>
          <a:p>
            <a:r>
              <a:rPr lang="en-US" dirty="0" smtClean="0"/>
              <a:t>This slide shows sensitivity assessment for DRM Elapsed Time</a:t>
            </a:r>
          </a:p>
          <a:p>
            <a:endParaRPr lang="en-US" dirty="0" smtClean="0"/>
          </a:p>
          <a:p>
            <a:r>
              <a:rPr lang="en-US" dirty="0" smtClean="0"/>
              <a:t>Process:</a:t>
            </a:r>
            <a:br>
              <a:rPr lang="en-US" dirty="0" smtClean="0"/>
            </a:br>
            <a:r>
              <a:rPr lang="en-US" dirty="0" smtClean="0"/>
              <a:t>Increase weight of most highly prioritized OMOEs.</a:t>
            </a:r>
            <a:br>
              <a:rPr lang="en-US" dirty="0" smtClean="0"/>
            </a:br>
            <a:r>
              <a:rPr lang="en-US" dirty="0" smtClean="0"/>
              <a:t>See the effect the weighting changes have on overall score.</a:t>
            </a:r>
            <a:br>
              <a:rPr lang="en-US" dirty="0" smtClean="0"/>
            </a:br>
            <a:r>
              <a:rPr lang="en-US" dirty="0" smtClean="0"/>
              <a:t>Draw conclusions on what variants score most desirably when weights are increased due to stakeholder needs.</a:t>
            </a:r>
          </a:p>
          <a:p>
            <a:endParaRPr lang="en-US" dirty="0" smtClean="0"/>
          </a:p>
        </p:txBody>
      </p:sp>
      <p:sp>
        <p:nvSpPr>
          <p:cNvPr id="4" name="Slide Number Placeholder 3"/>
          <p:cNvSpPr>
            <a:spLocks noGrp="1"/>
          </p:cNvSpPr>
          <p:nvPr>
            <p:ph type="sldNum" sz="quarter" idx="10"/>
          </p:nvPr>
        </p:nvSpPr>
        <p:spPr/>
        <p:txBody>
          <a:bodyPr/>
          <a:lstStyle/>
          <a:p>
            <a:fld id="{63F0FD22-26CD-494A-9AAF-8254FD4EABF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sensitivity assessment for Mission Reliability</a:t>
            </a:r>
            <a:br>
              <a:rPr lang="en-US" dirty="0" smtClean="0"/>
            </a:br>
            <a:endParaRPr lang="en-US" b="1" dirty="0" smtClean="0"/>
          </a:p>
          <a:p>
            <a:r>
              <a:rPr lang="en-US" b="1" dirty="0" smtClean="0"/>
              <a:t>Results</a:t>
            </a:r>
            <a:r>
              <a:rPr lang="en-US" b="1" dirty="0" smtClean="0"/>
              <a:t>:</a:t>
            </a:r>
          </a:p>
          <a:p>
            <a:pPr>
              <a:buFont typeface="Arial" pitchFamily="34" charset="0"/>
              <a:buChar char="•"/>
            </a:pPr>
            <a:r>
              <a:rPr lang="en-US" dirty="0" smtClean="0"/>
              <a:t> Variant D maintains highest performance even after increase in priority OMOE weights. </a:t>
            </a:r>
          </a:p>
          <a:p>
            <a:pPr>
              <a:buFont typeface="Arial" pitchFamily="34" charset="0"/>
              <a:buChar char="•"/>
            </a:pPr>
            <a:r>
              <a:rPr lang="en-US" dirty="0" smtClean="0"/>
              <a:t> Variants A and C consistently show negative trending upon increase of weighting</a:t>
            </a:r>
            <a:r>
              <a:rPr lang="en-US" dirty="0" smtClean="0"/>
              <a:t>.</a:t>
            </a:r>
          </a:p>
          <a:p>
            <a:pPr>
              <a:buFont typeface="Arial" pitchFamily="34" charset="0"/>
              <a:buChar char="•"/>
            </a:pPr>
            <a:endParaRPr lang="en-US" dirty="0" smtClean="0"/>
          </a:p>
          <a:p>
            <a:pPr>
              <a:buFont typeface="Arial" pitchFamily="34" charset="0"/>
              <a:buNone/>
            </a:pPr>
            <a:r>
              <a:rPr lang="en-US" dirty="0" smtClean="0"/>
              <a:t>In a nut shell, Variant D is most suitable for our customers/stakeholders due to its ability to complement their needs and priorities.</a:t>
            </a:r>
          </a:p>
          <a:p>
            <a:pPr marL="0" indent="0">
              <a:buFont typeface="Arial"/>
              <a:buNone/>
            </a:pPr>
            <a:endParaRPr lang="en-US" sz="1200" dirty="0" smtClean="0"/>
          </a:p>
          <a:p>
            <a:pPr>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63F0FD22-26CD-494A-9AAF-8254FD4EABFE}"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F0FD22-26CD-494A-9AAF-8254FD4EABFE}" type="slidenum">
              <a:rPr lang="en-US" smtClean="0"/>
              <a:pPr/>
              <a:t>3</a:t>
            </a:fld>
            <a:endParaRPr lang="en-US"/>
          </a:p>
        </p:txBody>
      </p:sp>
    </p:spTree>
    <p:extLst>
      <p:ext uri="{BB962C8B-B14F-4D97-AF65-F5344CB8AC3E}">
        <p14:creationId xmlns:p14="http://schemas.microsoft.com/office/powerpoint/2010/main" val="31984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a:t>
            </a:r>
            <a:r>
              <a:rPr lang="en-US" baseline="0" dirty="0" smtClean="0"/>
              <a:t> to the prevalence of the problem caused by IEDs, the g</a:t>
            </a:r>
            <a:r>
              <a:rPr lang="en-US" dirty="0" smtClean="0"/>
              <a:t>reatest impact is to</a:t>
            </a:r>
            <a:r>
              <a:rPr lang="en-US" baseline="0" dirty="0" smtClean="0"/>
              <a:t> the warfighter and so they represent the most important stakeholder.</a:t>
            </a:r>
          </a:p>
          <a:p>
            <a:r>
              <a:rPr lang="en-US" baseline="0" dirty="0" smtClean="0"/>
              <a:t>They are followed by the supporting PEOs, PMs, and </a:t>
            </a:r>
            <a:r>
              <a:rPr lang="en-US" baseline="0" dirty="0" err="1" smtClean="0"/>
              <a:t>PdMs</a:t>
            </a:r>
            <a:r>
              <a:rPr lang="en-US" baseline="0" dirty="0" smtClean="0"/>
              <a:t>, various contractors, material suppliers, testers, engineers, and finally Congress and the taxpayers.</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4</a:t>
            </a:fld>
            <a:endParaRPr lang="en-US"/>
          </a:p>
        </p:txBody>
      </p:sp>
    </p:spTree>
    <p:extLst>
      <p:ext uri="{BB962C8B-B14F-4D97-AF65-F5344CB8AC3E}">
        <p14:creationId xmlns:p14="http://schemas.microsoft.com/office/powerpoint/2010/main" val="57211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4 variants of a prototype system designed</a:t>
            </a:r>
            <a:r>
              <a:rPr lang="en-US" baseline="0" dirty="0" smtClean="0"/>
              <a:t> to address area clearing of IEDs.  We begin by understanding the problem space and collecting customer requirements.</a:t>
            </a:r>
            <a:endParaRPr lang="en-US" dirty="0" smtClean="0"/>
          </a:p>
          <a:p>
            <a:endParaRPr lang="en-US" dirty="0" smtClean="0"/>
          </a:p>
          <a:p>
            <a:r>
              <a:rPr lang="en-US" dirty="0" smtClean="0"/>
              <a:t>Then,</a:t>
            </a:r>
            <a:r>
              <a:rPr lang="en-US" baseline="0" dirty="0" smtClean="0"/>
              <a:t> u</a:t>
            </a:r>
            <a:r>
              <a:rPr lang="en-US" dirty="0" smtClean="0"/>
              <a:t>sing Quality Function Deployment (QFD) diagrams, we move our understanding from Customer Requirements to a physical description of the system. Since we have requirements from two theaters of operation, Afghanistan and Iraq, we began by creating two versions of the QFD 1, mapping Customer Requirements to Design Characteristics. We then take the Design Characteristics and map those to Functions in the QFD 2 diagrams. Lastly we map Functions to physical Forms in the QFD 3 diagrams. </a:t>
            </a:r>
          </a:p>
          <a:p>
            <a:endParaRPr lang="en-US" dirty="0" smtClean="0"/>
          </a:p>
          <a:p>
            <a:r>
              <a:rPr lang="en-US" dirty="0" smtClean="0"/>
              <a:t>So, we took a slightly different path in arriving at our conclusions (work the</a:t>
            </a:r>
            <a:r>
              <a:rPr lang="en-US" baseline="0" dirty="0" smtClean="0"/>
              <a:t> process and see how much agreement we have in the end vs. averaging the requirements rankings).</a:t>
            </a:r>
            <a:endParaRPr lang="en-US" dirty="0" smtClean="0"/>
          </a:p>
          <a:p>
            <a:endParaRPr lang="en-US" dirty="0" smtClean="0"/>
          </a:p>
          <a:p>
            <a:r>
              <a:rPr lang="en-US" dirty="0" smtClean="0"/>
              <a:t>We notice that there is an extremely high correlation among the Forms derived from both theaters in QFD 3. This gives us a high degree of confidence that we can meet customer expectations in both theaters based on our gathered requirements and system drivers.</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5</a:t>
            </a:fld>
            <a:endParaRPr lang="en-US"/>
          </a:p>
        </p:txBody>
      </p:sp>
    </p:spTree>
    <p:extLst>
      <p:ext uri="{BB962C8B-B14F-4D97-AF65-F5344CB8AC3E}">
        <p14:creationId xmlns:p14="http://schemas.microsoft.com/office/powerpoint/2010/main" val="174087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arrive at the following physical description of the system (no surprises).</a:t>
            </a:r>
          </a:p>
          <a:p>
            <a:endParaRPr lang="en-US" baseline="0" dirty="0" smtClean="0"/>
          </a:p>
          <a:p>
            <a:r>
              <a:rPr lang="en-US" baseline="0" dirty="0" smtClean="0"/>
              <a:t>    </a:t>
            </a:r>
            <a:r>
              <a:rPr lang="en-US" b="1" dirty="0" smtClean="0"/>
              <a:t>IED Sensor:</a:t>
            </a:r>
            <a:r>
              <a:rPr lang="en-US" dirty="0" smtClean="0"/>
              <a:t> The Improvised Explosive Device (IED) Sensor performs the critical task of locating and identifying an IED within the operational range of the sensor. IED sensors are developed by the Army and continually improved 2 and so this is an excellent opportunity for Systems Engineers to define on interface (or control point) through which the IED sensor will communicate its findings to the rest of the SMETAL-V system. In this way, new sensor technology can be developed, adopted, and integrated into the current generation product with a minimum of re-work.</a:t>
            </a:r>
          </a:p>
          <a:p>
            <a:r>
              <a:rPr lang="en-US" dirty="0" smtClean="0"/>
              <a:t>    </a:t>
            </a:r>
            <a:r>
              <a:rPr lang="en-US" b="1" dirty="0" smtClean="0"/>
              <a:t>Onboard Communications:</a:t>
            </a:r>
            <a:r>
              <a:rPr lang="en-US" dirty="0" smtClean="0"/>
              <a:t> provide a path for the two-way flow of data between the operator and the SMETAL-V system and between the SMETAL-V system and the point of data collection in the event that these are not the same. Methods of communication include radio, Bluetooth, </a:t>
            </a:r>
            <a:r>
              <a:rPr lang="en-US" dirty="0" err="1" smtClean="0"/>
              <a:t>WiFi</a:t>
            </a:r>
            <a:r>
              <a:rPr lang="en-US" dirty="0" smtClean="0"/>
              <a:t>, </a:t>
            </a:r>
            <a:r>
              <a:rPr lang="en-US" dirty="0" err="1" smtClean="0"/>
              <a:t>Xbee</a:t>
            </a:r>
            <a:r>
              <a:rPr lang="en-US" dirty="0" smtClean="0"/>
              <a:t>, and others. Each protocol has strengths and weaknesses that affect range, jamming, duplex, error correction, encryption, and reliability, among others. Communications protocols should be carefully evaluated for DoD compliance and suitability for use in a tactical environment. Also, the need for integration with programs of record might dictate the method of communication.</a:t>
            </a:r>
          </a:p>
          <a:p>
            <a:r>
              <a:rPr lang="en-US" dirty="0" smtClean="0"/>
              <a:t>    </a:t>
            </a:r>
            <a:r>
              <a:rPr lang="en-US" b="1" dirty="0" smtClean="0"/>
              <a:t>Chassis:</a:t>
            </a:r>
            <a:r>
              <a:rPr lang="en-US" dirty="0" smtClean="0"/>
              <a:t> The chassis serves as the basis of of the SMETAL-V platform and is the fixture onto which all other parts are fixed. Reducing chassis weight is key to maintaining overall weight goals, balanced off against the necessity to provide a robust and reliable product. Carefully choosing material (e.g., </a:t>
            </a:r>
            <a:r>
              <a:rPr lang="en-US" dirty="0" err="1" smtClean="0"/>
              <a:t>polycarbonite</a:t>
            </a:r>
            <a:r>
              <a:rPr lang="en-US" dirty="0" smtClean="0"/>
              <a:t>, carbon fiber, aluminum) will help engineers meet critical design goals.</a:t>
            </a:r>
          </a:p>
          <a:p>
            <a:r>
              <a:rPr lang="en-US" dirty="0" smtClean="0"/>
              <a:t>    </a:t>
            </a:r>
            <a:r>
              <a:rPr lang="en-US" b="1" dirty="0" smtClean="0"/>
              <a:t>Drive Train:</a:t>
            </a:r>
            <a:r>
              <a:rPr lang="en-US" dirty="0" smtClean="0"/>
              <a:t> The drive train provides locomotion to the SMETAL-V system and ultimately determines the type of terrain that the platform can traverse as well as the speed with which it can do so. Electric motors develop full torque at all speeds, are efficient, and inexpensive to use over the lifecycle of the product. They are also natural to control from the NXT Brick. Tracked vehicles are somewhat more expensive but provide more precise maneuverability and the ability to climb steeper inclinations.</a:t>
            </a:r>
          </a:p>
          <a:p>
            <a:r>
              <a:rPr lang="en-US" dirty="0" smtClean="0"/>
              <a:t>    </a:t>
            </a:r>
            <a:r>
              <a:rPr lang="en-US" b="1" dirty="0" smtClean="0"/>
              <a:t>NXT Brick:</a:t>
            </a:r>
            <a:r>
              <a:rPr lang="en-US" dirty="0" smtClean="0"/>
              <a:t> Built by Lego, the NXT Brick is an inexpensive, readily available programmable micro-controller that combines standardized interfaces with an easy-to-program core. Programming is extensible by third parties and has been opened up to leverage the power and existing base of the C programming language. The NXT Brick R will act as the control point between the operator and the SMETAL-V platform, allowing the operator full control of the vehicle’s capabilities.</a:t>
            </a:r>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6</a:t>
            </a:fld>
            <a:endParaRPr lang="en-US"/>
          </a:p>
        </p:txBody>
      </p:sp>
    </p:spTree>
    <p:extLst>
      <p:ext uri="{BB962C8B-B14F-4D97-AF65-F5344CB8AC3E}">
        <p14:creationId xmlns:p14="http://schemas.microsoft.com/office/powerpoint/2010/main" val="174087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key performance parameters were among those</a:t>
            </a:r>
            <a:r>
              <a:rPr lang="en-US" baseline="0" dirty="0" smtClean="0"/>
              <a:t> identified by the requirements analysis.</a:t>
            </a:r>
          </a:p>
          <a:p>
            <a:endParaRPr lang="en-US" baseline="0" dirty="0" smtClean="0"/>
          </a:p>
          <a:p>
            <a:r>
              <a:rPr lang="en-US" sz="1200" kern="1200" dirty="0" smtClean="0">
                <a:solidFill>
                  <a:schemeClr val="tx1"/>
                </a:solidFill>
                <a:effectLst/>
                <a:latin typeface="+mn-lt"/>
                <a:ea typeface="+mn-ea"/>
                <a:cs typeface="+mn-cs"/>
              </a:rPr>
              <a:t>The top-level system requirements have been prioritized based on operational stakeholder (end user) preference. The top priority of any user is typically safety. In this case, the operational stakeholder is most interested in the system’s ability to correctly perform its mission to detect IEDs and therefore prevent fatal injury to the operator and other friendly personnel.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Following the system’s correct operation, the operational stakeholder is determined to be most interested in how the system will be operated. How much training is required? How long does the system take to deploy? How difficult is the system to use? These types of requirements are factors which directly impact the end user and play a role in user acceptance. Operational stakeholders must also consider the transport of the systems they use; therefore weight, volume, and drop height are areas of principal interest.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system requirement having the lowest priority is life-cycle cost. As would be expected, the end is typically wiling to trade cost off against safety</a:t>
            </a:r>
            <a:r>
              <a:rPr lang="en-US" sz="1200" kern="1200" baseline="0" dirty="0" smtClean="0">
                <a:solidFill>
                  <a:schemeClr val="tx1"/>
                </a:solidFill>
                <a:effectLst/>
                <a:latin typeface="+mn-lt"/>
                <a:ea typeface="+mn-ea"/>
                <a:cs typeface="+mn-cs"/>
              </a:rPr>
              <a:t> and operational effectiveness</a:t>
            </a:r>
            <a:r>
              <a:rPr lang="en-US" sz="1200" kern="1200" dirty="0" smtClean="0">
                <a:solidFill>
                  <a:schemeClr val="tx1"/>
                </a:solidFill>
                <a:effectLst/>
                <a:latin typeface="+mn-lt"/>
                <a:ea typeface="+mn-ea"/>
                <a:cs typeface="+mn-cs"/>
              </a:rPr>
              <a:t>. This requirement would have much higher priority, however, if viewed from a procurement office’s point of view. </a:t>
            </a:r>
            <a:endParaRPr lang="en-US" dirty="0" smtClean="0"/>
          </a:p>
        </p:txBody>
      </p:sp>
      <p:sp>
        <p:nvSpPr>
          <p:cNvPr id="4" name="Slide Number Placeholder 3"/>
          <p:cNvSpPr>
            <a:spLocks noGrp="1"/>
          </p:cNvSpPr>
          <p:nvPr>
            <p:ph type="sldNum" sz="quarter" idx="10"/>
          </p:nvPr>
        </p:nvSpPr>
        <p:spPr/>
        <p:txBody>
          <a:bodyPr/>
          <a:lstStyle/>
          <a:p>
            <a:fld id="{63F0FD22-26CD-494A-9AAF-8254FD4EABFE}" type="slidenum">
              <a:rPr lang="en-US" smtClean="0"/>
              <a:pPr/>
              <a:t>7</a:t>
            </a:fld>
            <a:endParaRPr lang="en-US"/>
          </a:p>
        </p:txBody>
      </p:sp>
    </p:spTree>
    <p:extLst>
      <p:ext uri="{BB962C8B-B14F-4D97-AF65-F5344CB8AC3E}">
        <p14:creationId xmlns:p14="http://schemas.microsoft.com/office/powerpoint/2010/main" val="174087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Prioritized based on operational stakeholder (end user) preference. </a:t>
            </a:r>
          </a:p>
          <a:p>
            <a:pPr algn="l"/>
            <a:r>
              <a:rPr lang="en-US" dirty="0" smtClean="0"/>
              <a:t>Data gathered from soldiers in Afghanistan and Iraq.</a:t>
            </a:r>
          </a:p>
          <a:p>
            <a:pPr algn="l"/>
            <a:endParaRPr lang="en-US" dirty="0"/>
          </a:p>
        </p:txBody>
      </p:sp>
      <p:sp>
        <p:nvSpPr>
          <p:cNvPr id="4" name="Slide Number Placeholder 3"/>
          <p:cNvSpPr>
            <a:spLocks noGrp="1"/>
          </p:cNvSpPr>
          <p:nvPr>
            <p:ph type="sldNum" sz="quarter" idx="10"/>
          </p:nvPr>
        </p:nvSpPr>
        <p:spPr/>
        <p:txBody>
          <a:bodyPr/>
          <a:lstStyle/>
          <a:p>
            <a:fld id="{63F0FD22-26CD-494A-9AAF-8254FD4EABFE}" type="slidenum">
              <a:rPr lang="en-US" smtClean="0"/>
              <a:pPr/>
              <a:t>8</a:t>
            </a:fld>
            <a:endParaRPr lang="en-US"/>
          </a:p>
        </p:txBody>
      </p:sp>
    </p:spTree>
    <p:extLst>
      <p:ext uri="{BB962C8B-B14F-4D97-AF65-F5344CB8AC3E}">
        <p14:creationId xmlns:p14="http://schemas.microsoft.com/office/powerpoint/2010/main" val="334816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F0FD22-26CD-494A-9AAF-8254FD4EABFE}" type="slidenum">
              <a:rPr lang="en-US" smtClean="0"/>
              <a:pPr/>
              <a:t>9</a:t>
            </a:fld>
            <a:endParaRPr lang="en-US"/>
          </a:p>
        </p:txBody>
      </p:sp>
    </p:spTree>
    <p:extLst>
      <p:ext uri="{BB962C8B-B14F-4D97-AF65-F5344CB8AC3E}">
        <p14:creationId xmlns:p14="http://schemas.microsoft.com/office/powerpoint/2010/main" val="23926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6BD1566-01D1-471E-932E-97D1E21AE708}" type="datetimeFigureOut">
              <a:rPr lang="en-US" smtClean="0"/>
              <a:pPr/>
              <a:t>3/9/12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89CC3-AA65-4E53-95A9-3C3C50C50216}"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D1566-01D1-471E-932E-97D1E21AE708}" type="datetimeFigureOut">
              <a:rPr lang="en-US" smtClean="0"/>
              <a:pPr/>
              <a:t>3/9/12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D1566-01D1-471E-932E-97D1E21AE708}" type="datetimeFigureOut">
              <a:rPr lang="en-US" smtClean="0"/>
              <a:pPr/>
              <a:t>3/9/12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6BD1566-01D1-471E-932E-97D1E21AE708}" type="datetimeFigureOut">
              <a:rPr lang="en-US" smtClean="0"/>
              <a:pPr/>
              <a:t>3/9/12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89CC3-AA65-4E53-95A9-3C3C50C50216}"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D1566-01D1-471E-932E-97D1E21AE708}" type="datetimeFigureOut">
              <a:rPr lang="en-US" smtClean="0"/>
              <a:pPr/>
              <a:t>3/9/12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6BD1566-01D1-471E-932E-97D1E21AE708}" type="datetimeFigureOut">
              <a:rPr lang="en-US" smtClean="0"/>
              <a:pPr/>
              <a:t>3/9/12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BD1566-01D1-471E-932E-97D1E21AE708}" type="datetimeFigureOut">
              <a:rPr lang="en-US" smtClean="0"/>
              <a:pPr/>
              <a:t>3/9/12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BD1566-01D1-471E-932E-97D1E21AE708}" type="datetimeFigureOut">
              <a:rPr lang="en-US" smtClean="0"/>
              <a:pPr/>
              <a:t>3/9/12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D1566-01D1-471E-932E-97D1E21AE708}" type="datetimeFigureOut">
              <a:rPr lang="en-US" smtClean="0"/>
              <a:pPr/>
              <a:t>3/9/12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D1566-01D1-471E-932E-97D1E21AE708}" type="datetimeFigureOut">
              <a:rPr lang="en-US" smtClean="0"/>
              <a:pPr/>
              <a:t>3/9/12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D1566-01D1-471E-932E-97D1E21AE708}" type="datetimeFigureOut">
              <a:rPr lang="en-US" smtClean="0"/>
              <a:pPr/>
              <a:t>3/9/12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89CC3-AA65-4E53-95A9-3C3C50C502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6BD1566-01D1-471E-932E-97D1E21AE708}" type="datetimeFigureOut">
              <a:rPr lang="en-US" smtClean="0"/>
              <a:pPr/>
              <a:t>3/9/12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DF89CC3-AA65-4E53-95A9-3C3C50C5021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22.jpeg"/><Relationship Id="rId9" Type="http://schemas.openxmlformats.org/officeDocument/2006/relationships/image" Target="../media/image23.jpeg"/><Relationship Id="rId10" Type="http://schemas.openxmlformats.org/officeDocument/2006/relationships/image" Target="../media/image24.jpeg"/><Relationship Id="rId11"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86200"/>
            <a:ext cx="6400800" cy="2057400"/>
          </a:xfrm>
        </p:spPr>
        <p:txBody>
          <a:bodyPr>
            <a:normAutofit fontScale="77500" lnSpcReduction="20000"/>
          </a:bodyPr>
          <a:lstStyle/>
          <a:p>
            <a:r>
              <a:rPr lang="en-US" sz="3600" dirty="0" smtClean="0"/>
              <a:t>Team C.L.E.A.R – </a:t>
            </a:r>
          </a:p>
          <a:p>
            <a:r>
              <a:rPr lang="en-US" sz="3600" dirty="0" smtClean="0"/>
              <a:t>Convoy Level Explosive Ammunition Removal</a:t>
            </a:r>
          </a:p>
          <a:p>
            <a:endParaRPr lang="en-US" sz="3600" dirty="0" smtClean="0"/>
          </a:p>
          <a:p>
            <a:r>
              <a:rPr lang="en-US" sz="2300" dirty="0" smtClean="0"/>
              <a:t>Chris </a:t>
            </a:r>
            <a:r>
              <a:rPr lang="en-US" sz="2300" dirty="0" err="1" smtClean="0"/>
              <a:t>Aall</a:t>
            </a:r>
            <a:r>
              <a:rPr lang="en-US" sz="2300" dirty="0" smtClean="0"/>
              <a:t>, Steve </a:t>
            </a:r>
            <a:r>
              <a:rPr lang="en-US" sz="2300" dirty="0" err="1" smtClean="0"/>
              <a:t>Mazza</a:t>
            </a:r>
            <a:r>
              <a:rPr lang="en-US" sz="2300" dirty="0" smtClean="0"/>
              <a:t>, Mike </a:t>
            </a:r>
            <a:r>
              <a:rPr lang="en-US" sz="2300" dirty="0" err="1" smtClean="0"/>
              <a:t>Oexmann</a:t>
            </a:r>
            <a:r>
              <a:rPr lang="en-US" sz="2300" dirty="0" smtClean="0"/>
              <a:t>, Liz Swisher</a:t>
            </a:r>
            <a:endParaRPr lang="en-US" sz="2300" dirty="0"/>
          </a:p>
        </p:txBody>
      </p:sp>
      <p:sp>
        <p:nvSpPr>
          <p:cNvPr id="2" name="Title 1"/>
          <p:cNvSpPr>
            <a:spLocks noGrp="1"/>
          </p:cNvSpPr>
          <p:nvPr>
            <p:ph type="ctrTitle"/>
          </p:nvPr>
        </p:nvSpPr>
        <p:spPr>
          <a:xfrm>
            <a:off x="685800" y="-277513"/>
            <a:ext cx="7772400" cy="3935113"/>
          </a:xfrm>
        </p:spPr>
        <p:txBody>
          <a:bodyPr/>
          <a:lstStyle/>
          <a:p>
            <a:r>
              <a:rPr lang="en-US" sz="2800" dirty="0" smtClean="0"/>
              <a:t>Robot detection of </a:t>
            </a:r>
            <a:br>
              <a:rPr lang="en-US" sz="2800" dirty="0" smtClean="0"/>
            </a:br>
            <a:r>
              <a:rPr lang="en-US" sz="2800" dirty="0" smtClean="0"/>
              <a:t>Improvised explosive devices (IEDS)</a:t>
            </a: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sz="2400" dirty="0" smtClean="0"/>
              <a:t>se3303 – Final presentation</a:t>
            </a:r>
            <a:endParaRPr lang="en-US" sz="2400" dirty="0"/>
          </a:p>
        </p:txBody>
      </p:sp>
      <p:sp>
        <p:nvSpPr>
          <p:cNvPr id="4" name="TextBox 3"/>
          <p:cNvSpPr txBox="1"/>
          <p:nvPr/>
        </p:nvSpPr>
        <p:spPr>
          <a:xfrm>
            <a:off x="3810000" y="6324600"/>
            <a:ext cx="1144865" cy="369332"/>
          </a:xfrm>
          <a:prstGeom prst="rect">
            <a:avLst/>
          </a:prstGeom>
          <a:noFill/>
        </p:spPr>
        <p:txBody>
          <a:bodyPr wrap="none" rtlCol="0">
            <a:spAutoFit/>
          </a:bodyPr>
          <a:lstStyle/>
          <a:p>
            <a:r>
              <a:rPr lang="en-US" dirty="0" smtClean="0"/>
              <a:t>9 Mar 2012</a:t>
            </a: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276" b="-25000"/>
          <a:stretch/>
        </p:blipFill>
        <p:spPr bwMode="auto">
          <a:xfrm>
            <a:off x="3276600" y="1483983"/>
            <a:ext cx="2590800" cy="217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305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2400"/>
            <a:ext cx="8991600" cy="808038"/>
          </a:xfrm>
        </p:spPr>
        <p:txBody>
          <a:bodyPr anchor="t" anchorCtr="0"/>
          <a:lstStyle/>
          <a:p>
            <a:pPr algn="ctr"/>
            <a:r>
              <a:rPr lang="en-US" sz="2400" u="sng" dirty="0" smtClean="0"/>
              <a:t>System requirements (cont.)</a:t>
            </a:r>
            <a:endParaRPr lang="en-US" sz="2400" dirty="0"/>
          </a:p>
        </p:txBody>
      </p:sp>
      <p:graphicFrame>
        <p:nvGraphicFramePr>
          <p:cNvPr id="5" name="Diagram 4"/>
          <p:cNvGraphicFramePr/>
          <p:nvPr>
            <p:extLst>
              <p:ext uri="{D42A27DB-BD31-4B8C-83A1-F6EECF244321}">
                <p14:modId xmlns:p14="http://schemas.microsoft.com/office/powerpoint/2010/main" val="4069816073"/>
              </p:ext>
            </p:extLst>
          </p:nvPr>
        </p:nvGraphicFramePr>
        <p:xfrm>
          <a:off x="1143000" y="1219200"/>
          <a:ext cx="6858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667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2400"/>
            <a:ext cx="8991600" cy="808038"/>
          </a:xfrm>
        </p:spPr>
        <p:txBody>
          <a:bodyPr anchor="t" anchorCtr="0"/>
          <a:lstStyle/>
          <a:p>
            <a:pPr algn="ctr"/>
            <a:r>
              <a:rPr lang="en-US" sz="2400" u="sng" dirty="0"/>
              <a:t>o</a:t>
            </a:r>
            <a:r>
              <a:rPr lang="en-US" sz="2400" u="sng" dirty="0" smtClean="0"/>
              <a:t>v-1</a:t>
            </a:r>
            <a:endParaRPr lang="en-US" sz="2400" cap="non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5513" y="990600"/>
            <a:ext cx="5994874"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765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2400"/>
            <a:ext cx="8991600" cy="808038"/>
          </a:xfrm>
        </p:spPr>
        <p:txBody>
          <a:bodyPr anchor="t" anchorCtr="0"/>
          <a:lstStyle/>
          <a:p>
            <a:pPr algn="ctr"/>
            <a:r>
              <a:rPr lang="en-US" sz="2400" u="sng" dirty="0" smtClean="0"/>
              <a:t>Sv-4b</a:t>
            </a:r>
            <a:endParaRPr lang="en-US" sz="2400" cap="none"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990600"/>
            <a:ext cx="6972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022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oftware-testing-interview-questions45.jpg"/>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7578" t="-1680" r="-7320" b="-864"/>
          <a:stretch/>
        </p:blipFill>
        <p:spPr>
          <a:xfrm>
            <a:off x="609600" y="1143000"/>
            <a:ext cx="7924800"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1"/>
          <p:cNvSpPr>
            <a:spLocks noGrp="1"/>
          </p:cNvSpPr>
          <p:nvPr>
            <p:ph type="title"/>
          </p:nvPr>
        </p:nvSpPr>
        <p:spPr>
          <a:xfrm>
            <a:off x="609600" y="152400"/>
            <a:ext cx="7924800" cy="808038"/>
          </a:xfrm>
        </p:spPr>
        <p:txBody>
          <a:bodyPr/>
          <a:lstStyle/>
          <a:p>
            <a:pPr algn="ctr"/>
            <a:r>
              <a:rPr lang="en-US" sz="2400" u="sng" dirty="0" smtClean="0"/>
              <a:t>Test and Evaluation</a:t>
            </a:r>
            <a:br>
              <a:rPr lang="en-US" sz="2400" u="sng" dirty="0" smtClean="0"/>
            </a:br>
            <a:endParaRPr lang="en-US" sz="2400" dirty="0"/>
          </a:p>
        </p:txBody>
      </p:sp>
    </p:spTree>
    <p:extLst>
      <p:ext uri="{BB962C8B-B14F-4D97-AF65-F5344CB8AC3E}">
        <p14:creationId xmlns:p14="http://schemas.microsoft.com/office/powerpoint/2010/main" val="35098028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Limited objective exercise </a:t>
            </a:r>
            <a:endParaRPr lang="en-US" sz="2400" dirty="0"/>
          </a:p>
        </p:txBody>
      </p:sp>
      <p:graphicFrame>
        <p:nvGraphicFramePr>
          <p:cNvPr id="2" name="Content Placeholder 1"/>
          <p:cNvGraphicFramePr>
            <a:graphicFrameLocks noGrp="1"/>
          </p:cNvGraphicFramePr>
          <p:nvPr>
            <p:ph sz="quarter" idx="13"/>
            <p:extLst>
              <p:ext uri="{D42A27DB-BD31-4B8C-83A1-F6EECF244321}">
                <p14:modId xmlns:p14="http://schemas.microsoft.com/office/powerpoint/2010/main" val="3014203693"/>
              </p:ext>
            </p:extLst>
          </p:nvPr>
        </p:nvGraphicFramePr>
        <p:xfrm>
          <a:off x="609600" y="1219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5976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Test results </a:t>
            </a:r>
            <a:endParaRPr lang="en-US" sz="2400" dirty="0"/>
          </a:p>
        </p:txBody>
      </p:sp>
      <p:sp>
        <p:nvSpPr>
          <p:cNvPr id="3" name="Content Placeholder 2"/>
          <p:cNvSpPr>
            <a:spLocks noGrp="1"/>
          </p:cNvSpPr>
          <p:nvPr>
            <p:ph sz="quarter" idx="13"/>
          </p:nvPr>
        </p:nvSpPr>
        <p:spPr>
          <a:noFill/>
          <a:ln>
            <a:noFill/>
          </a:ln>
        </p:spPr>
        <p:txBody>
          <a:bodyPr>
            <a:normAutofit/>
          </a:bodyPr>
          <a:lstStyle/>
          <a:p>
            <a:pPr marL="0" indent="0" algn="ctr">
              <a:buNone/>
            </a:pPr>
            <a:r>
              <a:rPr lang="en-US" sz="4400" dirty="0">
                <a:solidFill>
                  <a:schemeClr val="tx2"/>
                </a:solidFill>
              </a:rPr>
              <a:t>Given a thorough and complete analysis of the provided data and test results, prototype </a:t>
            </a:r>
            <a:r>
              <a:rPr lang="en-US" sz="4400" dirty="0" smtClean="0">
                <a:solidFill>
                  <a:schemeClr val="tx2"/>
                </a:solidFill>
              </a:rPr>
              <a:t>D has </a:t>
            </a:r>
            <a:r>
              <a:rPr lang="en-US" sz="4400" dirty="0">
                <a:solidFill>
                  <a:schemeClr val="tx2"/>
                </a:solidFill>
              </a:rPr>
              <a:t>been determined to outperform prototypes </a:t>
            </a:r>
            <a:r>
              <a:rPr lang="en-US" sz="4400" dirty="0" smtClean="0">
                <a:solidFill>
                  <a:schemeClr val="tx2"/>
                </a:solidFill>
              </a:rPr>
              <a:t>A, B, </a:t>
            </a:r>
            <a:r>
              <a:rPr lang="en-US" sz="4400" dirty="0">
                <a:solidFill>
                  <a:schemeClr val="tx2"/>
                </a:solidFill>
              </a:rPr>
              <a:t>and </a:t>
            </a:r>
            <a:r>
              <a:rPr lang="en-US" sz="4400" dirty="0" smtClean="0">
                <a:solidFill>
                  <a:schemeClr val="tx2"/>
                </a:solidFill>
              </a:rPr>
              <a:t>C overall</a:t>
            </a:r>
            <a:r>
              <a:rPr lang="en-US" sz="4400" dirty="0">
                <a:solidFill>
                  <a:schemeClr val="tx2"/>
                </a:solidFill>
              </a:rPr>
              <a:t>.</a:t>
            </a:r>
          </a:p>
        </p:txBody>
      </p:sp>
    </p:spTree>
    <p:extLst>
      <p:ext uri="{BB962C8B-B14F-4D97-AF65-F5344CB8AC3E}">
        <p14:creationId xmlns:p14="http://schemas.microsoft.com/office/powerpoint/2010/main" val="20359087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Cost Analysis</a:t>
            </a:r>
            <a:endParaRPr lang="en-US" sz="24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975" y="1628775"/>
            <a:ext cx="5734050" cy="657225"/>
          </a:xfrm>
          <a:prstGeom prst="rect">
            <a:avLst/>
          </a:prstGeom>
          <a:solidFill>
            <a:schemeClr val="tx1"/>
          </a:solidFill>
          <a:ln>
            <a:noFill/>
          </a:ln>
          <a:effectLst/>
        </p:spPr>
      </p:pic>
      <p:sp>
        <p:nvSpPr>
          <p:cNvPr id="7" name="TextBox 6"/>
          <p:cNvSpPr txBox="1"/>
          <p:nvPr/>
        </p:nvSpPr>
        <p:spPr>
          <a:xfrm>
            <a:off x="3048000" y="1219200"/>
            <a:ext cx="3165225" cy="369332"/>
          </a:xfrm>
          <a:prstGeom prst="rect">
            <a:avLst/>
          </a:prstGeom>
          <a:noFill/>
        </p:spPr>
        <p:txBody>
          <a:bodyPr wrap="none" rtlCol="0">
            <a:spAutoFit/>
          </a:bodyPr>
          <a:lstStyle/>
          <a:p>
            <a:r>
              <a:rPr lang="en-US" dirty="0" smtClean="0"/>
              <a:t>Cost by Variant for a </a:t>
            </a:r>
            <a:r>
              <a:rPr lang="en-US" dirty="0"/>
              <a:t>S</a:t>
            </a:r>
            <a:r>
              <a:rPr lang="en-US" dirty="0" smtClean="0"/>
              <a:t>ingle System</a:t>
            </a:r>
            <a:endParaRPr lang="en-US" dirty="0"/>
          </a:p>
        </p:txBody>
      </p:sp>
      <p:sp>
        <p:nvSpPr>
          <p:cNvPr id="10" name="TextBox 9"/>
          <p:cNvSpPr txBox="1"/>
          <p:nvPr/>
        </p:nvSpPr>
        <p:spPr>
          <a:xfrm>
            <a:off x="2590800" y="2526268"/>
            <a:ext cx="4484497" cy="369332"/>
          </a:xfrm>
          <a:prstGeom prst="rect">
            <a:avLst/>
          </a:prstGeom>
          <a:noFill/>
        </p:spPr>
        <p:txBody>
          <a:bodyPr wrap="none" rtlCol="0">
            <a:spAutoFit/>
          </a:bodyPr>
          <a:lstStyle/>
          <a:p>
            <a:r>
              <a:rPr lang="en-US" dirty="0" smtClean="0"/>
              <a:t>Cost by Variant for 10 Systems at a Discount of 6%</a:t>
            </a:r>
            <a:endParaRPr lang="en-US" dirty="0"/>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500" y="2895600"/>
            <a:ext cx="7239000" cy="666750"/>
          </a:xfrm>
          <a:prstGeom prst="rect">
            <a:avLst/>
          </a:prstGeom>
          <a:solidFill>
            <a:schemeClr val="tx1"/>
          </a:solidFill>
          <a:ln>
            <a:noFill/>
          </a:ln>
          <a:effectLst/>
        </p:spPr>
      </p:pic>
      <p:sp>
        <p:nvSpPr>
          <p:cNvPr id="13" name="TextBox 12"/>
          <p:cNvSpPr txBox="1"/>
          <p:nvPr/>
        </p:nvSpPr>
        <p:spPr>
          <a:xfrm>
            <a:off x="2895600" y="3806785"/>
            <a:ext cx="3945167" cy="1908215"/>
          </a:xfrm>
          <a:prstGeom prst="rect">
            <a:avLst/>
          </a:prstGeom>
          <a:noFill/>
        </p:spPr>
        <p:txBody>
          <a:bodyPr wrap="square" rtlCol="0">
            <a:spAutoFit/>
          </a:bodyPr>
          <a:lstStyle/>
          <a:p>
            <a:r>
              <a:rPr lang="en-US" dirty="0" smtClean="0"/>
              <a:t>Rankings of Variants based on Cost (LIB):</a:t>
            </a:r>
          </a:p>
          <a:p>
            <a:endParaRPr lang="en-US" dirty="0" smtClean="0"/>
          </a:p>
          <a:p>
            <a:pPr marL="742950" lvl="1" indent="-285750">
              <a:buFont typeface="Arial" pitchFamily="34" charset="0"/>
              <a:buChar char="•"/>
            </a:pPr>
            <a:r>
              <a:rPr lang="en-US" sz="1600" dirty="0" smtClean="0"/>
              <a:t>Variant A (meets threshold KPP)</a:t>
            </a:r>
          </a:p>
          <a:p>
            <a:pPr marL="742950" lvl="1" indent="-285750">
              <a:buFont typeface="Arial" pitchFamily="34" charset="0"/>
              <a:buChar char="•"/>
            </a:pPr>
            <a:r>
              <a:rPr lang="en-US" sz="1600" dirty="0" smtClean="0"/>
              <a:t>Variant C (meets threshold KPP)</a:t>
            </a:r>
          </a:p>
          <a:p>
            <a:pPr marL="742950" lvl="1" indent="-285750">
              <a:buFont typeface="Arial" pitchFamily="34" charset="0"/>
              <a:buChar char="•"/>
            </a:pPr>
            <a:r>
              <a:rPr lang="en-US" sz="1600" dirty="0" smtClean="0"/>
              <a:t>Variant D (does not meet KPP)</a:t>
            </a:r>
          </a:p>
          <a:p>
            <a:pPr marL="742950" lvl="1" indent="-285750">
              <a:buFont typeface="Arial" pitchFamily="34" charset="0"/>
              <a:buChar char="•"/>
            </a:pPr>
            <a:r>
              <a:rPr lang="en-US" sz="1600" dirty="0" smtClean="0"/>
              <a:t>Variant B (does not meet KPP)</a:t>
            </a:r>
          </a:p>
          <a:p>
            <a:endParaRPr lang="en-US" dirty="0"/>
          </a:p>
        </p:txBody>
      </p:sp>
    </p:spTree>
    <p:extLst>
      <p:ext uri="{BB962C8B-B14F-4D97-AF65-F5344CB8AC3E}">
        <p14:creationId xmlns:p14="http://schemas.microsoft.com/office/powerpoint/2010/main" val="34400437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Overall Measures of effectiveness</a:t>
            </a:r>
            <a:endParaRPr lang="en-US" sz="2400" dirty="0"/>
          </a:p>
        </p:txBody>
      </p:sp>
      <p:sp>
        <p:nvSpPr>
          <p:cNvPr id="5" name="TextBox 4"/>
          <p:cNvSpPr txBox="1"/>
          <p:nvPr/>
        </p:nvSpPr>
        <p:spPr>
          <a:xfrm>
            <a:off x="3048000" y="1219200"/>
            <a:ext cx="3036985" cy="369332"/>
          </a:xfrm>
          <a:prstGeom prst="rect">
            <a:avLst/>
          </a:prstGeom>
          <a:noFill/>
        </p:spPr>
        <p:txBody>
          <a:bodyPr wrap="none" rtlCol="0">
            <a:spAutoFit/>
          </a:bodyPr>
          <a:lstStyle/>
          <a:p>
            <a:r>
              <a:rPr lang="en-US" dirty="0" smtClean="0"/>
              <a:t>Comparison of OMOEs by Variant</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225" y="1619250"/>
            <a:ext cx="6200775" cy="1200150"/>
          </a:xfrm>
          <a:prstGeom prst="rect">
            <a:avLst/>
          </a:prstGeom>
          <a:solidFill>
            <a:schemeClr val="tx1"/>
          </a:solidFill>
          <a:ln>
            <a:noFill/>
          </a:ln>
        </p:spPr>
      </p:pic>
      <p:sp>
        <p:nvSpPr>
          <p:cNvPr id="7" name="TextBox 6"/>
          <p:cNvSpPr txBox="1"/>
          <p:nvPr/>
        </p:nvSpPr>
        <p:spPr>
          <a:xfrm>
            <a:off x="2438400" y="3124200"/>
            <a:ext cx="4249967" cy="1908215"/>
          </a:xfrm>
          <a:prstGeom prst="rect">
            <a:avLst/>
          </a:prstGeom>
          <a:noFill/>
        </p:spPr>
        <p:txBody>
          <a:bodyPr wrap="square" rtlCol="0">
            <a:spAutoFit/>
          </a:bodyPr>
          <a:lstStyle/>
          <a:p>
            <a:pPr algn="ctr"/>
            <a:r>
              <a:rPr lang="en-US" dirty="0" smtClean="0"/>
              <a:t>   Rankings of Variants based on OMOEs (HIB):</a:t>
            </a:r>
          </a:p>
          <a:p>
            <a:pPr algn="ctr"/>
            <a:endParaRPr lang="en-US" dirty="0" smtClean="0"/>
          </a:p>
          <a:p>
            <a:pPr marL="285750" indent="-285750" algn="ctr">
              <a:buFont typeface="Arial" pitchFamily="34" charset="0"/>
              <a:buChar char="•"/>
            </a:pPr>
            <a:r>
              <a:rPr lang="en-US" sz="1600" dirty="0" smtClean="0"/>
              <a:t>Variant D </a:t>
            </a:r>
          </a:p>
          <a:p>
            <a:pPr marL="285750" indent="-285750" algn="ctr">
              <a:buFont typeface="Arial" pitchFamily="34" charset="0"/>
              <a:buChar char="•"/>
            </a:pPr>
            <a:r>
              <a:rPr lang="en-US" sz="1600" dirty="0" smtClean="0"/>
              <a:t>Variant C</a:t>
            </a:r>
          </a:p>
          <a:p>
            <a:pPr marL="285750" indent="-285750" algn="ctr">
              <a:buFont typeface="Arial" pitchFamily="34" charset="0"/>
              <a:buChar char="•"/>
            </a:pPr>
            <a:r>
              <a:rPr lang="en-US" sz="1600" dirty="0" smtClean="0"/>
              <a:t>Variant A </a:t>
            </a:r>
          </a:p>
          <a:p>
            <a:pPr marL="285750" indent="-285750" algn="ctr">
              <a:buFont typeface="Arial" pitchFamily="34" charset="0"/>
              <a:buChar char="•"/>
            </a:pPr>
            <a:r>
              <a:rPr lang="en-US" sz="1600" dirty="0" smtClean="0"/>
              <a:t>Variant B </a:t>
            </a:r>
          </a:p>
          <a:p>
            <a:r>
              <a:rPr lang="en-US" dirty="0" smtClean="0"/>
              <a:t> </a:t>
            </a:r>
            <a:endParaRPr lang="en-US" dirty="0"/>
          </a:p>
        </p:txBody>
      </p:sp>
    </p:spTree>
    <p:extLst>
      <p:ext uri="{BB962C8B-B14F-4D97-AF65-F5344CB8AC3E}">
        <p14:creationId xmlns:p14="http://schemas.microsoft.com/office/powerpoint/2010/main" val="39162512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lstStyle/>
          <a:p>
            <a:pPr algn="ctr"/>
            <a:r>
              <a:rPr lang="en-US" sz="2400" u="sng" dirty="0" smtClean="0"/>
              <a:t>OMOE</a:t>
            </a:r>
            <a:r>
              <a:rPr lang="en-US" sz="2400" u="sng" cap="none" dirty="0" smtClean="0"/>
              <a:t>s</a:t>
            </a:r>
            <a:r>
              <a:rPr lang="en-US" sz="2400" u="sng" dirty="0" smtClean="0"/>
              <a:t> and Risk Analysis</a:t>
            </a:r>
            <a:br>
              <a:rPr lang="en-US" sz="2400" u="sng" dirty="0" smtClean="0"/>
            </a:br>
            <a:endParaRPr lang="en-US" sz="2400"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1200297"/>
            <a:ext cx="2286001" cy="214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199" y="3510332"/>
            <a:ext cx="2300927" cy="212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1219200"/>
            <a:ext cx="2280135" cy="213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1" y="3510333"/>
            <a:ext cx="2286000" cy="213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068102" y="1112413"/>
            <a:ext cx="961097" cy="3693319"/>
          </a:xfrm>
          <a:prstGeom prst="rect">
            <a:avLst/>
          </a:prstGeom>
          <a:noFill/>
        </p:spPr>
        <p:txBody>
          <a:bodyPr wrap="none" rtlCol="0">
            <a:spAutoFit/>
          </a:bodyPr>
          <a:lstStyle/>
          <a:p>
            <a:r>
              <a:rPr lang="en-US" dirty="0" smtClean="0"/>
              <a:t>Variant A</a:t>
            </a:r>
          </a:p>
          <a:p>
            <a:endParaRPr lang="en-US" dirty="0" smtClean="0"/>
          </a:p>
          <a:p>
            <a:endParaRPr lang="en-US" dirty="0" smtClean="0"/>
          </a:p>
          <a:p>
            <a:endParaRPr lang="en-US" dirty="0"/>
          </a:p>
          <a:p>
            <a:r>
              <a:rPr lang="en-US" dirty="0" smtClean="0"/>
              <a:t>Variant B</a:t>
            </a:r>
          </a:p>
          <a:p>
            <a:endParaRPr lang="en-US" dirty="0" smtClean="0"/>
          </a:p>
          <a:p>
            <a:endParaRPr lang="en-US" dirty="0" smtClean="0"/>
          </a:p>
          <a:p>
            <a:endParaRPr lang="en-US" dirty="0"/>
          </a:p>
          <a:p>
            <a:r>
              <a:rPr lang="en-US" dirty="0" smtClean="0"/>
              <a:t>Variant C</a:t>
            </a:r>
          </a:p>
          <a:p>
            <a:endParaRPr lang="en-US" dirty="0" smtClean="0"/>
          </a:p>
          <a:p>
            <a:endParaRPr lang="en-US" dirty="0" smtClean="0"/>
          </a:p>
          <a:p>
            <a:endParaRPr lang="en-US" dirty="0"/>
          </a:p>
          <a:p>
            <a:r>
              <a:rPr lang="en-US" dirty="0" smtClean="0"/>
              <a:t>Variant D</a:t>
            </a:r>
            <a:endParaRPr lang="en-US" dirty="0"/>
          </a:p>
        </p:txBody>
      </p:sp>
      <p:cxnSp>
        <p:nvCxnSpPr>
          <p:cNvPr id="10" name="Straight Arrow Connector 9"/>
          <p:cNvCxnSpPr/>
          <p:nvPr/>
        </p:nvCxnSpPr>
        <p:spPr>
          <a:xfrm flipH="1">
            <a:off x="3139127" y="1331169"/>
            <a:ext cx="833137" cy="0"/>
          </a:xfrm>
          <a:prstGeom prst="straightConnector1">
            <a:avLst/>
          </a:prstGeom>
          <a:ln w="666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76602" y="2367332"/>
            <a:ext cx="695662" cy="1219200"/>
          </a:xfrm>
          <a:prstGeom prst="straightConnector1">
            <a:avLst/>
          </a:prstGeom>
          <a:ln w="666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092264" y="2214932"/>
            <a:ext cx="775136" cy="1178559"/>
          </a:xfrm>
          <a:prstGeom prst="straightConnector1">
            <a:avLst/>
          </a:prstGeom>
          <a:ln w="666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029200" y="4577132"/>
            <a:ext cx="914400" cy="0"/>
          </a:xfrm>
          <a:prstGeom prst="straightConnector1">
            <a:avLst/>
          </a:prstGeom>
          <a:ln w="666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82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t" anchorCtr="0"/>
          <a:lstStyle/>
          <a:p>
            <a:pPr algn="ctr"/>
            <a:r>
              <a:rPr lang="en-US" sz="2400" u="sng" dirty="0" smtClean="0"/>
              <a:t>OMOE</a:t>
            </a:r>
            <a:r>
              <a:rPr lang="en-US" sz="2400" u="sng" cap="none" dirty="0" smtClean="0"/>
              <a:t>s</a:t>
            </a:r>
            <a:r>
              <a:rPr lang="en-US" sz="2400" u="sng" dirty="0" smtClean="0"/>
              <a:t> and Risk Analysis</a:t>
            </a:r>
            <a:br>
              <a:rPr lang="en-US" sz="2400" u="sng" dirty="0" smtClean="0"/>
            </a:br>
            <a:r>
              <a:rPr lang="en-US" sz="2400" cap="none" dirty="0" smtClean="0"/>
              <a:t>Overall Risk Analysis of All Variants</a:t>
            </a:r>
            <a:endParaRPr lang="en-US" sz="2400"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133600"/>
            <a:ext cx="2945915" cy="276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13"/>
          <p:cNvSpPr>
            <a:spLocks noGrp="1"/>
          </p:cNvSpPr>
          <p:nvPr>
            <p:ph sz="quarter" idx="14"/>
          </p:nvPr>
        </p:nvSpPr>
        <p:spPr>
          <a:xfrm>
            <a:off x="4800600" y="2514600"/>
            <a:ext cx="3733800" cy="2133600"/>
          </a:xfrm>
        </p:spPr>
        <p:txBody>
          <a:bodyPr/>
          <a:lstStyle/>
          <a:p>
            <a:pPr lvl="0"/>
            <a:r>
              <a:rPr lang="en-US" dirty="0"/>
              <a:t>Variant Ranking Based on Risk (LIB):</a:t>
            </a:r>
          </a:p>
          <a:p>
            <a:pPr lvl="1"/>
            <a:r>
              <a:rPr lang="en-US" dirty="0"/>
              <a:t>Variant D</a:t>
            </a:r>
          </a:p>
          <a:p>
            <a:pPr lvl="1"/>
            <a:r>
              <a:rPr lang="en-US" dirty="0"/>
              <a:t>Variant B &amp; C (very similar risk levels)</a:t>
            </a:r>
          </a:p>
          <a:p>
            <a:pPr lvl="1"/>
            <a:r>
              <a:rPr lang="en-US" dirty="0"/>
              <a:t>Variant </a:t>
            </a:r>
            <a:r>
              <a:rPr lang="en-US" dirty="0" smtClean="0"/>
              <a:t>A</a:t>
            </a:r>
            <a:endParaRPr lang="en-US" dirty="0"/>
          </a:p>
        </p:txBody>
      </p:sp>
    </p:spTree>
    <p:extLst>
      <p:ext uri="{BB962C8B-B14F-4D97-AF65-F5344CB8AC3E}">
        <p14:creationId xmlns:p14="http://schemas.microsoft.com/office/powerpoint/2010/main" val="1236663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PROBLEM Description</a:t>
            </a:r>
            <a:endParaRPr lang="en-US" sz="2400" dirty="0"/>
          </a:p>
        </p:txBody>
      </p:sp>
      <p:pic>
        <p:nvPicPr>
          <p:cNvPr id="3" name="Picture 2"/>
          <p:cNvPicPr>
            <a:picLocks noChangeAspect="1"/>
          </p:cNvPicPr>
          <p:nvPr/>
        </p:nvPicPr>
        <p:blipFill>
          <a:blip r:embed="rId3"/>
          <a:stretch>
            <a:fillRect/>
          </a:stretch>
        </p:blipFill>
        <p:spPr>
          <a:xfrm>
            <a:off x="1600200" y="1295400"/>
            <a:ext cx="5715000" cy="4236244"/>
          </a:xfrm>
          <a:prstGeom prst="rect">
            <a:avLst/>
          </a:prstGeom>
        </p:spPr>
      </p:pic>
    </p:spTree>
    <p:extLst>
      <p:ext uri="{BB962C8B-B14F-4D97-AF65-F5344CB8AC3E}">
        <p14:creationId xmlns:p14="http://schemas.microsoft.com/office/powerpoint/2010/main" val="25419487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Technology readiness levels</a:t>
            </a:r>
            <a:endParaRPr lang="en-US" sz="2400"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143000"/>
            <a:ext cx="1752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76800" y="3319046"/>
            <a:ext cx="2936445" cy="523220"/>
          </a:xfrm>
          <a:prstGeom prst="rect">
            <a:avLst/>
          </a:prstGeom>
          <a:noFill/>
        </p:spPr>
        <p:txBody>
          <a:bodyPr wrap="none" rtlCol="0">
            <a:spAutoFit/>
          </a:bodyPr>
          <a:lstStyle/>
          <a:p>
            <a:r>
              <a:rPr lang="en-US" sz="1400" dirty="0" smtClean="0"/>
              <a:t>TRL 4: Sensor (</a:t>
            </a:r>
            <a:r>
              <a:rPr lang="en-US" sz="1400" dirty="0" smtClean="0">
                <a:solidFill>
                  <a:srgbClr val="FF0000"/>
                </a:solidFill>
              </a:rPr>
              <a:t>A</a:t>
            </a:r>
            <a:r>
              <a:rPr lang="en-US" sz="1400" dirty="0" smtClean="0"/>
              <a:t> &amp; </a:t>
            </a:r>
            <a:r>
              <a:rPr lang="en-US" sz="1400" dirty="0" smtClean="0">
                <a:solidFill>
                  <a:srgbClr val="00B0F0"/>
                </a:solidFill>
              </a:rPr>
              <a:t>D</a:t>
            </a:r>
            <a:r>
              <a:rPr lang="en-US" sz="1400" dirty="0" smtClean="0"/>
              <a:t>), Power Source (</a:t>
            </a:r>
            <a:r>
              <a:rPr lang="en-US" sz="1400" dirty="0" smtClean="0">
                <a:solidFill>
                  <a:srgbClr val="FF0000"/>
                </a:solidFill>
              </a:rPr>
              <a:t>A</a:t>
            </a:r>
            <a:r>
              <a:rPr lang="en-US" sz="1400" dirty="0" smtClean="0"/>
              <a:t>),</a:t>
            </a:r>
          </a:p>
          <a:p>
            <a:r>
              <a:rPr lang="en-US" sz="1400" dirty="0"/>
              <a:t> </a:t>
            </a:r>
            <a:r>
              <a:rPr lang="en-US" sz="1400" dirty="0" smtClean="0"/>
              <a:t>           Architecture (</a:t>
            </a:r>
            <a:r>
              <a:rPr lang="en-US" sz="1400" dirty="0" smtClean="0">
                <a:solidFill>
                  <a:srgbClr val="FF0000"/>
                </a:solidFill>
              </a:rPr>
              <a:t>A</a:t>
            </a:r>
            <a:r>
              <a:rPr lang="en-US" sz="1400" dirty="0" smtClean="0"/>
              <a:t>&amp;</a:t>
            </a:r>
            <a:r>
              <a:rPr lang="en-US" sz="1400" dirty="0" smtClean="0">
                <a:solidFill>
                  <a:srgbClr val="FFFF00"/>
                </a:solidFill>
              </a:rPr>
              <a:t>B</a:t>
            </a:r>
            <a:r>
              <a:rPr lang="en-US" sz="1400" dirty="0" smtClean="0"/>
              <a:t>&amp;</a:t>
            </a:r>
            <a:r>
              <a:rPr lang="en-US" sz="1400" dirty="0" smtClean="0">
                <a:solidFill>
                  <a:srgbClr val="00B050"/>
                </a:solidFill>
              </a:rPr>
              <a:t>C</a:t>
            </a:r>
            <a:r>
              <a:rPr lang="en-US" sz="1400" dirty="0" smtClean="0"/>
              <a:t>)</a:t>
            </a:r>
            <a:endParaRPr lang="en-US" sz="1400" dirty="0"/>
          </a:p>
        </p:txBody>
      </p:sp>
      <p:sp>
        <p:nvSpPr>
          <p:cNvPr id="7" name="TextBox 6"/>
          <p:cNvSpPr txBox="1"/>
          <p:nvPr/>
        </p:nvSpPr>
        <p:spPr>
          <a:xfrm>
            <a:off x="4876800" y="3852446"/>
            <a:ext cx="1655710" cy="307777"/>
          </a:xfrm>
          <a:prstGeom prst="rect">
            <a:avLst/>
          </a:prstGeom>
          <a:noFill/>
        </p:spPr>
        <p:txBody>
          <a:bodyPr wrap="none" rtlCol="0">
            <a:spAutoFit/>
          </a:bodyPr>
          <a:lstStyle/>
          <a:p>
            <a:r>
              <a:rPr lang="en-US" sz="1400" dirty="0" smtClean="0"/>
              <a:t>TRL 3: Sensor (</a:t>
            </a:r>
            <a:r>
              <a:rPr lang="en-US" sz="1400" dirty="0" smtClean="0">
                <a:solidFill>
                  <a:srgbClr val="FFFF00"/>
                </a:solidFill>
              </a:rPr>
              <a:t>B</a:t>
            </a:r>
            <a:r>
              <a:rPr lang="en-US" sz="1400" dirty="0" smtClean="0"/>
              <a:t> &amp; </a:t>
            </a:r>
            <a:r>
              <a:rPr lang="en-US" sz="1400" dirty="0" smtClean="0">
                <a:solidFill>
                  <a:srgbClr val="00B050"/>
                </a:solidFill>
              </a:rPr>
              <a:t>C</a:t>
            </a:r>
            <a:r>
              <a:rPr lang="en-US" sz="1400" dirty="0" smtClean="0"/>
              <a:t>)</a:t>
            </a:r>
            <a:endParaRPr lang="en-US" sz="1400" dirty="0"/>
          </a:p>
        </p:txBody>
      </p:sp>
      <p:sp>
        <p:nvSpPr>
          <p:cNvPr id="8" name="TextBox 7"/>
          <p:cNvSpPr txBox="1"/>
          <p:nvPr/>
        </p:nvSpPr>
        <p:spPr>
          <a:xfrm>
            <a:off x="4876800" y="2286000"/>
            <a:ext cx="3400162" cy="523220"/>
          </a:xfrm>
          <a:prstGeom prst="rect">
            <a:avLst/>
          </a:prstGeom>
          <a:noFill/>
        </p:spPr>
        <p:txBody>
          <a:bodyPr wrap="none" rtlCol="0">
            <a:spAutoFit/>
          </a:bodyPr>
          <a:lstStyle/>
          <a:p>
            <a:r>
              <a:rPr lang="en-US" sz="1400" dirty="0" smtClean="0"/>
              <a:t>TRL 6: Power Source (</a:t>
            </a:r>
            <a:r>
              <a:rPr lang="en-US" sz="1400" dirty="0" smtClean="0">
                <a:solidFill>
                  <a:srgbClr val="FFFF00"/>
                </a:solidFill>
              </a:rPr>
              <a:t>B</a:t>
            </a:r>
            <a:r>
              <a:rPr lang="en-US" sz="1400" dirty="0" smtClean="0"/>
              <a:t> &amp; </a:t>
            </a:r>
            <a:r>
              <a:rPr lang="en-US" sz="1400" dirty="0" smtClean="0">
                <a:solidFill>
                  <a:srgbClr val="00B050"/>
                </a:solidFill>
              </a:rPr>
              <a:t>C</a:t>
            </a:r>
            <a:r>
              <a:rPr lang="en-US" sz="1400" dirty="0" smtClean="0"/>
              <a:t>), </a:t>
            </a:r>
          </a:p>
          <a:p>
            <a:r>
              <a:rPr lang="en-US" sz="1400" dirty="0" smtClean="0"/>
              <a:t>           Drive Mechanism (</a:t>
            </a:r>
            <a:r>
              <a:rPr lang="en-US" sz="1400" dirty="0" smtClean="0">
                <a:solidFill>
                  <a:srgbClr val="FF0000"/>
                </a:solidFill>
              </a:rPr>
              <a:t>A</a:t>
            </a:r>
            <a:r>
              <a:rPr lang="en-US" sz="1400" dirty="0" smtClean="0"/>
              <a:t> &amp; </a:t>
            </a:r>
            <a:r>
              <a:rPr lang="en-US" sz="1400" dirty="0" smtClean="0">
                <a:solidFill>
                  <a:srgbClr val="FFFF00"/>
                </a:solidFill>
              </a:rPr>
              <a:t>B</a:t>
            </a:r>
            <a:r>
              <a:rPr lang="en-US" sz="1400" dirty="0" smtClean="0"/>
              <a:t>). Architecture (</a:t>
            </a:r>
            <a:r>
              <a:rPr lang="en-US" sz="1400" dirty="0" smtClean="0">
                <a:solidFill>
                  <a:srgbClr val="00B0F0"/>
                </a:solidFill>
              </a:rPr>
              <a:t>D</a:t>
            </a:r>
            <a:r>
              <a:rPr lang="en-US" sz="1400" dirty="0" smtClean="0"/>
              <a:t>)</a:t>
            </a:r>
            <a:endParaRPr lang="en-US" sz="1400" dirty="0"/>
          </a:p>
        </p:txBody>
      </p:sp>
      <p:sp>
        <p:nvSpPr>
          <p:cNvPr id="9" name="TextBox 8"/>
          <p:cNvSpPr txBox="1"/>
          <p:nvPr/>
        </p:nvSpPr>
        <p:spPr>
          <a:xfrm>
            <a:off x="4876800" y="2895600"/>
            <a:ext cx="2845138" cy="307777"/>
          </a:xfrm>
          <a:prstGeom prst="rect">
            <a:avLst/>
          </a:prstGeom>
          <a:noFill/>
        </p:spPr>
        <p:txBody>
          <a:bodyPr wrap="none" rtlCol="0">
            <a:spAutoFit/>
          </a:bodyPr>
          <a:lstStyle/>
          <a:p>
            <a:r>
              <a:rPr lang="en-US" sz="1400" dirty="0" smtClean="0"/>
              <a:t>TRL 5: Sensor (</a:t>
            </a:r>
            <a:r>
              <a:rPr lang="en-US" sz="1400" dirty="0" smtClean="0">
                <a:solidFill>
                  <a:srgbClr val="00B0F0"/>
                </a:solidFill>
              </a:rPr>
              <a:t>D</a:t>
            </a:r>
            <a:r>
              <a:rPr lang="en-US" sz="1400" dirty="0" smtClean="0"/>
              <a:t>), Drive Mechanism (</a:t>
            </a:r>
            <a:r>
              <a:rPr lang="en-US" sz="1400" dirty="0" smtClean="0">
                <a:solidFill>
                  <a:srgbClr val="00B050"/>
                </a:solidFill>
              </a:rPr>
              <a:t>C</a:t>
            </a:r>
            <a:r>
              <a:rPr lang="en-US" sz="1400" dirty="0" smtClean="0"/>
              <a:t>)</a:t>
            </a:r>
            <a:endParaRPr lang="en-US" sz="1400" dirty="0"/>
          </a:p>
        </p:txBody>
      </p:sp>
      <p:sp>
        <p:nvSpPr>
          <p:cNvPr id="10" name="TextBox 9"/>
          <p:cNvSpPr txBox="1"/>
          <p:nvPr/>
        </p:nvSpPr>
        <p:spPr>
          <a:xfrm>
            <a:off x="4896184" y="1981200"/>
            <a:ext cx="2048446" cy="307777"/>
          </a:xfrm>
          <a:prstGeom prst="rect">
            <a:avLst/>
          </a:prstGeom>
          <a:noFill/>
        </p:spPr>
        <p:txBody>
          <a:bodyPr wrap="none" rtlCol="0">
            <a:spAutoFit/>
          </a:bodyPr>
          <a:lstStyle/>
          <a:p>
            <a:r>
              <a:rPr lang="en-US" sz="1400" dirty="0" smtClean="0"/>
              <a:t>TRL 7: Drive Mechanism (</a:t>
            </a:r>
            <a:r>
              <a:rPr lang="en-US" sz="1400" dirty="0" smtClean="0">
                <a:solidFill>
                  <a:srgbClr val="00B0F0"/>
                </a:solidFill>
              </a:rPr>
              <a:t>D</a:t>
            </a:r>
            <a:r>
              <a:rPr lang="en-US" sz="1400" dirty="0" smtClean="0"/>
              <a:t>)</a:t>
            </a:r>
            <a:endParaRPr lang="en-US" sz="1400" dirty="0"/>
          </a:p>
        </p:txBody>
      </p:sp>
      <p:sp>
        <p:nvSpPr>
          <p:cNvPr id="11" name="TextBox 10"/>
          <p:cNvSpPr txBox="1"/>
          <p:nvPr/>
        </p:nvSpPr>
        <p:spPr>
          <a:xfrm>
            <a:off x="5219755" y="4876800"/>
            <a:ext cx="2095445" cy="400110"/>
          </a:xfrm>
          <a:prstGeom prst="rect">
            <a:avLst/>
          </a:prstGeom>
          <a:noFill/>
        </p:spPr>
        <p:txBody>
          <a:bodyPr wrap="none" rtlCol="0">
            <a:spAutoFit/>
          </a:bodyPr>
          <a:lstStyle/>
          <a:p>
            <a:r>
              <a:rPr lang="en-US" sz="1000" dirty="0" smtClean="0"/>
              <a:t>*Variants color-coded to visually analyze </a:t>
            </a:r>
          </a:p>
          <a:p>
            <a:r>
              <a:rPr lang="en-US" sz="1000" dirty="0"/>
              <a:t> </a:t>
            </a:r>
            <a:r>
              <a:rPr lang="en-US" sz="1000" dirty="0" smtClean="0"/>
              <a:t> overall TRL level by variant</a:t>
            </a:r>
            <a:endParaRPr lang="en-US" sz="1000" dirty="0"/>
          </a:p>
        </p:txBody>
      </p:sp>
    </p:spTree>
    <p:extLst>
      <p:ext uri="{BB962C8B-B14F-4D97-AF65-F5344CB8AC3E}">
        <p14:creationId xmlns:p14="http://schemas.microsoft.com/office/powerpoint/2010/main" val="26504783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143000"/>
          </a:xfrm>
        </p:spPr>
        <p:txBody>
          <a:bodyPr anchor="t" anchorCtr="0"/>
          <a:lstStyle/>
          <a:p>
            <a:pPr algn="ctr"/>
            <a:r>
              <a:rPr lang="en-US" sz="2400" u="sng" dirty="0"/>
              <a:t/>
            </a:r>
            <a:br>
              <a:rPr lang="en-US" sz="2400" u="sng" dirty="0"/>
            </a:br>
            <a:r>
              <a:rPr lang="en-US" sz="2400" u="sng" dirty="0" err="1"/>
              <a:t>caiv</a:t>
            </a:r>
            <a:r>
              <a:rPr lang="en-US" sz="2400" u="sng" dirty="0"/>
              <a:t> assessment</a:t>
            </a:r>
            <a:endParaRPr lang="en-US" sz="2400" dirty="0">
              <a:latin typeface="Arial" pitchFamily="34" charset="0"/>
              <a:cs typeface="Arial" pitchFamily="34"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295400"/>
            <a:ext cx="4191000" cy="3886200"/>
          </a:xfrm>
          <a:prstGeom prst="rect">
            <a:avLst/>
          </a:prstGeom>
          <a:noFill/>
          <a:ln>
            <a:no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683" y="1295400"/>
            <a:ext cx="4106917" cy="38862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685800"/>
          </a:xfrm>
        </p:spPr>
        <p:txBody>
          <a:bodyPr anchor="t" anchorCtr="0"/>
          <a:lstStyle/>
          <a:p>
            <a:pPr algn="ctr"/>
            <a:r>
              <a:rPr lang="en-US" sz="2400" u="sng" dirty="0"/>
              <a:t>Sensitivity assessment</a:t>
            </a:r>
            <a:endParaRPr lang="en-US" sz="2400" dirty="0"/>
          </a:p>
        </p:txBody>
      </p:sp>
      <p:pic>
        <p:nvPicPr>
          <p:cNvPr id="1027" name="Picture 3" descr="C:\Users\chris.aall\Desktop\Sensitivity DRM elapsed.jpg"/>
          <p:cNvPicPr>
            <a:picLocks noChangeAspect="1" noChangeArrowheads="1"/>
          </p:cNvPicPr>
          <p:nvPr/>
        </p:nvPicPr>
        <p:blipFill>
          <a:blip r:embed="rId3" cstate="print"/>
          <a:srcRect/>
          <a:stretch>
            <a:fillRect/>
          </a:stretch>
        </p:blipFill>
        <p:spPr bwMode="auto">
          <a:xfrm>
            <a:off x="1905000" y="2057400"/>
            <a:ext cx="5172075" cy="25527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762000"/>
          </a:xfrm>
        </p:spPr>
        <p:txBody>
          <a:bodyPr anchor="t" anchorCtr="0"/>
          <a:lstStyle/>
          <a:p>
            <a:pPr algn="ctr"/>
            <a:r>
              <a:rPr lang="en-US" sz="2400" u="sng" dirty="0" smtClean="0"/>
              <a:t>Sensitivity assessment</a:t>
            </a:r>
            <a:endParaRPr lang="en-US" sz="2400" dirty="0"/>
          </a:p>
        </p:txBody>
      </p:sp>
      <p:pic>
        <p:nvPicPr>
          <p:cNvPr id="1026" name="Picture 2" descr="C:\Users\chris.aall\Desktop\Sensitivity MR.jpg"/>
          <p:cNvPicPr>
            <a:picLocks noChangeAspect="1" noChangeArrowheads="1"/>
          </p:cNvPicPr>
          <p:nvPr/>
        </p:nvPicPr>
        <p:blipFill>
          <a:blip r:embed="rId3" cstate="print"/>
          <a:srcRect/>
          <a:stretch>
            <a:fillRect/>
          </a:stretch>
        </p:blipFill>
        <p:spPr bwMode="auto">
          <a:xfrm>
            <a:off x="1905000" y="2057400"/>
            <a:ext cx="5172075" cy="2743200"/>
          </a:xfrm>
          <a:prstGeom prst="rect">
            <a:avLst/>
          </a:prstGeom>
          <a:noFill/>
        </p:spPr>
      </p:pic>
    </p:spTree>
    <p:extLst>
      <p:ext uri="{BB962C8B-B14F-4D97-AF65-F5344CB8AC3E}">
        <p14:creationId xmlns:p14="http://schemas.microsoft.com/office/powerpoint/2010/main" val="39491973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143000"/>
          </a:xfrm>
        </p:spPr>
        <p:txBody>
          <a:bodyPr/>
          <a:lstStyle/>
          <a:p>
            <a:pPr algn="ctr"/>
            <a:r>
              <a:rPr lang="en-US" sz="2400" u="sng" dirty="0" smtClean="0"/>
              <a:t>Conclusions</a:t>
            </a:r>
            <a:r>
              <a:rPr lang="en-US" u="sng" dirty="0" smtClean="0"/>
              <a:t/>
            </a:r>
            <a:br>
              <a:rPr lang="en-US" u="sng" dirty="0" smtClean="0"/>
            </a:br>
            <a:endParaRPr lang="en-US" u="sng" dirty="0"/>
          </a:p>
        </p:txBody>
      </p:sp>
      <p:graphicFrame>
        <p:nvGraphicFramePr>
          <p:cNvPr id="3" name="Diagram 2"/>
          <p:cNvGraphicFramePr/>
          <p:nvPr>
            <p:extLst>
              <p:ext uri="{D42A27DB-BD31-4B8C-83A1-F6EECF244321}">
                <p14:modId xmlns:p14="http://schemas.microsoft.com/office/powerpoint/2010/main" val="4046022771"/>
              </p:ext>
            </p:extLst>
          </p:nvPr>
        </p:nvGraphicFramePr>
        <p:xfrm>
          <a:off x="685800" y="1517650"/>
          <a:ext cx="7772400" cy="3130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143000"/>
          </a:xfrm>
        </p:spPr>
        <p:txBody>
          <a:bodyPr/>
          <a:lstStyle/>
          <a:p>
            <a:pPr algn="ctr"/>
            <a:r>
              <a:rPr lang="en-US" sz="2400" u="sng" dirty="0" smtClean="0"/>
              <a:t>recommendations</a:t>
            </a:r>
            <a:r>
              <a:rPr lang="en-US" u="sng" dirty="0" smtClean="0"/>
              <a:t/>
            </a:r>
            <a:br>
              <a:rPr lang="en-US" u="sng" dirty="0" smtClean="0"/>
            </a:br>
            <a:endParaRPr lang="en-US" u="sng" dirty="0"/>
          </a:p>
        </p:txBody>
      </p:sp>
      <p:graphicFrame>
        <p:nvGraphicFramePr>
          <p:cNvPr id="3" name="Diagram 2"/>
          <p:cNvGraphicFramePr/>
          <p:nvPr>
            <p:extLst>
              <p:ext uri="{D42A27DB-BD31-4B8C-83A1-F6EECF244321}">
                <p14:modId xmlns:p14="http://schemas.microsoft.com/office/powerpoint/2010/main" val="2542937659"/>
              </p:ext>
            </p:extLst>
          </p:nvPr>
        </p:nvGraphicFramePr>
        <p:xfrm>
          <a:off x="762000" y="1447800"/>
          <a:ext cx="7620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Users\chris.aall\Desktop\3081246_1.jpg"/>
          <p:cNvPicPr>
            <a:picLocks noChangeAspect="1" noChangeArrowheads="1"/>
          </p:cNvPicPr>
          <p:nvPr/>
        </p:nvPicPr>
        <p:blipFill>
          <a:blip r:embed="rId8" cstate="print"/>
          <a:srcRect/>
          <a:stretch>
            <a:fillRect/>
          </a:stretch>
        </p:blipFill>
        <p:spPr bwMode="auto">
          <a:xfrm>
            <a:off x="304800" y="3864504"/>
            <a:ext cx="2362200" cy="1389125"/>
          </a:xfrm>
          <a:prstGeom prst="rect">
            <a:avLst/>
          </a:prstGeom>
          <a:noFill/>
        </p:spPr>
      </p:pic>
      <p:pic>
        <p:nvPicPr>
          <p:cNvPr id="2051" name="Picture 3" descr="C:\Users\chris.aall\Desktop\pentiumee_processor_back.jpg"/>
          <p:cNvPicPr>
            <a:picLocks noChangeAspect="1" noChangeArrowheads="1"/>
          </p:cNvPicPr>
          <p:nvPr/>
        </p:nvPicPr>
        <p:blipFill>
          <a:blip r:embed="rId9" cstate="print"/>
          <a:srcRect/>
          <a:stretch>
            <a:fillRect/>
          </a:stretch>
        </p:blipFill>
        <p:spPr bwMode="auto">
          <a:xfrm>
            <a:off x="2895600" y="3864504"/>
            <a:ext cx="1579800" cy="1393296"/>
          </a:xfrm>
          <a:prstGeom prst="rect">
            <a:avLst/>
          </a:prstGeom>
          <a:noFill/>
        </p:spPr>
      </p:pic>
      <p:pic>
        <p:nvPicPr>
          <p:cNvPr id="2052" name="Picture 4" descr="C:\Users\chris.aall\Desktop\waterproof-electrical-connector-388243.jpg"/>
          <p:cNvPicPr>
            <a:picLocks noChangeAspect="1" noChangeArrowheads="1"/>
          </p:cNvPicPr>
          <p:nvPr/>
        </p:nvPicPr>
        <p:blipFill>
          <a:blip r:embed="rId10" cstate="print"/>
          <a:srcRect/>
          <a:stretch>
            <a:fillRect/>
          </a:stretch>
        </p:blipFill>
        <p:spPr bwMode="auto">
          <a:xfrm>
            <a:off x="4648200" y="3864504"/>
            <a:ext cx="2133600" cy="1383793"/>
          </a:xfrm>
          <a:prstGeom prst="rect">
            <a:avLst/>
          </a:prstGeom>
          <a:noFill/>
        </p:spPr>
      </p:pic>
      <p:pic>
        <p:nvPicPr>
          <p:cNvPr id="2053" name="Picture 5" descr="C:\Users\chris.aall\Desktop\Load Sensing System.jpg"/>
          <p:cNvPicPr>
            <a:picLocks noChangeAspect="1" noChangeArrowheads="1"/>
          </p:cNvPicPr>
          <p:nvPr/>
        </p:nvPicPr>
        <p:blipFill>
          <a:blip r:embed="rId11" cstate="print"/>
          <a:srcRect/>
          <a:stretch>
            <a:fillRect/>
          </a:stretch>
        </p:blipFill>
        <p:spPr bwMode="auto">
          <a:xfrm>
            <a:off x="6934200" y="3864504"/>
            <a:ext cx="1937967" cy="1371600"/>
          </a:xfrm>
          <a:prstGeom prst="rect">
            <a:avLst/>
          </a:prstGeom>
          <a:noFill/>
        </p:spPr>
      </p:pic>
    </p:spTree>
    <p:extLst>
      <p:ext uri="{BB962C8B-B14F-4D97-AF65-F5344CB8AC3E}">
        <p14:creationId xmlns:p14="http://schemas.microsoft.com/office/powerpoint/2010/main" val="16720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pPr algn="ctr"/>
            <a:r>
              <a:rPr lang="en-US" sz="2400" u="sng" dirty="0"/>
              <a:t>Process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97212652"/>
              </p:ext>
            </p:extLst>
          </p:nvPr>
        </p:nvGraphicFramePr>
        <p:xfrm>
          <a:off x="609600" y="13716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1681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808038"/>
          </a:xfrm>
        </p:spPr>
        <p:txBody>
          <a:bodyPr/>
          <a:lstStyle/>
          <a:p>
            <a:pPr algn="ctr"/>
            <a:r>
              <a:rPr lang="en-US" sz="2400" u="sng" dirty="0" smtClean="0"/>
              <a:t>Critical STAKEHOLDERS</a:t>
            </a:r>
            <a:br>
              <a:rPr lang="en-US" sz="2400" u="sng" dirty="0" smtClean="0"/>
            </a:br>
            <a:endParaRPr lang="en-US" sz="24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945899061"/>
              </p:ext>
            </p:extLst>
          </p:nvPr>
        </p:nvGraphicFramePr>
        <p:xfrm>
          <a:off x="609600" y="1219200"/>
          <a:ext cx="7924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54877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metal-v.png"/>
          <p:cNvPicPr>
            <a:picLocks noGrp="1" noChangeAspect="1"/>
          </p:cNvPicPr>
          <p:nvPr>
            <p:ph sz="quarter" idx="13"/>
          </p:nvPr>
        </p:nvPicPr>
        <p:blipFill>
          <a:blip r:embed="rId3" cstate="print">
            <a:extLst>
              <a:ext uri="{28A0092B-C50C-407E-A947-70E740481C1C}">
                <a14:useLocalDpi xmlns:a14="http://schemas.microsoft.com/office/drawing/2010/main" val="0"/>
              </a:ext>
            </a:extLst>
          </a:blip>
          <a:srcRect l="-30699" r="-30699"/>
          <a:stretch>
            <a:fillRect/>
          </a:stretch>
        </p:blipFill>
        <p:spPr/>
      </p:pic>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System Description</a:t>
            </a:r>
            <a:endParaRPr lang="en-US" sz="2400" dirty="0"/>
          </a:p>
        </p:txBody>
      </p:sp>
    </p:spTree>
    <p:extLst>
      <p:ext uri="{BB962C8B-B14F-4D97-AF65-F5344CB8AC3E}">
        <p14:creationId xmlns:p14="http://schemas.microsoft.com/office/powerpoint/2010/main" val="23045797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PHYSICAL System</a:t>
            </a:r>
            <a:endParaRPr lang="en-US" sz="24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904174112"/>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315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7924800" cy="808038"/>
          </a:xfrm>
        </p:spPr>
        <p:txBody>
          <a:bodyPr anchor="t" anchorCtr="0"/>
          <a:lstStyle/>
          <a:p>
            <a:pPr algn="ctr"/>
            <a:r>
              <a:rPr lang="en-US" sz="2400" u="sng" dirty="0" smtClean="0"/>
              <a:t>Key Performance parameters</a:t>
            </a:r>
            <a:endParaRPr lang="en-US" sz="24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950769578"/>
              </p:ext>
            </p:extLst>
          </p:nvPr>
        </p:nvGraphicFramePr>
        <p:xfrm>
          <a:off x="609600" y="12954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015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2400"/>
            <a:ext cx="8991600" cy="808038"/>
          </a:xfrm>
        </p:spPr>
        <p:txBody>
          <a:bodyPr anchor="t" anchorCtr="0"/>
          <a:lstStyle/>
          <a:p>
            <a:pPr algn="ctr"/>
            <a:r>
              <a:rPr lang="en-US" sz="2400" u="sng" dirty="0" smtClean="0"/>
              <a:t>System thresholds</a:t>
            </a:r>
            <a:endParaRPr lang="en-US" sz="24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778840287"/>
              </p:ext>
            </p:extLst>
          </p:nvPr>
        </p:nvGraphicFramePr>
        <p:xfrm>
          <a:off x="609600" y="1371600"/>
          <a:ext cx="7924800" cy="4079240"/>
        </p:xfrm>
        <a:graphic>
          <a:graphicData uri="http://schemas.openxmlformats.org/drawingml/2006/table">
            <a:tbl>
              <a:tblPr firstRow="1" bandRow="1">
                <a:tableStyleId>{B301B821-A1FF-4177-AEE7-76D212191A09}</a:tableStyleId>
              </a:tblPr>
              <a:tblGrid>
                <a:gridCol w="2641600"/>
                <a:gridCol w="2641600"/>
                <a:gridCol w="2641600"/>
              </a:tblGrid>
              <a:tr h="370840">
                <a:tc>
                  <a:txBody>
                    <a:bodyPr/>
                    <a:lstStyle/>
                    <a:p>
                      <a:r>
                        <a:rPr lang="en-US" dirty="0" smtClean="0"/>
                        <a:t>Parameter</a:t>
                      </a:r>
                      <a:endParaRPr lang="en-US" dirty="0"/>
                    </a:p>
                  </a:txBody>
                  <a:tcPr/>
                </a:tc>
                <a:tc>
                  <a:txBody>
                    <a:bodyPr/>
                    <a:lstStyle/>
                    <a:p>
                      <a:r>
                        <a:rPr lang="en-US" dirty="0" smtClean="0"/>
                        <a:t>Threshold</a:t>
                      </a:r>
                      <a:endParaRPr lang="en-US" dirty="0"/>
                    </a:p>
                  </a:txBody>
                  <a:tcPr/>
                </a:tc>
                <a:tc>
                  <a:txBody>
                    <a:bodyPr/>
                    <a:lstStyle/>
                    <a:p>
                      <a:r>
                        <a:rPr lang="en-US" dirty="0" smtClean="0"/>
                        <a:t>Goal</a:t>
                      </a:r>
                      <a:endParaRPr lang="en-US" dirty="0"/>
                    </a:p>
                  </a:txBody>
                  <a:tcPr/>
                </a:tc>
              </a:tr>
              <a:tr h="370840">
                <a:tc>
                  <a:txBody>
                    <a:bodyPr/>
                    <a:lstStyle/>
                    <a:p>
                      <a:r>
                        <a:rPr lang="en-US" dirty="0" smtClean="0"/>
                        <a:t>Mission Reliability (DRM)</a:t>
                      </a:r>
                      <a:endParaRPr lang="en-US" dirty="0"/>
                    </a:p>
                  </a:txBody>
                  <a:tcPr/>
                </a:tc>
                <a:tc>
                  <a:txBody>
                    <a:bodyPr/>
                    <a:lstStyle/>
                    <a:p>
                      <a:r>
                        <a:rPr lang="en-US" dirty="0" smtClean="0"/>
                        <a:t>0.9</a:t>
                      </a:r>
                      <a:endParaRPr lang="en-US" dirty="0"/>
                    </a:p>
                  </a:txBody>
                  <a:tcPr/>
                </a:tc>
                <a:tc>
                  <a:txBody>
                    <a:bodyPr/>
                    <a:lstStyle/>
                    <a:p>
                      <a:r>
                        <a:rPr lang="en-US" dirty="0" smtClean="0"/>
                        <a:t>0.95</a:t>
                      </a:r>
                      <a:endParaRPr lang="en-US" dirty="0"/>
                    </a:p>
                  </a:txBody>
                  <a:tcPr/>
                </a:tc>
              </a:tr>
              <a:tr h="370840">
                <a:tc>
                  <a:txBody>
                    <a:bodyPr/>
                    <a:lstStyle/>
                    <a:p>
                      <a:r>
                        <a:rPr lang="en-US" dirty="0" smtClean="0"/>
                        <a:t>Operational Availability</a:t>
                      </a:r>
                      <a:endParaRPr lang="en-US" dirty="0"/>
                    </a:p>
                  </a:txBody>
                  <a:tcPr/>
                </a:tc>
                <a:tc>
                  <a:txBody>
                    <a:bodyPr/>
                    <a:lstStyle/>
                    <a:p>
                      <a:r>
                        <a:rPr lang="en-US" dirty="0" smtClean="0"/>
                        <a:t>0.8</a:t>
                      </a:r>
                      <a:endParaRPr lang="en-US" dirty="0"/>
                    </a:p>
                  </a:txBody>
                  <a:tcPr/>
                </a:tc>
                <a:tc>
                  <a:txBody>
                    <a:bodyPr/>
                    <a:lstStyle/>
                    <a:p>
                      <a:r>
                        <a:rPr lang="en-US" dirty="0" smtClean="0"/>
                        <a:t>0.9</a:t>
                      </a:r>
                      <a:endParaRPr lang="en-US" dirty="0"/>
                    </a:p>
                  </a:txBody>
                  <a:tcPr/>
                </a:tc>
              </a:tr>
              <a:tr h="370840">
                <a:tc>
                  <a:txBody>
                    <a:bodyPr/>
                    <a:lstStyle/>
                    <a:p>
                      <a:r>
                        <a:rPr lang="en-US" dirty="0" smtClean="0"/>
                        <a:t>Life-cycle Cost per Unit</a:t>
                      </a:r>
                      <a:endParaRPr lang="en-US" dirty="0"/>
                    </a:p>
                  </a:txBody>
                  <a:tcPr/>
                </a:tc>
                <a:tc>
                  <a:txBody>
                    <a:bodyPr/>
                    <a:lstStyle/>
                    <a:p>
                      <a:r>
                        <a:rPr lang="en-US" dirty="0" smtClean="0"/>
                        <a:t>$50K</a:t>
                      </a:r>
                      <a:endParaRPr lang="en-US" dirty="0"/>
                    </a:p>
                  </a:txBody>
                  <a:tcPr/>
                </a:tc>
                <a:tc>
                  <a:txBody>
                    <a:bodyPr/>
                    <a:lstStyle/>
                    <a:p>
                      <a:r>
                        <a:rPr lang="en-US" dirty="0" smtClean="0"/>
                        <a:t>$25K</a:t>
                      </a:r>
                      <a:endParaRPr lang="en-US" dirty="0"/>
                    </a:p>
                  </a:txBody>
                  <a:tcPr/>
                </a:tc>
              </a:tr>
              <a:tr h="370840">
                <a:tc>
                  <a:txBody>
                    <a:bodyPr/>
                    <a:lstStyle/>
                    <a:p>
                      <a:r>
                        <a:rPr lang="en-US" dirty="0" smtClean="0"/>
                        <a:t>Vehicle Weight</a:t>
                      </a:r>
                      <a:endParaRPr lang="en-US" dirty="0"/>
                    </a:p>
                  </a:txBody>
                  <a:tcPr/>
                </a:tc>
                <a:tc>
                  <a:txBody>
                    <a:bodyPr/>
                    <a:lstStyle/>
                    <a:p>
                      <a:r>
                        <a:rPr lang="en-US" dirty="0" smtClean="0"/>
                        <a:t>18oz</a:t>
                      </a:r>
                      <a:endParaRPr lang="en-US" dirty="0"/>
                    </a:p>
                  </a:txBody>
                  <a:tcPr/>
                </a:tc>
                <a:tc>
                  <a:txBody>
                    <a:bodyPr/>
                    <a:lstStyle/>
                    <a:p>
                      <a:r>
                        <a:rPr lang="en-US" dirty="0" smtClean="0"/>
                        <a:t>14oz</a:t>
                      </a:r>
                      <a:endParaRPr lang="en-US" dirty="0"/>
                    </a:p>
                  </a:txBody>
                  <a:tcPr/>
                </a:tc>
              </a:tr>
              <a:tr h="370840">
                <a:tc>
                  <a:txBody>
                    <a:bodyPr/>
                    <a:lstStyle/>
                    <a:p>
                      <a:r>
                        <a:rPr lang="en-US" dirty="0" smtClean="0"/>
                        <a:t>Vehicle Drop Height</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Refueling Time</a:t>
                      </a:r>
                      <a:endParaRPr lang="en-US" dirty="0"/>
                    </a:p>
                  </a:txBody>
                  <a:tcPr/>
                </a:tc>
                <a:tc>
                  <a:txBody>
                    <a:bodyPr/>
                    <a:lstStyle/>
                    <a:p>
                      <a:r>
                        <a:rPr lang="en-US" dirty="0" smtClean="0"/>
                        <a:t>60 sec.</a:t>
                      </a:r>
                      <a:endParaRPr lang="en-US" dirty="0"/>
                    </a:p>
                  </a:txBody>
                  <a:tcPr/>
                </a:tc>
                <a:tc>
                  <a:txBody>
                    <a:bodyPr/>
                    <a:lstStyle/>
                    <a:p>
                      <a:r>
                        <a:rPr lang="en-US" dirty="0" smtClean="0"/>
                        <a:t>30 sec.</a:t>
                      </a:r>
                      <a:endParaRPr lang="en-US" dirty="0"/>
                    </a:p>
                  </a:txBody>
                  <a:tcPr/>
                </a:tc>
              </a:tr>
              <a:tr h="370840">
                <a:tc>
                  <a:txBody>
                    <a:bodyPr/>
                    <a:lstStyle/>
                    <a:p>
                      <a:r>
                        <a:rPr lang="en-US" dirty="0" smtClean="0"/>
                        <a:t>DRM Elapsed Time</a:t>
                      </a:r>
                      <a:endParaRPr lang="en-US" dirty="0"/>
                    </a:p>
                  </a:txBody>
                  <a:tcPr/>
                </a:tc>
                <a:tc>
                  <a:txBody>
                    <a:bodyPr/>
                    <a:lstStyle/>
                    <a:p>
                      <a:r>
                        <a:rPr lang="en-US" dirty="0" smtClean="0"/>
                        <a:t>5 min.</a:t>
                      </a:r>
                      <a:endParaRPr lang="en-US" dirty="0"/>
                    </a:p>
                  </a:txBody>
                  <a:tcPr/>
                </a:tc>
                <a:tc>
                  <a:txBody>
                    <a:bodyPr/>
                    <a:lstStyle/>
                    <a:p>
                      <a:r>
                        <a:rPr lang="en-US" dirty="0" smtClean="0"/>
                        <a:t>3 min.</a:t>
                      </a:r>
                      <a:endParaRPr lang="en-US" dirty="0"/>
                    </a:p>
                  </a:txBody>
                  <a:tcPr/>
                </a:tc>
              </a:tr>
              <a:tr h="370840">
                <a:tc>
                  <a:txBody>
                    <a:bodyPr/>
                    <a:lstStyle/>
                    <a:p>
                      <a:r>
                        <a:rPr lang="en-US" dirty="0" smtClean="0"/>
                        <a:t>Deployed-to-Ready Time</a:t>
                      </a:r>
                      <a:endParaRPr lang="en-US" dirty="0"/>
                    </a:p>
                  </a:txBody>
                  <a:tcPr/>
                </a:tc>
                <a:tc>
                  <a:txBody>
                    <a:bodyPr/>
                    <a:lstStyle/>
                    <a:p>
                      <a:r>
                        <a:rPr lang="en-US" dirty="0" smtClean="0"/>
                        <a:t>10 min.</a:t>
                      </a:r>
                      <a:endParaRPr lang="en-US" dirty="0"/>
                    </a:p>
                  </a:txBody>
                  <a:tcPr/>
                </a:tc>
                <a:tc>
                  <a:txBody>
                    <a:bodyPr/>
                    <a:lstStyle/>
                    <a:p>
                      <a:r>
                        <a:rPr lang="en-US" dirty="0" smtClean="0"/>
                        <a:t>5 min.</a:t>
                      </a:r>
                      <a:endParaRPr lang="en-US" dirty="0"/>
                    </a:p>
                  </a:txBody>
                  <a:tcPr/>
                </a:tc>
              </a:tr>
              <a:tr h="370840">
                <a:tc>
                  <a:txBody>
                    <a:bodyPr/>
                    <a:lstStyle/>
                    <a:p>
                      <a:r>
                        <a:rPr lang="en-US" dirty="0" smtClean="0"/>
                        <a:t>SMETAL-V Storage</a:t>
                      </a:r>
                      <a:endParaRPr lang="en-US" dirty="0"/>
                    </a:p>
                  </a:txBody>
                  <a:tcPr/>
                </a:tc>
                <a:tc>
                  <a:txBody>
                    <a:bodyPr/>
                    <a:lstStyle/>
                    <a:p>
                      <a:r>
                        <a:rPr lang="en-US" dirty="0" smtClean="0"/>
                        <a:t>216 cu.</a:t>
                      </a:r>
                      <a:r>
                        <a:rPr lang="en-US" baseline="0" dirty="0" smtClean="0"/>
                        <a:t> In.</a:t>
                      </a:r>
                      <a:endParaRPr lang="en-US" dirty="0"/>
                    </a:p>
                  </a:txBody>
                  <a:tcPr/>
                </a:tc>
                <a:tc>
                  <a:txBody>
                    <a:bodyPr/>
                    <a:lstStyle/>
                    <a:p>
                      <a:r>
                        <a:rPr lang="en-US" dirty="0" smtClean="0"/>
                        <a:t>120 cu. In.</a:t>
                      </a:r>
                      <a:endParaRPr lang="en-US" dirty="0"/>
                    </a:p>
                  </a:txBody>
                  <a:tcPr/>
                </a:tc>
              </a:tr>
              <a:tr h="370840">
                <a:tc>
                  <a:txBody>
                    <a:bodyPr/>
                    <a:lstStyle/>
                    <a:p>
                      <a:r>
                        <a:rPr lang="en-US" dirty="0" smtClean="0"/>
                        <a:t>Operational Team Size</a:t>
                      </a:r>
                      <a:endParaRPr lang="en-US" dirty="0"/>
                    </a:p>
                  </a:txBody>
                  <a:tcPr/>
                </a:tc>
                <a:tc>
                  <a:txBody>
                    <a:bodyPr/>
                    <a:lstStyle/>
                    <a:p>
                      <a:r>
                        <a:rPr lang="en-US" dirty="0" smtClean="0"/>
                        <a:t>2 warfighters</a:t>
                      </a:r>
                      <a:endParaRPr lang="en-US" dirty="0"/>
                    </a:p>
                  </a:txBody>
                  <a:tcPr/>
                </a:tc>
                <a:tc>
                  <a:txBody>
                    <a:bodyPr/>
                    <a:lstStyle/>
                    <a:p>
                      <a:r>
                        <a:rPr lang="en-US" dirty="0" smtClean="0"/>
                        <a:t>1 warfighter</a:t>
                      </a:r>
                      <a:endParaRPr lang="en-US" dirty="0"/>
                    </a:p>
                  </a:txBody>
                  <a:tcPr/>
                </a:tc>
              </a:tr>
            </a:tbl>
          </a:graphicData>
        </a:graphic>
      </p:graphicFrame>
    </p:spTree>
    <p:extLst>
      <p:ext uri="{BB962C8B-B14F-4D97-AF65-F5344CB8AC3E}">
        <p14:creationId xmlns:p14="http://schemas.microsoft.com/office/powerpoint/2010/main" val="9552261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3"/>
            <p:extLst>
              <p:ext uri="{D42A27DB-BD31-4B8C-83A1-F6EECF244321}">
                <p14:modId xmlns:p14="http://schemas.microsoft.com/office/powerpoint/2010/main" val="2869770844"/>
              </p:ext>
            </p:extLst>
          </p:nvPr>
        </p:nvGraphicFramePr>
        <p:xfrm>
          <a:off x="1219200" y="1143000"/>
          <a:ext cx="6705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152400" y="152400"/>
            <a:ext cx="8991600" cy="808038"/>
          </a:xfrm>
        </p:spPr>
        <p:txBody>
          <a:bodyPr anchor="t" anchorCtr="0"/>
          <a:lstStyle/>
          <a:p>
            <a:pPr algn="ctr"/>
            <a:r>
              <a:rPr lang="en-US" sz="2400" u="sng" dirty="0" smtClean="0"/>
              <a:t>System requirements</a:t>
            </a:r>
            <a:endParaRPr lang="en-US" sz="2400" dirty="0"/>
          </a:p>
        </p:txBody>
      </p:sp>
    </p:spTree>
    <p:extLst>
      <p:ext uri="{BB962C8B-B14F-4D97-AF65-F5344CB8AC3E}">
        <p14:creationId xmlns:p14="http://schemas.microsoft.com/office/powerpoint/2010/main" val="12057255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1883</TotalTime>
  <Words>3673</Words>
  <Application>Microsoft Macintosh PowerPoint</Application>
  <PresentationFormat>On-screen Show (4:3)</PresentationFormat>
  <Paragraphs>286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Horizon</vt:lpstr>
      <vt:lpstr>Robot detection of  Improvised explosive devices (IEDS)     se3303 – Final presentation</vt:lpstr>
      <vt:lpstr>PROBLEM Description</vt:lpstr>
      <vt:lpstr>Process</vt:lpstr>
      <vt:lpstr>Critical STAKEHOLDERS </vt:lpstr>
      <vt:lpstr>System Description</vt:lpstr>
      <vt:lpstr>PHYSICAL System</vt:lpstr>
      <vt:lpstr>Key Performance parameters</vt:lpstr>
      <vt:lpstr>System thresholds</vt:lpstr>
      <vt:lpstr>System requirements</vt:lpstr>
      <vt:lpstr>System requirements (cont.)</vt:lpstr>
      <vt:lpstr>ov-1</vt:lpstr>
      <vt:lpstr>Sv-4b</vt:lpstr>
      <vt:lpstr>Test and Evaluation </vt:lpstr>
      <vt:lpstr>Limited objective exercise </vt:lpstr>
      <vt:lpstr>Test results </vt:lpstr>
      <vt:lpstr>Cost Analysis</vt:lpstr>
      <vt:lpstr>Overall Measures of effectiveness</vt:lpstr>
      <vt:lpstr>OMOEs and Risk Analysis </vt:lpstr>
      <vt:lpstr>OMOEs and Risk Analysis Overall Risk Analysis of All Variants</vt:lpstr>
      <vt:lpstr>Technology readiness levels</vt:lpstr>
      <vt:lpstr> caiv assessment</vt:lpstr>
      <vt:lpstr>Sensitivity assessment</vt:lpstr>
      <vt:lpstr>Sensitivity assessment</vt:lpstr>
      <vt:lpstr>Conclusions </vt:lpstr>
      <vt:lpstr>recommendations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detection of Improvised explosive devices (IEDS)  se3303 – Final presentation</dc:title>
  <dc:creator>Liz Swisher</dc:creator>
  <cp:lastModifiedBy>Steve Mazza</cp:lastModifiedBy>
  <cp:revision>145</cp:revision>
  <cp:lastPrinted>2012-03-09T17:36:37Z</cp:lastPrinted>
  <dcterms:created xsi:type="dcterms:W3CDTF">2012-03-03T19:31:11Z</dcterms:created>
  <dcterms:modified xsi:type="dcterms:W3CDTF">2012-03-09T17:37:13Z</dcterms:modified>
</cp:coreProperties>
</file>