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261" r:id="rId3"/>
    <p:sldId id="257" r:id="rId4"/>
    <p:sldId id="258" r:id="rId5"/>
    <p:sldId id="275" r:id="rId6"/>
    <p:sldId id="267" r:id="rId7"/>
    <p:sldId id="268" r:id="rId8"/>
    <p:sldId id="259" r:id="rId9"/>
    <p:sldId id="276" r:id="rId10"/>
    <p:sldId id="277" r:id="rId11"/>
    <p:sldId id="260" r:id="rId12"/>
    <p:sldId id="278" r:id="rId13"/>
    <p:sldId id="266" r:id="rId14"/>
    <p:sldId id="270" r:id="rId15"/>
    <p:sldId id="271" r:id="rId16"/>
    <p:sldId id="262" r:id="rId17"/>
    <p:sldId id="263" r:id="rId18"/>
    <p:sldId id="264" r:id="rId19"/>
    <p:sldId id="279" r:id="rId20"/>
    <p:sldId id="265" r:id="rId21"/>
    <p:sldId id="272" r:id="rId22"/>
    <p:sldId id="273" r:id="rId23"/>
    <p:sldId id="281" r:id="rId24"/>
    <p:sldId id="274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4" autoAdjust="0"/>
    <p:restoredTop sz="80339" autoAdjust="0"/>
  </p:normalViewPr>
  <p:slideViewPr>
    <p:cSldViewPr>
      <p:cViewPr varScale="1">
        <p:scale>
          <a:sx n="83" d="100"/>
          <a:sy n="83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1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FEE09-5C21-EC40-A7CF-1549B6F71DF4}" type="doc">
      <dgm:prSet loTypeId="urn:microsoft.com/office/officeart/2005/8/layout/process4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2556D06-E20A-9347-8441-FC620C0AE8E4}">
      <dgm:prSet/>
      <dgm:spPr/>
      <dgm:t>
        <a:bodyPr/>
        <a:lstStyle/>
        <a:p>
          <a:pPr rtl="0"/>
          <a:r>
            <a:rPr lang="en-US" baseline="0" smtClean="0"/>
            <a:t>Requirements Analysis</a:t>
          </a:r>
          <a:endParaRPr lang="en-US"/>
        </a:p>
      </dgm:t>
    </dgm:pt>
    <dgm:pt modelId="{8D74A75C-A66C-B340-B088-1C770C8C0A47}" type="parTrans" cxnId="{CD595EBA-52A9-0C40-852B-F224D39E44C2}">
      <dgm:prSet/>
      <dgm:spPr/>
      <dgm:t>
        <a:bodyPr/>
        <a:lstStyle/>
        <a:p>
          <a:endParaRPr lang="en-US"/>
        </a:p>
      </dgm:t>
    </dgm:pt>
    <dgm:pt modelId="{63E89DC3-33C8-E344-B9C6-0B2B146CE9D5}" type="sibTrans" cxnId="{CD595EBA-52A9-0C40-852B-F224D39E44C2}">
      <dgm:prSet/>
      <dgm:spPr/>
      <dgm:t>
        <a:bodyPr/>
        <a:lstStyle/>
        <a:p>
          <a:endParaRPr lang="en-US"/>
        </a:p>
      </dgm:t>
    </dgm:pt>
    <dgm:pt modelId="{99F1A43B-8DCF-A04E-81A6-BF213A33EEFB}">
      <dgm:prSet/>
      <dgm:spPr/>
      <dgm:t>
        <a:bodyPr/>
        <a:lstStyle/>
        <a:p>
          <a:pPr rtl="0"/>
          <a:r>
            <a:rPr lang="en-US" baseline="0" smtClean="0"/>
            <a:t>Test and Evaluation (T &amp; E)</a:t>
          </a:r>
          <a:endParaRPr lang="en-US"/>
        </a:p>
      </dgm:t>
    </dgm:pt>
    <dgm:pt modelId="{3ACF57D3-8E2C-8447-9C12-6FD9E074E5B5}" type="parTrans" cxnId="{D768EF51-ABBA-4647-AFE0-D58E327CCBB6}">
      <dgm:prSet/>
      <dgm:spPr/>
      <dgm:t>
        <a:bodyPr/>
        <a:lstStyle/>
        <a:p>
          <a:endParaRPr lang="en-US"/>
        </a:p>
      </dgm:t>
    </dgm:pt>
    <dgm:pt modelId="{3E0A1686-1F6B-DC46-B72F-EFE87E7B266F}" type="sibTrans" cxnId="{D768EF51-ABBA-4647-AFE0-D58E327CCBB6}">
      <dgm:prSet/>
      <dgm:spPr/>
      <dgm:t>
        <a:bodyPr/>
        <a:lstStyle/>
        <a:p>
          <a:endParaRPr lang="en-US"/>
        </a:p>
      </dgm:t>
    </dgm:pt>
    <dgm:pt modelId="{BF12E15D-F309-E74F-9E77-82BAABB674F8}">
      <dgm:prSet/>
      <dgm:spPr/>
      <dgm:t>
        <a:bodyPr/>
        <a:lstStyle/>
        <a:p>
          <a:pPr rtl="0"/>
          <a:r>
            <a:rPr lang="en-US" baseline="0" smtClean="0"/>
            <a:t>Cost Analysis</a:t>
          </a:r>
          <a:endParaRPr lang="en-US"/>
        </a:p>
      </dgm:t>
    </dgm:pt>
    <dgm:pt modelId="{75FFCD37-BE18-F742-95BD-FC6C9A5B8D10}" type="parTrans" cxnId="{A8785ED3-1DC8-7B4C-BA18-7336842EDD88}">
      <dgm:prSet/>
      <dgm:spPr/>
      <dgm:t>
        <a:bodyPr/>
        <a:lstStyle/>
        <a:p>
          <a:endParaRPr lang="en-US"/>
        </a:p>
      </dgm:t>
    </dgm:pt>
    <dgm:pt modelId="{52B733B7-8788-B940-897B-758EC0C1F75E}" type="sibTrans" cxnId="{A8785ED3-1DC8-7B4C-BA18-7336842EDD88}">
      <dgm:prSet/>
      <dgm:spPr/>
      <dgm:t>
        <a:bodyPr/>
        <a:lstStyle/>
        <a:p>
          <a:endParaRPr lang="en-US"/>
        </a:p>
      </dgm:t>
    </dgm:pt>
    <dgm:pt modelId="{101F3675-4CC7-FC47-8ACC-9C20FA172CDE}">
      <dgm:prSet/>
      <dgm:spPr/>
      <dgm:t>
        <a:bodyPr/>
        <a:lstStyle/>
        <a:p>
          <a:pPr rtl="0"/>
          <a:r>
            <a:rPr lang="en-US" baseline="0" smtClean="0"/>
            <a:t>Overall Measures of Effectiveness (OMOE) and Risk Analyses</a:t>
          </a:r>
          <a:endParaRPr lang="en-US"/>
        </a:p>
      </dgm:t>
    </dgm:pt>
    <dgm:pt modelId="{9592CB50-1A66-E548-AF2D-56C465D934A4}" type="parTrans" cxnId="{AA1AF2BA-62FB-0F4B-8329-DC975BDB9B4B}">
      <dgm:prSet/>
      <dgm:spPr/>
      <dgm:t>
        <a:bodyPr/>
        <a:lstStyle/>
        <a:p>
          <a:endParaRPr lang="en-US"/>
        </a:p>
      </dgm:t>
    </dgm:pt>
    <dgm:pt modelId="{52E3D783-FCE1-D941-A998-A4387FB3AC72}" type="sibTrans" cxnId="{AA1AF2BA-62FB-0F4B-8329-DC975BDB9B4B}">
      <dgm:prSet/>
      <dgm:spPr/>
      <dgm:t>
        <a:bodyPr/>
        <a:lstStyle/>
        <a:p>
          <a:endParaRPr lang="en-US"/>
        </a:p>
      </dgm:t>
    </dgm:pt>
    <dgm:pt modelId="{DEE707EA-082F-1149-9D83-A69D2F0C8BF4}">
      <dgm:prSet/>
      <dgm:spPr/>
      <dgm:t>
        <a:bodyPr/>
        <a:lstStyle/>
        <a:p>
          <a:pPr rtl="0"/>
          <a:r>
            <a:rPr lang="en-US" baseline="0" smtClean="0"/>
            <a:t>Trade-offs and System Selection</a:t>
          </a:r>
          <a:endParaRPr lang="en-US"/>
        </a:p>
      </dgm:t>
    </dgm:pt>
    <dgm:pt modelId="{B572432E-BD3F-0E47-A8FE-B3F6ED2000B8}" type="parTrans" cxnId="{D7F2068B-A6C5-E540-80DF-C1309107C325}">
      <dgm:prSet/>
      <dgm:spPr/>
      <dgm:t>
        <a:bodyPr/>
        <a:lstStyle/>
        <a:p>
          <a:endParaRPr lang="en-US"/>
        </a:p>
      </dgm:t>
    </dgm:pt>
    <dgm:pt modelId="{01A70FAE-25C1-684B-BC52-BEC8485585E0}" type="sibTrans" cxnId="{D7F2068B-A6C5-E540-80DF-C1309107C325}">
      <dgm:prSet/>
      <dgm:spPr/>
      <dgm:t>
        <a:bodyPr/>
        <a:lstStyle/>
        <a:p>
          <a:endParaRPr lang="en-US"/>
        </a:p>
      </dgm:t>
    </dgm:pt>
    <dgm:pt modelId="{1D3B634F-7D67-7A46-9AC5-6DCC9227B1C8}">
      <dgm:prSet/>
      <dgm:spPr/>
      <dgm:t>
        <a:bodyPr/>
        <a:lstStyle/>
        <a:p>
          <a:pPr rtl="0"/>
          <a:r>
            <a:rPr lang="en-US" baseline="0" smtClean="0"/>
            <a:t>Conclusion and Recommendation</a:t>
          </a:r>
          <a:endParaRPr lang="en-US"/>
        </a:p>
      </dgm:t>
    </dgm:pt>
    <dgm:pt modelId="{49DD4F5A-1C8B-FF4D-92F0-41B371BE40C9}" type="parTrans" cxnId="{8BF0C34A-95B4-0B43-AA7E-067DBF5C2E55}">
      <dgm:prSet/>
      <dgm:spPr/>
      <dgm:t>
        <a:bodyPr/>
        <a:lstStyle/>
        <a:p>
          <a:endParaRPr lang="en-US"/>
        </a:p>
      </dgm:t>
    </dgm:pt>
    <dgm:pt modelId="{410C91F0-CE2E-3F46-A859-3FDF65F318C9}" type="sibTrans" cxnId="{8BF0C34A-95B4-0B43-AA7E-067DBF5C2E55}">
      <dgm:prSet/>
      <dgm:spPr/>
      <dgm:t>
        <a:bodyPr/>
        <a:lstStyle/>
        <a:p>
          <a:endParaRPr lang="en-US"/>
        </a:p>
      </dgm:t>
    </dgm:pt>
    <dgm:pt modelId="{70E9479E-C77B-664A-9455-4EDE144613F8}" type="pres">
      <dgm:prSet presAssocID="{8E4FEE09-5C21-EC40-A7CF-1549B6F71DF4}" presName="Name0" presStyleCnt="0">
        <dgm:presLayoutVars>
          <dgm:dir/>
          <dgm:animLvl val="lvl"/>
          <dgm:resizeHandles val="exact"/>
        </dgm:presLayoutVars>
      </dgm:prSet>
      <dgm:spPr/>
    </dgm:pt>
    <dgm:pt modelId="{F4510A79-C76A-2142-A6F9-CF78AFEA184F}" type="pres">
      <dgm:prSet presAssocID="{1D3B634F-7D67-7A46-9AC5-6DCC9227B1C8}" presName="boxAndChildren" presStyleCnt="0"/>
      <dgm:spPr/>
    </dgm:pt>
    <dgm:pt modelId="{49C1E902-2F58-7642-901B-9A8CEA1ADF5C}" type="pres">
      <dgm:prSet presAssocID="{1D3B634F-7D67-7A46-9AC5-6DCC9227B1C8}" presName="parentTextBox" presStyleLbl="node1" presStyleIdx="0" presStyleCnt="6"/>
      <dgm:spPr/>
    </dgm:pt>
    <dgm:pt modelId="{F9CCA528-09CD-FD45-8464-420B45DA0963}" type="pres">
      <dgm:prSet presAssocID="{01A70FAE-25C1-684B-BC52-BEC8485585E0}" presName="sp" presStyleCnt="0"/>
      <dgm:spPr/>
    </dgm:pt>
    <dgm:pt modelId="{127C45AF-A43E-FF46-8802-033067C6E1CF}" type="pres">
      <dgm:prSet presAssocID="{DEE707EA-082F-1149-9D83-A69D2F0C8BF4}" presName="arrowAndChildren" presStyleCnt="0"/>
      <dgm:spPr/>
    </dgm:pt>
    <dgm:pt modelId="{D879A591-7138-C749-8A50-527F9D0ECA93}" type="pres">
      <dgm:prSet presAssocID="{DEE707EA-082F-1149-9D83-A69D2F0C8BF4}" presName="parentTextArrow" presStyleLbl="node1" presStyleIdx="1" presStyleCnt="6"/>
      <dgm:spPr/>
    </dgm:pt>
    <dgm:pt modelId="{ED7CD726-1CD6-EC48-B883-F93A875E2B1D}" type="pres">
      <dgm:prSet presAssocID="{52E3D783-FCE1-D941-A998-A4387FB3AC72}" presName="sp" presStyleCnt="0"/>
      <dgm:spPr/>
    </dgm:pt>
    <dgm:pt modelId="{7B55055D-417A-8241-9740-7A787FB01435}" type="pres">
      <dgm:prSet presAssocID="{101F3675-4CC7-FC47-8ACC-9C20FA172CDE}" presName="arrowAndChildren" presStyleCnt="0"/>
      <dgm:spPr/>
    </dgm:pt>
    <dgm:pt modelId="{0894CDEC-E515-6B4F-9B30-2B4FC25BC175}" type="pres">
      <dgm:prSet presAssocID="{101F3675-4CC7-FC47-8ACC-9C20FA172CDE}" presName="parentTextArrow" presStyleLbl="node1" presStyleIdx="2" presStyleCnt="6"/>
      <dgm:spPr/>
    </dgm:pt>
    <dgm:pt modelId="{4E5FFE58-B805-7C4C-A032-15A8E37B7706}" type="pres">
      <dgm:prSet presAssocID="{52B733B7-8788-B940-897B-758EC0C1F75E}" presName="sp" presStyleCnt="0"/>
      <dgm:spPr/>
    </dgm:pt>
    <dgm:pt modelId="{1503D648-79EF-B844-9283-FB7656D5A9D3}" type="pres">
      <dgm:prSet presAssocID="{BF12E15D-F309-E74F-9E77-82BAABB674F8}" presName="arrowAndChildren" presStyleCnt="0"/>
      <dgm:spPr/>
    </dgm:pt>
    <dgm:pt modelId="{32AEE1F2-F8A6-364D-922B-84E6B0DBC05F}" type="pres">
      <dgm:prSet presAssocID="{BF12E15D-F309-E74F-9E77-82BAABB674F8}" presName="parentTextArrow" presStyleLbl="node1" presStyleIdx="3" presStyleCnt="6"/>
      <dgm:spPr/>
    </dgm:pt>
    <dgm:pt modelId="{49B53E05-F455-FB4F-A862-91EA4787BEEE}" type="pres">
      <dgm:prSet presAssocID="{3E0A1686-1F6B-DC46-B72F-EFE87E7B266F}" presName="sp" presStyleCnt="0"/>
      <dgm:spPr/>
    </dgm:pt>
    <dgm:pt modelId="{908B0C3A-401D-FD43-8951-B9CB3CB2EEF1}" type="pres">
      <dgm:prSet presAssocID="{99F1A43B-8DCF-A04E-81A6-BF213A33EEFB}" presName="arrowAndChildren" presStyleCnt="0"/>
      <dgm:spPr/>
    </dgm:pt>
    <dgm:pt modelId="{B30373E3-BDC5-1D4B-A2F3-39DD9AE4A1E7}" type="pres">
      <dgm:prSet presAssocID="{99F1A43B-8DCF-A04E-81A6-BF213A33EEFB}" presName="parentTextArrow" presStyleLbl="node1" presStyleIdx="4" presStyleCnt="6"/>
      <dgm:spPr/>
    </dgm:pt>
    <dgm:pt modelId="{176D9F7B-B3D4-D44E-966A-17E2271629E9}" type="pres">
      <dgm:prSet presAssocID="{63E89DC3-33C8-E344-B9C6-0B2B146CE9D5}" presName="sp" presStyleCnt="0"/>
      <dgm:spPr/>
    </dgm:pt>
    <dgm:pt modelId="{81671539-C1A2-4548-A08A-877C82BF2100}" type="pres">
      <dgm:prSet presAssocID="{32556D06-E20A-9347-8441-FC620C0AE8E4}" presName="arrowAndChildren" presStyleCnt="0"/>
      <dgm:spPr/>
    </dgm:pt>
    <dgm:pt modelId="{C2AF3C7F-CA3C-FC46-BBE3-4275DFE66AC1}" type="pres">
      <dgm:prSet presAssocID="{32556D06-E20A-9347-8441-FC620C0AE8E4}" presName="parentTextArrow" presStyleLbl="node1" presStyleIdx="5" presStyleCnt="6" custLinFactNeighborY="-10648"/>
      <dgm:spPr/>
    </dgm:pt>
  </dgm:ptLst>
  <dgm:cxnLst>
    <dgm:cxn modelId="{04B6ABD1-2C2A-C94E-839F-0F43EF39BD95}" type="presOf" srcId="{BF12E15D-F309-E74F-9E77-82BAABB674F8}" destId="{32AEE1F2-F8A6-364D-922B-84E6B0DBC05F}" srcOrd="0" destOrd="0" presId="urn:microsoft.com/office/officeart/2005/8/layout/process4"/>
    <dgm:cxn modelId="{8BF0C34A-95B4-0B43-AA7E-067DBF5C2E55}" srcId="{8E4FEE09-5C21-EC40-A7CF-1549B6F71DF4}" destId="{1D3B634F-7D67-7A46-9AC5-6DCC9227B1C8}" srcOrd="5" destOrd="0" parTransId="{49DD4F5A-1C8B-FF4D-92F0-41B371BE40C9}" sibTransId="{410C91F0-CE2E-3F46-A859-3FDF65F318C9}"/>
    <dgm:cxn modelId="{D7F2068B-A6C5-E540-80DF-C1309107C325}" srcId="{8E4FEE09-5C21-EC40-A7CF-1549B6F71DF4}" destId="{DEE707EA-082F-1149-9D83-A69D2F0C8BF4}" srcOrd="4" destOrd="0" parTransId="{B572432E-BD3F-0E47-A8FE-B3F6ED2000B8}" sibTransId="{01A70FAE-25C1-684B-BC52-BEC8485585E0}"/>
    <dgm:cxn modelId="{4453B47D-F113-E14F-B99E-6B975491A5C9}" type="presOf" srcId="{8E4FEE09-5C21-EC40-A7CF-1549B6F71DF4}" destId="{70E9479E-C77B-664A-9455-4EDE144613F8}" srcOrd="0" destOrd="0" presId="urn:microsoft.com/office/officeart/2005/8/layout/process4"/>
    <dgm:cxn modelId="{C367311D-38BF-8E46-A698-D78B38C540E8}" type="presOf" srcId="{DEE707EA-082F-1149-9D83-A69D2F0C8BF4}" destId="{D879A591-7138-C749-8A50-527F9D0ECA93}" srcOrd="0" destOrd="0" presId="urn:microsoft.com/office/officeart/2005/8/layout/process4"/>
    <dgm:cxn modelId="{9CE08FDF-91CD-A94B-91E1-D6F39478F357}" type="presOf" srcId="{32556D06-E20A-9347-8441-FC620C0AE8E4}" destId="{C2AF3C7F-CA3C-FC46-BBE3-4275DFE66AC1}" srcOrd="0" destOrd="0" presId="urn:microsoft.com/office/officeart/2005/8/layout/process4"/>
    <dgm:cxn modelId="{A8785ED3-1DC8-7B4C-BA18-7336842EDD88}" srcId="{8E4FEE09-5C21-EC40-A7CF-1549B6F71DF4}" destId="{BF12E15D-F309-E74F-9E77-82BAABB674F8}" srcOrd="2" destOrd="0" parTransId="{75FFCD37-BE18-F742-95BD-FC6C9A5B8D10}" sibTransId="{52B733B7-8788-B940-897B-758EC0C1F75E}"/>
    <dgm:cxn modelId="{D768EF51-ABBA-4647-AFE0-D58E327CCBB6}" srcId="{8E4FEE09-5C21-EC40-A7CF-1549B6F71DF4}" destId="{99F1A43B-8DCF-A04E-81A6-BF213A33EEFB}" srcOrd="1" destOrd="0" parTransId="{3ACF57D3-8E2C-8447-9C12-6FD9E074E5B5}" sibTransId="{3E0A1686-1F6B-DC46-B72F-EFE87E7B266F}"/>
    <dgm:cxn modelId="{FE01D60B-9474-6245-9E6F-53E8F03A6A74}" type="presOf" srcId="{99F1A43B-8DCF-A04E-81A6-BF213A33EEFB}" destId="{B30373E3-BDC5-1D4B-A2F3-39DD9AE4A1E7}" srcOrd="0" destOrd="0" presId="urn:microsoft.com/office/officeart/2005/8/layout/process4"/>
    <dgm:cxn modelId="{CD595EBA-52A9-0C40-852B-F224D39E44C2}" srcId="{8E4FEE09-5C21-EC40-A7CF-1549B6F71DF4}" destId="{32556D06-E20A-9347-8441-FC620C0AE8E4}" srcOrd="0" destOrd="0" parTransId="{8D74A75C-A66C-B340-B088-1C770C8C0A47}" sibTransId="{63E89DC3-33C8-E344-B9C6-0B2B146CE9D5}"/>
    <dgm:cxn modelId="{AD24605A-7B84-F943-A451-CF21E91E5270}" type="presOf" srcId="{1D3B634F-7D67-7A46-9AC5-6DCC9227B1C8}" destId="{49C1E902-2F58-7642-901B-9A8CEA1ADF5C}" srcOrd="0" destOrd="0" presId="urn:microsoft.com/office/officeart/2005/8/layout/process4"/>
    <dgm:cxn modelId="{AA1AF2BA-62FB-0F4B-8329-DC975BDB9B4B}" srcId="{8E4FEE09-5C21-EC40-A7CF-1549B6F71DF4}" destId="{101F3675-4CC7-FC47-8ACC-9C20FA172CDE}" srcOrd="3" destOrd="0" parTransId="{9592CB50-1A66-E548-AF2D-56C465D934A4}" sibTransId="{52E3D783-FCE1-D941-A998-A4387FB3AC72}"/>
    <dgm:cxn modelId="{BAA19A49-09F5-E44B-83D0-B6722ED0A367}" type="presOf" srcId="{101F3675-4CC7-FC47-8ACC-9C20FA172CDE}" destId="{0894CDEC-E515-6B4F-9B30-2B4FC25BC175}" srcOrd="0" destOrd="0" presId="urn:microsoft.com/office/officeart/2005/8/layout/process4"/>
    <dgm:cxn modelId="{7D93C8FE-3C95-F141-9E87-DBCC362A3BD6}" type="presParOf" srcId="{70E9479E-C77B-664A-9455-4EDE144613F8}" destId="{F4510A79-C76A-2142-A6F9-CF78AFEA184F}" srcOrd="0" destOrd="0" presId="urn:microsoft.com/office/officeart/2005/8/layout/process4"/>
    <dgm:cxn modelId="{1356F6BC-D947-7945-B722-5B2913BD9990}" type="presParOf" srcId="{F4510A79-C76A-2142-A6F9-CF78AFEA184F}" destId="{49C1E902-2F58-7642-901B-9A8CEA1ADF5C}" srcOrd="0" destOrd="0" presId="urn:microsoft.com/office/officeart/2005/8/layout/process4"/>
    <dgm:cxn modelId="{9E2841B9-0D37-9747-9A30-F841CB2EB692}" type="presParOf" srcId="{70E9479E-C77B-664A-9455-4EDE144613F8}" destId="{F9CCA528-09CD-FD45-8464-420B45DA0963}" srcOrd="1" destOrd="0" presId="urn:microsoft.com/office/officeart/2005/8/layout/process4"/>
    <dgm:cxn modelId="{7891DAAE-D4BA-C14A-ACFD-837983A98DE1}" type="presParOf" srcId="{70E9479E-C77B-664A-9455-4EDE144613F8}" destId="{127C45AF-A43E-FF46-8802-033067C6E1CF}" srcOrd="2" destOrd="0" presId="urn:microsoft.com/office/officeart/2005/8/layout/process4"/>
    <dgm:cxn modelId="{11463C7B-0592-B14F-9D29-9C94E3AC5867}" type="presParOf" srcId="{127C45AF-A43E-FF46-8802-033067C6E1CF}" destId="{D879A591-7138-C749-8A50-527F9D0ECA93}" srcOrd="0" destOrd="0" presId="urn:microsoft.com/office/officeart/2005/8/layout/process4"/>
    <dgm:cxn modelId="{DC271399-0F2F-7342-9878-9EC686C0585A}" type="presParOf" srcId="{70E9479E-C77B-664A-9455-4EDE144613F8}" destId="{ED7CD726-1CD6-EC48-B883-F93A875E2B1D}" srcOrd="3" destOrd="0" presId="urn:microsoft.com/office/officeart/2005/8/layout/process4"/>
    <dgm:cxn modelId="{35E96C82-5987-3F40-ABBC-5AF4DC09C898}" type="presParOf" srcId="{70E9479E-C77B-664A-9455-4EDE144613F8}" destId="{7B55055D-417A-8241-9740-7A787FB01435}" srcOrd="4" destOrd="0" presId="urn:microsoft.com/office/officeart/2005/8/layout/process4"/>
    <dgm:cxn modelId="{B6BD2B1B-FEF9-3C46-8053-5E09E47A0398}" type="presParOf" srcId="{7B55055D-417A-8241-9740-7A787FB01435}" destId="{0894CDEC-E515-6B4F-9B30-2B4FC25BC175}" srcOrd="0" destOrd="0" presId="urn:microsoft.com/office/officeart/2005/8/layout/process4"/>
    <dgm:cxn modelId="{8EDAAEEC-FE90-FA4F-B6AA-9EDA3875B41F}" type="presParOf" srcId="{70E9479E-C77B-664A-9455-4EDE144613F8}" destId="{4E5FFE58-B805-7C4C-A032-15A8E37B7706}" srcOrd="5" destOrd="0" presId="urn:microsoft.com/office/officeart/2005/8/layout/process4"/>
    <dgm:cxn modelId="{9CA1038B-CAA9-3448-A6CA-777D7FB302DF}" type="presParOf" srcId="{70E9479E-C77B-664A-9455-4EDE144613F8}" destId="{1503D648-79EF-B844-9283-FB7656D5A9D3}" srcOrd="6" destOrd="0" presId="urn:microsoft.com/office/officeart/2005/8/layout/process4"/>
    <dgm:cxn modelId="{E685D63B-50EF-754F-B003-91508DF1782C}" type="presParOf" srcId="{1503D648-79EF-B844-9283-FB7656D5A9D3}" destId="{32AEE1F2-F8A6-364D-922B-84E6B0DBC05F}" srcOrd="0" destOrd="0" presId="urn:microsoft.com/office/officeart/2005/8/layout/process4"/>
    <dgm:cxn modelId="{6ABA6D3E-2175-414F-A0BA-D4716241AC23}" type="presParOf" srcId="{70E9479E-C77B-664A-9455-4EDE144613F8}" destId="{49B53E05-F455-FB4F-A862-91EA4787BEEE}" srcOrd="7" destOrd="0" presId="urn:microsoft.com/office/officeart/2005/8/layout/process4"/>
    <dgm:cxn modelId="{5761CC29-7261-5E40-86CF-F1329C553EBA}" type="presParOf" srcId="{70E9479E-C77B-664A-9455-4EDE144613F8}" destId="{908B0C3A-401D-FD43-8951-B9CB3CB2EEF1}" srcOrd="8" destOrd="0" presId="urn:microsoft.com/office/officeart/2005/8/layout/process4"/>
    <dgm:cxn modelId="{77D4117E-379E-2443-A0D3-0FF6C11278FB}" type="presParOf" srcId="{908B0C3A-401D-FD43-8951-B9CB3CB2EEF1}" destId="{B30373E3-BDC5-1D4B-A2F3-39DD9AE4A1E7}" srcOrd="0" destOrd="0" presId="urn:microsoft.com/office/officeart/2005/8/layout/process4"/>
    <dgm:cxn modelId="{B2709B7E-A486-0942-8E3A-3B03029B1648}" type="presParOf" srcId="{70E9479E-C77B-664A-9455-4EDE144613F8}" destId="{176D9F7B-B3D4-D44E-966A-17E2271629E9}" srcOrd="9" destOrd="0" presId="urn:microsoft.com/office/officeart/2005/8/layout/process4"/>
    <dgm:cxn modelId="{B8BCF8FA-8B79-F947-81EB-0231AE90DA2B}" type="presParOf" srcId="{70E9479E-C77B-664A-9455-4EDE144613F8}" destId="{81671539-C1A2-4548-A08A-877C82BF2100}" srcOrd="10" destOrd="0" presId="urn:microsoft.com/office/officeart/2005/8/layout/process4"/>
    <dgm:cxn modelId="{6A7F00F4-C55A-6D4A-9653-D1132ADBEE91}" type="presParOf" srcId="{81671539-C1A2-4548-A08A-877C82BF2100}" destId="{C2AF3C7F-CA3C-FC46-BBE3-4275DFE66A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F62B-F46D-844E-AEEE-D44B59E48511}" type="doc">
      <dgm:prSet loTypeId="urn:microsoft.com/office/officeart/2005/8/layout/defaul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6B7560-5808-A443-8939-EC33BDFED843}">
      <dgm:prSet/>
      <dgm:spPr/>
      <dgm:t>
        <a:bodyPr/>
        <a:lstStyle/>
        <a:p>
          <a:pPr rtl="0"/>
          <a:r>
            <a:rPr lang="en-US" baseline="0" smtClean="0"/>
            <a:t>Systems Engineering Experts, Inc. (SEE, Inc.)</a:t>
          </a:r>
          <a:endParaRPr lang="en-US"/>
        </a:p>
      </dgm:t>
    </dgm:pt>
    <dgm:pt modelId="{FEA937C0-90A2-6141-B7CF-6AE63FAE9A24}" type="parTrans" cxnId="{C67BC066-36C8-BE4C-812D-75E972D68B60}">
      <dgm:prSet/>
      <dgm:spPr/>
      <dgm:t>
        <a:bodyPr/>
        <a:lstStyle/>
        <a:p>
          <a:endParaRPr lang="en-US"/>
        </a:p>
      </dgm:t>
    </dgm:pt>
    <dgm:pt modelId="{1660291C-6D56-EF47-AFA9-52FE3119726B}" type="sibTrans" cxnId="{C67BC066-36C8-BE4C-812D-75E972D68B60}">
      <dgm:prSet/>
      <dgm:spPr/>
      <dgm:t>
        <a:bodyPr/>
        <a:lstStyle/>
        <a:p>
          <a:endParaRPr lang="en-US"/>
        </a:p>
      </dgm:t>
    </dgm:pt>
    <dgm:pt modelId="{38CA9305-84C3-064B-B823-804090F72A6B}">
      <dgm:prSet/>
      <dgm:spPr/>
      <dgm:t>
        <a:bodyPr/>
        <a:lstStyle/>
        <a:p>
          <a:pPr rtl="0"/>
          <a:r>
            <a:rPr lang="en-US" baseline="0" smtClean="0"/>
            <a:t>Testers-R-Us (responsible for testing the prototype against requirements)</a:t>
          </a:r>
          <a:endParaRPr lang="en-US"/>
        </a:p>
      </dgm:t>
    </dgm:pt>
    <dgm:pt modelId="{2FE037C7-3EF9-AC46-909C-77F4DD7C8425}" type="parTrans" cxnId="{73897B95-A71E-4D4F-82CA-F798ED79D6D2}">
      <dgm:prSet/>
      <dgm:spPr/>
      <dgm:t>
        <a:bodyPr/>
        <a:lstStyle/>
        <a:p>
          <a:endParaRPr lang="en-US"/>
        </a:p>
      </dgm:t>
    </dgm:pt>
    <dgm:pt modelId="{2AECEA73-EACD-5C4A-A0BC-1DF0C760DC7B}" type="sibTrans" cxnId="{73897B95-A71E-4D4F-82CA-F798ED79D6D2}">
      <dgm:prSet/>
      <dgm:spPr/>
      <dgm:t>
        <a:bodyPr/>
        <a:lstStyle/>
        <a:p>
          <a:endParaRPr lang="en-US"/>
        </a:p>
      </dgm:t>
    </dgm:pt>
    <dgm:pt modelId="{1B10EFF3-6E34-9A45-AD1C-7E60621FC03E}">
      <dgm:prSet/>
      <dgm:spPr/>
      <dgm:t>
        <a:bodyPr/>
        <a:lstStyle/>
        <a:p>
          <a:pPr rtl="0"/>
          <a:r>
            <a:rPr lang="en-US" baseline="0" smtClean="0"/>
            <a:t>Contracting Companies (competing in advanced development prototype competition)</a:t>
          </a:r>
          <a:endParaRPr lang="en-US"/>
        </a:p>
      </dgm:t>
    </dgm:pt>
    <dgm:pt modelId="{60C7DD0A-6B53-974D-94D4-DB38E76E28D1}" type="parTrans" cxnId="{97896A74-55F7-1743-ACEF-A539C5661249}">
      <dgm:prSet/>
      <dgm:spPr/>
      <dgm:t>
        <a:bodyPr/>
        <a:lstStyle/>
        <a:p>
          <a:endParaRPr lang="en-US"/>
        </a:p>
      </dgm:t>
    </dgm:pt>
    <dgm:pt modelId="{0E3B5F31-DB45-9D4C-83F0-EFC7307B3380}" type="sibTrans" cxnId="{97896A74-55F7-1743-ACEF-A539C5661249}">
      <dgm:prSet/>
      <dgm:spPr/>
      <dgm:t>
        <a:bodyPr/>
        <a:lstStyle/>
        <a:p>
          <a:endParaRPr lang="en-US"/>
        </a:p>
      </dgm:t>
    </dgm:pt>
    <dgm:pt modelId="{B2BF7278-8800-5C4F-9E11-BC55CC0BE982}">
      <dgm:prSet/>
      <dgm:spPr/>
      <dgm:t>
        <a:bodyPr/>
        <a:lstStyle/>
        <a:p>
          <a:pPr rtl="0"/>
          <a:r>
            <a:rPr lang="en-US" baseline="0" smtClean="0"/>
            <a:t>Warfighter (the end user)</a:t>
          </a:r>
          <a:endParaRPr lang="en-US"/>
        </a:p>
      </dgm:t>
    </dgm:pt>
    <dgm:pt modelId="{496D0834-BDF5-E74C-9F66-C3DE8AB77CB9}" type="parTrans" cxnId="{FC7F4D66-5FDB-EB41-B317-0D7F5E8EADF5}">
      <dgm:prSet/>
      <dgm:spPr/>
      <dgm:t>
        <a:bodyPr/>
        <a:lstStyle/>
        <a:p>
          <a:endParaRPr lang="en-US"/>
        </a:p>
      </dgm:t>
    </dgm:pt>
    <dgm:pt modelId="{95CBDA70-1390-7644-8750-158C9F8DC281}" type="sibTrans" cxnId="{FC7F4D66-5FDB-EB41-B317-0D7F5E8EADF5}">
      <dgm:prSet/>
      <dgm:spPr/>
      <dgm:t>
        <a:bodyPr/>
        <a:lstStyle/>
        <a:p>
          <a:endParaRPr lang="en-US"/>
        </a:p>
      </dgm:t>
    </dgm:pt>
    <dgm:pt modelId="{943A048D-A2DC-F741-A79F-514FA127C2AB}">
      <dgm:prSet/>
      <dgm:spPr/>
      <dgm:t>
        <a:bodyPr/>
        <a:lstStyle/>
        <a:p>
          <a:pPr rtl="0"/>
          <a:r>
            <a:rPr lang="en-US" baseline="0" smtClean="0"/>
            <a:t>Taxpayer (financial support)</a:t>
          </a:r>
          <a:endParaRPr lang="en-US"/>
        </a:p>
      </dgm:t>
    </dgm:pt>
    <dgm:pt modelId="{C5AEFEF9-E72F-C64A-8456-50D99EB674C6}" type="parTrans" cxnId="{A73FBA98-AA01-574C-B773-196D9CD252CE}">
      <dgm:prSet/>
      <dgm:spPr/>
      <dgm:t>
        <a:bodyPr/>
        <a:lstStyle/>
        <a:p>
          <a:endParaRPr lang="en-US"/>
        </a:p>
      </dgm:t>
    </dgm:pt>
    <dgm:pt modelId="{1D6602D4-B04F-0F4B-B4EF-5B3176F19688}" type="sibTrans" cxnId="{A73FBA98-AA01-574C-B773-196D9CD252CE}">
      <dgm:prSet/>
      <dgm:spPr/>
      <dgm:t>
        <a:bodyPr/>
        <a:lstStyle/>
        <a:p>
          <a:endParaRPr lang="en-US"/>
        </a:p>
      </dgm:t>
    </dgm:pt>
    <dgm:pt modelId="{17D7D8AC-F34B-2647-84EA-C32700F56EB4}">
      <dgm:prSet/>
      <dgm:spPr/>
      <dgm:t>
        <a:bodyPr/>
        <a:lstStyle/>
        <a:p>
          <a:pPr rtl="0"/>
          <a:r>
            <a:rPr lang="en-US" baseline="0" smtClean="0"/>
            <a:t>Congress (budget approval)</a:t>
          </a:r>
          <a:endParaRPr lang="en-US"/>
        </a:p>
      </dgm:t>
    </dgm:pt>
    <dgm:pt modelId="{AA23DB22-36CC-2944-9C25-ACF1E3DD8AD8}" type="parTrans" cxnId="{8635ECA8-FE0D-0B4C-8257-1AD3E04DCECC}">
      <dgm:prSet/>
      <dgm:spPr/>
      <dgm:t>
        <a:bodyPr/>
        <a:lstStyle/>
        <a:p>
          <a:endParaRPr lang="en-US"/>
        </a:p>
      </dgm:t>
    </dgm:pt>
    <dgm:pt modelId="{4E3C9AA6-96F8-BD45-AF72-D0B843150409}" type="sibTrans" cxnId="{8635ECA8-FE0D-0B4C-8257-1AD3E04DCECC}">
      <dgm:prSet/>
      <dgm:spPr/>
      <dgm:t>
        <a:bodyPr/>
        <a:lstStyle/>
        <a:p>
          <a:endParaRPr lang="en-US"/>
        </a:p>
      </dgm:t>
    </dgm:pt>
    <dgm:pt modelId="{452EE37F-6E01-E149-AC54-B7B82EE7A04B}">
      <dgm:prSet/>
      <dgm:spPr/>
      <dgm:t>
        <a:bodyPr/>
        <a:lstStyle/>
        <a:p>
          <a:pPr rtl="0"/>
          <a:r>
            <a:rPr lang="en-US" baseline="0" smtClean="0"/>
            <a:t>PEO-IED (where our IPT works)</a:t>
          </a:r>
          <a:endParaRPr lang="en-US"/>
        </a:p>
      </dgm:t>
    </dgm:pt>
    <dgm:pt modelId="{6938225B-0E41-2345-98CA-18A3865E9081}" type="parTrans" cxnId="{94E7CD7E-D883-EA48-B9E3-D9495663CC9A}">
      <dgm:prSet/>
      <dgm:spPr/>
      <dgm:t>
        <a:bodyPr/>
        <a:lstStyle/>
        <a:p>
          <a:endParaRPr lang="en-US"/>
        </a:p>
      </dgm:t>
    </dgm:pt>
    <dgm:pt modelId="{4A5D0921-CB4C-7043-9088-274160E1E429}" type="sibTrans" cxnId="{94E7CD7E-D883-EA48-B9E3-D9495663CC9A}">
      <dgm:prSet/>
      <dgm:spPr/>
      <dgm:t>
        <a:bodyPr/>
        <a:lstStyle/>
        <a:p>
          <a:endParaRPr lang="en-US"/>
        </a:p>
      </dgm:t>
    </dgm:pt>
    <dgm:pt modelId="{6C6FF5E9-419A-D541-8F95-3BB8A8606C15}">
      <dgm:prSet/>
      <dgm:spPr/>
      <dgm:t>
        <a:bodyPr/>
        <a:lstStyle/>
        <a:p>
          <a:pPr rtl="0"/>
          <a:r>
            <a:rPr lang="en-US" baseline="0" smtClean="0"/>
            <a:t>Lego, Inc. (manufactures a critical component used to create METAL-V)</a:t>
          </a:r>
          <a:endParaRPr lang="en-US"/>
        </a:p>
      </dgm:t>
    </dgm:pt>
    <dgm:pt modelId="{998CA489-9ABD-E242-968C-25665E2DA716}" type="parTrans" cxnId="{0234CFB9-A385-7A4B-94B1-D97396E37011}">
      <dgm:prSet/>
      <dgm:spPr/>
      <dgm:t>
        <a:bodyPr/>
        <a:lstStyle/>
        <a:p>
          <a:endParaRPr lang="en-US"/>
        </a:p>
      </dgm:t>
    </dgm:pt>
    <dgm:pt modelId="{3AC5A5E4-BEE8-2448-9530-195676B51872}" type="sibTrans" cxnId="{0234CFB9-A385-7A4B-94B1-D97396E37011}">
      <dgm:prSet/>
      <dgm:spPr/>
      <dgm:t>
        <a:bodyPr/>
        <a:lstStyle/>
        <a:p>
          <a:endParaRPr lang="en-US"/>
        </a:p>
      </dgm:t>
    </dgm:pt>
    <dgm:pt modelId="{38F5CB9B-B847-A549-AB73-648A38BC571A}">
      <dgm:prSet/>
      <dgm:spPr/>
      <dgm:t>
        <a:bodyPr/>
        <a:lstStyle/>
        <a:p>
          <a:pPr rtl="0"/>
          <a:r>
            <a:rPr lang="en-US" baseline="0" smtClean="0"/>
            <a:t>PEO C3T</a:t>
          </a:r>
          <a:endParaRPr lang="en-US"/>
        </a:p>
      </dgm:t>
    </dgm:pt>
    <dgm:pt modelId="{8B0A9FBB-BBE1-524B-B1CA-BEDAF42337A9}" type="parTrans" cxnId="{31AADDEF-50D7-B144-8D41-5DB11485A06C}">
      <dgm:prSet/>
      <dgm:spPr/>
      <dgm:t>
        <a:bodyPr/>
        <a:lstStyle/>
        <a:p>
          <a:endParaRPr lang="en-US"/>
        </a:p>
      </dgm:t>
    </dgm:pt>
    <dgm:pt modelId="{740AFD13-528A-544E-BFF2-32225CDF570B}" type="sibTrans" cxnId="{31AADDEF-50D7-B144-8D41-5DB11485A06C}">
      <dgm:prSet/>
      <dgm:spPr/>
      <dgm:t>
        <a:bodyPr/>
        <a:lstStyle/>
        <a:p>
          <a:endParaRPr lang="en-US"/>
        </a:p>
      </dgm:t>
    </dgm:pt>
    <dgm:pt modelId="{6D893A6D-6DF8-464A-97EF-8A3E14A0DDC3}">
      <dgm:prSet/>
      <dgm:spPr/>
      <dgm:t>
        <a:bodyPr/>
        <a:lstStyle/>
        <a:p>
          <a:pPr rtl="0"/>
          <a:r>
            <a:rPr lang="en-US" baseline="0" smtClean="0"/>
            <a:t>PM Mission Command</a:t>
          </a:r>
          <a:endParaRPr lang="en-US"/>
        </a:p>
      </dgm:t>
    </dgm:pt>
    <dgm:pt modelId="{6D69574B-A917-B840-9902-101A22C2B018}" type="parTrans" cxnId="{4CE6C709-07AC-3E43-8D6B-376F2698B5FF}">
      <dgm:prSet/>
      <dgm:spPr/>
      <dgm:t>
        <a:bodyPr/>
        <a:lstStyle/>
        <a:p>
          <a:endParaRPr lang="en-US"/>
        </a:p>
      </dgm:t>
    </dgm:pt>
    <dgm:pt modelId="{00535AAD-41F3-A940-98DB-0D5A045A964E}" type="sibTrans" cxnId="{4CE6C709-07AC-3E43-8D6B-376F2698B5FF}">
      <dgm:prSet/>
      <dgm:spPr/>
      <dgm:t>
        <a:bodyPr/>
        <a:lstStyle/>
        <a:p>
          <a:endParaRPr lang="en-US"/>
        </a:p>
      </dgm:t>
    </dgm:pt>
    <dgm:pt modelId="{8224252F-C162-A04A-9BD6-23A3C19AADB0}">
      <dgm:prSet/>
      <dgm:spPr/>
      <dgm:t>
        <a:bodyPr/>
        <a:lstStyle/>
        <a:p>
          <a:pPr rtl="0"/>
          <a:r>
            <a:rPr lang="en-US" baseline="0" smtClean="0"/>
            <a:t>Tank Automotive Research, Development and Engineering Center (TARDEC)</a:t>
          </a:r>
          <a:endParaRPr lang="en-US"/>
        </a:p>
      </dgm:t>
    </dgm:pt>
    <dgm:pt modelId="{47586DB5-6D56-6C4D-AED9-BA65D0AF0F34}" type="parTrans" cxnId="{BA265261-0BA6-2143-BC40-6664948AB17B}">
      <dgm:prSet/>
      <dgm:spPr/>
      <dgm:t>
        <a:bodyPr/>
        <a:lstStyle/>
        <a:p>
          <a:endParaRPr lang="en-US"/>
        </a:p>
      </dgm:t>
    </dgm:pt>
    <dgm:pt modelId="{EFEA7552-6B19-CC4C-809D-029E22E571C3}" type="sibTrans" cxnId="{BA265261-0BA6-2143-BC40-6664948AB17B}">
      <dgm:prSet/>
      <dgm:spPr/>
      <dgm:t>
        <a:bodyPr/>
        <a:lstStyle/>
        <a:p>
          <a:endParaRPr lang="en-US"/>
        </a:p>
      </dgm:t>
    </dgm:pt>
    <dgm:pt modelId="{10E9E198-B2B4-6D45-8B35-DC90880DAFC0}">
      <dgm:prSet/>
      <dgm:spPr/>
      <dgm:t>
        <a:bodyPr/>
        <a:lstStyle/>
        <a:p>
          <a:pPr rtl="0"/>
          <a:r>
            <a:rPr lang="en-US" baseline="0" smtClean="0"/>
            <a:t>Project Manager Close Combat Systems (PM CCS)</a:t>
          </a:r>
          <a:endParaRPr lang="en-US"/>
        </a:p>
      </dgm:t>
    </dgm:pt>
    <dgm:pt modelId="{605382D8-B7CB-1B47-A6BE-91340B9AC3E3}" type="parTrans" cxnId="{AFF17FBD-56CE-DD4C-82F8-DB9FC750EA9F}">
      <dgm:prSet/>
      <dgm:spPr/>
      <dgm:t>
        <a:bodyPr/>
        <a:lstStyle/>
        <a:p>
          <a:endParaRPr lang="en-US"/>
        </a:p>
      </dgm:t>
    </dgm:pt>
    <dgm:pt modelId="{3CE0A74C-E0F7-5F40-9B3C-CCD11D6A9EE6}" type="sibTrans" cxnId="{AFF17FBD-56CE-DD4C-82F8-DB9FC750EA9F}">
      <dgm:prSet/>
      <dgm:spPr/>
      <dgm:t>
        <a:bodyPr/>
        <a:lstStyle/>
        <a:p>
          <a:endParaRPr lang="en-US"/>
        </a:p>
      </dgm:t>
    </dgm:pt>
    <dgm:pt modelId="{57BC4152-D777-D74F-A4E4-16B940B5F39A}">
      <dgm:prSet/>
      <dgm:spPr/>
      <dgm:t>
        <a:bodyPr/>
        <a:lstStyle/>
        <a:p>
          <a:pPr rtl="0"/>
          <a:r>
            <a:rPr lang="en-US" baseline="0" smtClean="0"/>
            <a:t>Product Manager Countermine and Explosive Ordnance Disposal (PdM CM&amp;EOD)</a:t>
          </a:r>
          <a:endParaRPr lang="en-US"/>
        </a:p>
      </dgm:t>
    </dgm:pt>
    <dgm:pt modelId="{52E7FA4A-15B1-2440-8490-892023AEE4C7}" type="parTrans" cxnId="{BC7376BA-E6B2-754F-9E06-5A980A3B05A8}">
      <dgm:prSet/>
      <dgm:spPr/>
      <dgm:t>
        <a:bodyPr/>
        <a:lstStyle/>
        <a:p>
          <a:endParaRPr lang="en-US"/>
        </a:p>
      </dgm:t>
    </dgm:pt>
    <dgm:pt modelId="{B34FE85B-8C3A-B646-858C-4EBCD87C16C6}" type="sibTrans" cxnId="{BC7376BA-E6B2-754F-9E06-5A980A3B05A8}">
      <dgm:prSet/>
      <dgm:spPr/>
      <dgm:t>
        <a:bodyPr/>
        <a:lstStyle/>
        <a:p>
          <a:endParaRPr lang="en-US"/>
        </a:p>
      </dgm:t>
    </dgm:pt>
    <dgm:pt modelId="{267635B1-0CA6-C648-9B4E-CB75E0F241B3}">
      <dgm:prSet/>
      <dgm:spPr/>
      <dgm:t>
        <a:bodyPr/>
        <a:lstStyle/>
        <a:p>
          <a:pPr rtl="0"/>
          <a:r>
            <a:rPr lang="en-US" baseline="0" smtClean="0"/>
            <a:t>Product Manager IED Defeat/Protect Force (IEDD/PF)</a:t>
          </a:r>
          <a:endParaRPr lang="en-US"/>
        </a:p>
      </dgm:t>
    </dgm:pt>
    <dgm:pt modelId="{5EF974E9-B39A-184F-895F-B0F1F9A8AB30}" type="parTrans" cxnId="{5FFD31BD-95B5-064A-9728-B565954AC256}">
      <dgm:prSet/>
      <dgm:spPr/>
      <dgm:t>
        <a:bodyPr/>
        <a:lstStyle/>
        <a:p>
          <a:endParaRPr lang="en-US"/>
        </a:p>
      </dgm:t>
    </dgm:pt>
    <dgm:pt modelId="{CBACE87E-DD3C-8B42-9D55-B0AF956DE586}" type="sibTrans" cxnId="{5FFD31BD-95B5-064A-9728-B565954AC256}">
      <dgm:prSet/>
      <dgm:spPr/>
      <dgm:t>
        <a:bodyPr/>
        <a:lstStyle/>
        <a:p>
          <a:endParaRPr lang="en-US"/>
        </a:p>
      </dgm:t>
    </dgm:pt>
    <dgm:pt modelId="{B8B98A05-1D3E-5C43-97EC-EC50A47D57BD}" type="pres">
      <dgm:prSet presAssocID="{A480F62B-F46D-844E-AEEE-D44B59E48511}" presName="diagram" presStyleCnt="0">
        <dgm:presLayoutVars>
          <dgm:dir/>
          <dgm:resizeHandles val="exact"/>
        </dgm:presLayoutVars>
      </dgm:prSet>
      <dgm:spPr/>
    </dgm:pt>
    <dgm:pt modelId="{192B3520-3698-3D43-B68A-4FAB15105989}" type="pres">
      <dgm:prSet presAssocID="{636B7560-5808-A443-8939-EC33BDFED843}" presName="node" presStyleLbl="node1" presStyleIdx="0" presStyleCnt="14">
        <dgm:presLayoutVars>
          <dgm:bulletEnabled val="1"/>
        </dgm:presLayoutVars>
      </dgm:prSet>
      <dgm:spPr/>
    </dgm:pt>
    <dgm:pt modelId="{25BAE200-5B52-8848-8B4C-24924F2132ED}" type="pres">
      <dgm:prSet presAssocID="{1660291C-6D56-EF47-AFA9-52FE3119726B}" presName="sibTrans" presStyleCnt="0"/>
      <dgm:spPr/>
    </dgm:pt>
    <dgm:pt modelId="{F078812B-D492-0A44-A4D8-EF42602303E4}" type="pres">
      <dgm:prSet presAssocID="{38CA9305-84C3-064B-B823-804090F72A6B}" presName="node" presStyleLbl="node1" presStyleIdx="1" presStyleCnt="14">
        <dgm:presLayoutVars>
          <dgm:bulletEnabled val="1"/>
        </dgm:presLayoutVars>
      </dgm:prSet>
      <dgm:spPr/>
    </dgm:pt>
    <dgm:pt modelId="{59F012BA-B844-C749-8D09-03F103B9272A}" type="pres">
      <dgm:prSet presAssocID="{2AECEA73-EACD-5C4A-A0BC-1DF0C760DC7B}" presName="sibTrans" presStyleCnt="0"/>
      <dgm:spPr/>
    </dgm:pt>
    <dgm:pt modelId="{DC187D0D-1CCF-5446-8D53-AB51C6BD573E}" type="pres">
      <dgm:prSet presAssocID="{1B10EFF3-6E34-9A45-AD1C-7E60621FC03E}" presName="node" presStyleLbl="node1" presStyleIdx="2" presStyleCnt="14">
        <dgm:presLayoutVars>
          <dgm:bulletEnabled val="1"/>
        </dgm:presLayoutVars>
      </dgm:prSet>
      <dgm:spPr/>
    </dgm:pt>
    <dgm:pt modelId="{D7ABA99F-9838-9B44-BF42-7199843C0632}" type="pres">
      <dgm:prSet presAssocID="{0E3B5F31-DB45-9D4C-83F0-EFC7307B3380}" presName="sibTrans" presStyleCnt="0"/>
      <dgm:spPr/>
    </dgm:pt>
    <dgm:pt modelId="{81436A34-85CA-D24F-B9A1-0A11AFD1DFEB}" type="pres">
      <dgm:prSet presAssocID="{B2BF7278-8800-5C4F-9E11-BC55CC0BE982}" presName="node" presStyleLbl="node1" presStyleIdx="3" presStyleCnt="14">
        <dgm:presLayoutVars>
          <dgm:bulletEnabled val="1"/>
        </dgm:presLayoutVars>
      </dgm:prSet>
      <dgm:spPr/>
    </dgm:pt>
    <dgm:pt modelId="{8C998A65-1CC7-4D40-A54E-BAB960A4886D}" type="pres">
      <dgm:prSet presAssocID="{95CBDA70-1390-7644-8750-158C9F8DC281}" presName="sibTrans" presStyleCnt="0"/>
      <dgm:spPr/>
    </dgm:pt>
    <dgm:pt modelId="{BC98FAEC-1171-7E46-A50E-9A331638C100}" type="pres">
      <dgm:prSet presAssocID="{943A048D-A2DC-F741-A79F-514FA127C2AB}" presName="node" presStyleLbl="node1" presStyleIdx="4" presStyleCnt="14">
        <dgm:presLayoutVars>
          <dgm:bulletEnabled val="1"/>
        </dgm:presLayoutVars>
      </dgm:prSet>
      <dgm:spPr/>
    </dgm:pt>
    <dgm:pt modelId="{B83C6E34-1D5A-7846-9865-39E3583ACF20}" type="pres">
      <dgm:prSet presAssocID="{1D6602D4-B04F-0F4B-B4EF-5B3176F19688}" presName="sibTrans" presStyleCnt="0"/>
      <dgm:spPr/>
    </dgm:pt>
    <dgm:pt modelId="{CD02D89B-EA2A-314C-A77D-8A596A4BEA2B}" type="pres">
      <dgm:prSet presAssocID="{17D7D8AC-F34B-2647-84EA-C32700F56EB4}" presName="node" presStyleLbl="node1" presStyleIdx="5" presStyleCnt="14">
        <dgm:presLayoutVars>
          <dgm:bulletEnabled val="1"/>
        </dgm:presLayoutVars>
      </dgm:prSet>
      <dgm:spPr/>
    </dgm:pt>
    <dgm:pt modelId="{818B63CA-1B8F-954E-8861-618982DA3AA1}" type="pres">
      <dgm:prSet presAssocID="{4E3C9AA6-96F8-BD45-AF72-D0B843150409}" presName="sibTrans" presStyleCnt="0"/>
      <dgm:spPr/>
    </dgm:pt>
    <dgm:pt modelId="{4F5D7147-94BE-CB45-8E4B-4F23F6A4C397}" type="pres">
      <dgm:prSet presAssocID="{452EE37F-6E01-E149-AC54-B7B82EE7A04B}" presName="node" presStyleLbl="node1" presStyleIdx="6" presStyleCnt="14">
        <dgm:presLayoutVars>
          <dgm:bulletEnabled val="1"/>
        </dgm:presLayoutVars>
      </dgm:prSet>
      <dgm:spPr/>
    </dgm:pt>
    <dgm:pt modelId="{8001F26B-1E23-BD44-8864-7F59BE05E766}" type="pres">
      <dgm:prSet presAssocID="{4A5D0921-CB4C-7043-9088-274160E1E429}" presName="sibTrans" presStyleCnt="0"/>
      <dgm:spPr/>
    </dgm:pt>
    <dgm:pt modelId="{4B785924-73BA-A840-A933-AC4AA5E1B5D7}" type="pres">
      <dgm:prSet presAssocID="{6C6FF5E9-419A-D541-8F95-3BB8A8606C15}" presName="node" presStyleLbl="node1" presStyleIdx="7" presStyleCnt="14">
        <dgm:presLayoutVars>
          <dgm:bulletEnabled val="1"/>
        </dgm:presLayoutVars>
      </dgm:prSet>
      <dgm:spPr/>
    </dgm:pt>
    <dgm:pt modelId="{C096C7ED-1D63-1C48-BE59-21192F2EC66F}" type="pres">
      <dgm:prSet presAssocID="{3AC5A5E4-BEE8-2448-9530-195676B51872}" presName="sibTrans" presStyleCnt="0"/>
      <dgm:spPr/>
    </dgm:pt>
    <dgm:pt modelId="{F91037D7-B4E0-6748-BE3C-C58D46894DCE}" type="pres">
      <dgm:prSet presAssocID="{38F5CB9B-B847-A549-AB73-648A38BC571A}" presName="node" presStyleLbl="node1" presStyleIdx="8" presStyleCnt="14">
        <dgm:presLayoutVars>
          <dgm:bulletEnabled val="1"/>
        </dgm:presLayoutVars>
      </dgm:prSet>
      <dgm:spPr/>
    </dgm:pt>
    <dgm:pt modelId="{B7184CBD-8C12-7B48-9ACE-7597E06BE6DD}" type="pres">
      <dgm:prSet presAssocID="{740AFD13-528A-544E-BFF2-32225CDF570B}" presName="sibTrans" presStyleCnt="0"/>
      <dgm:spPr/>
    </dgm:pt>
    <dgm:pt modelId="{35160571-E1CC-9845-A234-9692AAC0CA2D}" type="pres">
      <dgm:prSet presAssocID="{6D893A6D-6DF8-464A-97EF-8A3E14A0DDC3}" presName="node" presStyleLbl="node1" presStyleIdx="9" presStyleCnt="14">
        <dgm:presLayoutVars>
          <dgm:bulletEnabled val="1"/>
        </dgm:presLayoutVars>
      </dgm:prSet>
      <dgm:spPr/>
    </dgm:pt>
    <dgm:pt modelId="{9F3D6A05-F190-6F41-A864-1F21C5838F73}" type="pres">
      <dgm:prSet presAssocID="{00535AAD-41F3-A940-98DB-0D5A045A964E}" presName="sibTrans" presStyleCnt="0"/>
      <dgm:spPr/>
    </dgm:pt>
    <dgm:pt modelId="{1FF9361F-B0E5-8040-8D3F-9688A4C8ADFE}" type="pres">
      <dgm:prSet presAssocID="{8224252F-C162-A04A-9BD6-23A3C19AADB0}" presName="node" presStyleLbl="node1" presStyleIdx="10" presStyleCnt="14">
        <dgm:presLayoutVars>
          <dgm:bulletEnabled val="1"/>
        </dgm:presLayoutVars>
      </dgm:prSet>
      <dgm:spPr/>
    </dgm:pt>
    <dgm:pt modelId="{5CA8C543-FF01-D747-8FF4-6DA7F3719550}" type="pres">
      <dgm:prSet presAssocID="{EFEA7552-6B19-CC4C-809D-029E22E571C3}" presName="sibTrans" presStyleCnt="0"/>
      <dgm:spPr/>
    </dgm:pt>
    <dgm:pt modelId="{9A376C8B-88DF-C945-99F1-A50B0104566F}" type="pres">
      <dgm:prSet presAssocID="{10E9E198-B2B4-6D45-8B35-DC90880DAFC0}" presName="node" presStyleLbl="node1" presStyleIdx="11" presStyleCnt="14">
        <dgm:presLayoutVars>
          <dgm:bulletEnabled val="1"/>
        </dgm:presLayoutVars>
      </dgm:prSet>
      <dgm:spPr/>
    </dgm:pt>
    <dgm:pt modelId="{0014AC14-8EAB-0A41-BE4E-6992704D8CB8}" type="pres">
      <dgm:prSet presAssocID="{3CE0A74C-E0F7-5F40-9B3C-CCD11D6A9EE6}" presName="sibTrans" presStyleCnt="0"/>
      <dgm:spPr/>
    </dgm:pt>
    <dgm:pt modelId="{5C1C24BA-BFE2-6F46-BC19-76B317DC9D65}" type="pres">
      <dgm:prSet presAssocID="{57BC4152-D777-D74F-A4E4-16B940B5F39A}" presName="node" presStyleLbl="node1" presStyleIdx="12" presStyleCnt="14">
        <dgm:presLayoutVars>
          <dgm:bulletEnabled val="1"/>
        </dgm:presLayoutVars>
      </dgm:prSet>
      <dgm:spPr/>
    </dgm:pt>
    <dgm:pt modelId="{DD4B8285-99BB-8A4E-85BF-6C374D728A65}" type="pres">
      <dgm:prSet presAssocID="{B34FE85B-8C3A-B646-858C-4EBCD87C16C6}" presName="sibTrans" presStyleCnt="0"/>
      <dgm:spPr/>
    </dgm:pt>
    <dgm:pt modelId="{F0512428-BD1E-6F4A-9BF1-4DA08C0615CA}" type="pres">
      <dgm:prSet presAssocID="{267635B1-0CA6-C648-9B4E-CB75E0F241B3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635ECA8-FE0D-0B4C-8257-1AD3E04DCECC}" srcId="{A480F62B-F46D-844E-AEEE-D44B59E48511}" destId="{17D7D8AC-F34B-2647-84EA-C32700F56EB4}" srcOrd="5" destOrd="0" parTransId="{AA23DB22-36CC-2944-9C25-ACF1E3DD8AD8}" sibTransId="{4E3C9AA6-96F8-BD45-AF72-D0B843150409}"/>
    <dgm:cxn modelId="{3D5BBF32-21EC-9C45-8366-41AFB0DCE387}" type="presOf" srcId="{6D893A6D-6DF8-464A-97EF-8A3E14A0DDC3}" destId="{35160571-E1CC-9845-A234-9692AAC0CA2D}" srcOrd="0" destOrd="0" presId="urn:microsoft.com/office/officeart/2005/8/layout/default"/>
    <dgm:cxn modelId="{BC818524-4CA0-8F41-AC38-44B354548F38}" type="presOf" srcId="{8224252F-C162-A04A-9BD6-23A3C19AADB0}" destId="{1FF9361F-B0E5-8040-8D3F-9688A4C8ADFE}" srcOrd="0" destOrd="0" presId="urn:microsoft.com/office/officeart/2005/8/layout/default"/>
    <dgm:cxn modelId="{EE4BD9DF-32CD-BE46-9FFC-62CE9D9857DC}" type="presOf" srcId="{38F5CB9B-B847-A549-AB73-648A38BC571A}" destId="{F91037D7-B4E0-6748-BE3C-C58D46894DCE}" srcOrd="0" destOrd="0" presId="urn:microsoft.com/office/officeart/2005/8/layout/default"/>
    <dgm:cxn modelId="{D072A383-FB0B-754A-9B7A-DEAE2209F89A}" type="presOf" srcId="{17D7D8AC-F34B-2647-84EA-C32700F56EB4}" destId="{CD02D89B-EA2A-314C-A77D-8A596A4BEA2B}" srcOrd="0" destOrd="0" presId="urn:microsoft.com/office/officeart/2005/8/layout/default"/>
    <dgm:cxn modelId="{FC7F4D66-5FDB-EB41-B317-0D7F5E8EADF5}" srcId="{A480F62B-F46D-844E-AEEE-D44B59E48511}" destId="{B2BF7278-8800-5C4F-9E11-BC55CC0BE982}" srcOrd="3" destOrd="0" parTransId="{496D0834-BDF5-E74C-9F66-C3DE8AB77CB9}" sibTransId="{95CBDA70-1390-7644-8750-158C9F8DC281}"/>
    <dgm:cxn modelId="{73897B95-A71E-4D4F-82CA-F798ED79D6D2}" srcId="{A480F62B-F46D-844E-AEEE-D44B59E48511}" destId="{38CA9305-84C3-064B-B823-804090F72A6B}" srcOrd="1" destOrd="0" parTransId="{2FE037C7-3EF9-AC46-909C-77F4DD7C8425}" sibTransId="{2AECEA73-EACD-5C4A-A0BC-1DF0C760DC7B}"/>
    <dgm:cxn modelId="{639D1FDA-0849-4A48-A044-1AECA11D24D2}" type="presOf" srcId="{267635B1-0CA6-C648-9B4E-CB75E0F241B3}" destId="{F0512428-BD1E-6F4A-9BF1-4DA08C0615CA}" srcOrd="0" destOrd="0" presId="urn:microsoft.com/office/officeart/2005/8/layout/default"/>
    <dgm:cxn modelId="{DFFBD2F2-F288-8F4E-A7EA-2A2AF341DF58}" type="presOf" srcId="{943A048D-A2DC-F741-A79F-514FA127C2AB}" destId="{BC98FAEC-1171-7E46-A50E-9A331638C100}" srcOrd="0" destOrd="0" presId="urn:microsoft.com/office/officeart/2005/8/layout/default"/>
    <dgm:cxn modelId="{31AADDEF-50D7-B144-8D41-5DB11485A06C}" srcId="{A480F62B-F46D-844E-AEEE-D44B59E48511}" destId="{38F5CB9B-B847-A549-AB73-648A38BC571A}" srcOrd="8" destOrd="0" parTransId="{8B0A9FBB-BBE1-524B-B1CA-BEDAF42337A9}" sibTransId="{740AFD13-528A-544E-BFF2-32225CDF570B}"/>
    <dgm:cxn modelId="{69EA5D20-8E0D-AB4B-86CB-074C1EF49DA7}" type="presOf" srcId="{57BC4152-D777-D74F-A4E4-16B940B5F39A}" destId="{5C1C24BA-BFE2-6F46-BC19-76B317DC9D65}" srcOrd="0" destOrd="0" presId="urn:microsoft.com/office/officeart/2005/8/layout/default"/>
    <dgm:cxn modelId="{4CE6C709-07AC-3E43-8D6B-376F2698B5FF}" srcId="{A480F62B-F46D-844E-AEEE-D44B59E48511}" destId="{6D893A6D-6DF8-464A-97EF-8A3E14A0DDC3}" srcOrd="9" destOrd="0" parTransId="{6D69574B-A917-B840-9902-101A22C2B018}" sibTransId="{00535AAD-41F3-A940-98DB-0D5A045A964E}"/>
    <dgm:cxn modelId="{12B5FBDC-99C4-6944-9041-FF394F6D873B}" type="presOf" srcId="{B2BF7278-8800-5C4F-9E11-BC55CC0BE982}" destId="{81436A34-85CA-D24F-B9A1-0A11AFD1DFEB}" srcOrd="0" destOrd="0" presId="urn:microsoft.com/office/officeart/2005/8/layout/default"/>
    <dgm:cxn modelId="{152DA94B-3494-AB40-ACE3-91C7BD2F3871}" type="presOf" srcId="{A480F62B-F46D-844E-AEEE-D44B59E48511}" destId="{B8B98A05-1D3E-5C43-97EC-EC50A47D57BD}" srcOrd="0" destOrd="0" presId="urn:microsoft.com/office/officeart/2005/8/layout/default"/>
    <dgm:cxn modelId="{BC7376BA-E6B2-754F-9E06-5A980A3B05A8}" srcId="{A480F62B-F46D-844E-AEEE-D44B59E48511}" destId="{57BC4152-D777-D74F-A4E4-16B940B5F39A}" srcOrd="12" destOrd="0" parTransId="{52E7FA4A-15B1-2440-8490-892023AEE4C7}" sibTransId="{B34FE85B-8C3A-B646-858C-4EBCD87C16C6}"/>
    <dgm:cxn modelId="{BA265261-0BA6-2143-BC40-6664948AB17B}" srcId="{A480F62B-F46D-844E-AEEE-D44B59E48511}" destId="{8224252F-C162-A04A-9BD6-23A3C19AADB0}" srcOrd="10" destOrd="0" parTransId="{47586DB5-6D56-6C4D-AED9-BA65D0AF0F34}" sibTransId="{EFEA7552-6B19-CC4C-809D-029E22E571C3}"/>
    <dgm:cxn modelId="{94E7CD7E-D883-EA48-B9E3-D9495663CC9A}" srcId="{A480F62B-F46D-844E-AEEE-D44B59E48511}" destId="{452EE37F-6E01-E149-AC54-B7B82EE7A04B}" srcOrd="6" destOrd="0" parTransId="{6938225B-0E41-2345-98CA-18A3865E9081}" sibTransId="{4A5D0921-CB4C-7043-9088-274160E1E429}"/>
    <dgm:cxn modelId="{5FFD31BD-95B5-064A-9728-B565954AC256}" srcId="{A480F62B-F46D-844E-AEEE-D44B59E48511}" destId="{267635B1-0CA6-C648-9B4E-CB75E0F241B3}" srcOrd="13" destOrd="0" parTransId="{5EF974E9-B39A-184F-895F-B0F1F9A8AB30}" sibTransId="{CBACE87E-DD3C-8B42-9D55-B0AF956DE586}"/>
    <dgm:cxn modelId="{9B076E4F-DC85-C141-95C3-5E6272C80529}" type="presOf" srcId="{10E9E198-B2B4-6D45-8B35-DC90880DAFC0}" destId="{9A376C8B-88DF-C945-99F1-A50B0104566F}" srcOrd="0" destOrd="0" presId="urn:microsoft.com/office/officeart/2005/8/layout/default"/>
    <dgm:cxn modelId="{C67BC066-36C8-BE4C-812D-75E972D68B60}" srcId="{A480F62B-F46D-844E-AEEE-D44B59E48511}" destId="{636B7560-5808-A443-8939-EC33BDFED843}" srcOrd="0" destOrd="0" parTransId="{FEA937C0-90A2-6141-B7CF-6AE63FAE9A24}" sibTransId="{1660291C-6D56-EF47-AFA9-52FE3119726B}"/>
    <dgm:cxn modelId="{AFF17FBD-56CE-DD4C-82F8-DB9FC750EA9F}" srcId="{A480F62B-F46D-844E-AEEE-D44B59E48511}" destId="{10E9E198-B2B4-6D45-8B35-DC90880DAFC0}" srcOrd="11" destOrd="0" parTransId="{605382D8-B7CB-1B47-A6BE-91340B9AC3E3}" sibTransId="{3CE0A74C-E0F7-5F40-9B3C-CCD11D6A9EE6}"/>
    <dgm:cxn modelId="{1F9DD41A-133F-C44D-A5D9-DDE717C15F35}" type="presOf" srcId="{636B7560-5808-A443-8939-EC33BDFED843}" destId="{192B3520-3698-3D43-B68A-4FAB15105989}" srcOrd="0" destOrd="0" presId="urn:microsoft.com/office/officeart/2005/8/layout/default"/>
    <dgm:cxn modelId="{3A760C08-ADAE-BA4C-A608-FF54B2B07F01}" type="presOf" srcId="{38CA9305-84C3-064B-B823-804090F72A6B}" destId="{F078812B-D492-0A44-A4D8-EF42602303E4}" srcOrd="0" destOrd="0" presId="urn:microsoft.com/office/officeart/2005/8/layout/default"/>
    <dgm:cxn modelId="{0234CFB9-A385-7A4B-94B1-D97396E37011}" srcId="{A480F62B-F46D-844E-AEEE-D44B59E48511}" destId="{6C6FF5E9-419A-D541-8F95-3BB8A8606C15}" srcOrd="7" destOrd="0" parTransId="{998CA489-9ABD-E242-968C-25665E2DA716}" sibTransId="{3AC5A5E4-BEE8-2448-9530-195676B51872}"/>
    <dgm:cxn modelId="{7497B312-CD0D-0541-8967-47D6743234C1}" type="presOf" srcId="{1B10EFF3-6E34-9A45-AD1C-7E60621FC03E}" destId="{DC187D0D-1CCF-5446-8D53-AB51C6BD573E}" srcOrd="0" destOrd="0" presId="urn:microsoft.com/office/officeart/2005/8/layout/default"/>
    <dgm:cxn modelId="{0D83E3E1-BC2C-5746-A49C-213682EA94D6}" type="presOf" srcId="{6C6FF5E9-419A-D541-8F95-3BB8A8606C15}" destId="{4B785924-73BA-A840-A933-AC4AA5E1B5D7}" srcOrd="0" destOrd="0" presId="urn:microsoft.com/office/officeart/2005/8/layout/default"/>
    <dgm:cxn modelId="{A73FBA98-AA01-574C-B773-196D9CD252CE}" srcId="{A480F62B-F46D-844E-AEEE-D44B59E48511}" destId="{943A048D-A2DC-F741-A79F-514FA127C2AB}" srcOrd="4" destOrd="0" parTransId="{C5AEFEF9-E72F-C64A-8456-50D99EB674C6}" sibTransId="{1D6602D4-B04F-0F4B-B4EF-5B3176F19688}"/>
    <dgm:cxn modelId="{E7A6B6D6-D901-224D-BF45-77687727C767}" type="presOf" srcId="{452EE37F-6E01-E149-AC54-B7B82EE7A04B}" destId="{4F5D7147-94BE-CB45-8E4B-4F23F6A4C397}" srcOrd="0" destOrd="0" presId="urn:microsoft.com/office/officeart/2005/8/layout/default"/>
    <dgm:cxn modelId="{97896A74-55F7-1743-ACEF-A539C5661249}" srcId="{A480F62B-F46D-844E-AEEE-D44B59E48511}" destId="{1B10EFF3-6E34-9A45-AD1C-7E60621FC03E}" srcOrd="2" destOrd="0" parTransId="{60C7DD0A-6B53-974D-94D4-DB38E76E28D1}" sibTransId="{0E3B5F31-DB45-9D4C-83F0-EFC7307B3380}"/>
    <dgm:cxn modelId="{42D1D4C3-D598-2949-9AF5-31E422256C34}" type="presParOf" srcId="{B8B98A05-1D3E-5C43-97EC-EC50A47D57BD}" destId="{192B3520-3698-3D43-B68A-4FAB15105989}" srcOrd="0" destOrd="0" presId="urn:microsoft.com/office/officeart/2005/8/layout/default"/>
    <dgm:cxn modelId="{226F9DCE-7EAB-3242-9F91-06785F4CE25E}" type="presParOf" srcId="{B8B98A05-1D3E-5C43-97EC-EC50A47D57BD}" destId="{25BAE200-5B52-8848-8B4C-24924F2132ED}" srcOrd="1" destOrd="0" presId="urn:microsoft.com/office/officeart/2005/8/layout/default"/>
    <dgm:cxn modelId="{3DCE3E60-7CD7-FB4E-92F6-C9ECC2DE98AB}" type="presParOf" srcId="{B8B98A05-1D3E-5C43-97EC-EC50A47D57BD}" destId="{F078812B-D492-0A44-A4D8-EF42602303E4}" srcOrd="2" destOrd="0" presId="urn:microsoft.com/office/officeart/2005/8/layout/default"/>
    <dgm:cxn modelId="{FDD0C7FC-EADC-4347-9E64-BAEAC4F245FA}" type="presParOf" srcId="{B8B98A05-1D3E-5C43-97EC-EC50A47D57BD}" destId="{59F012BA-B844-C749-8D09-03F103B9272A}" srcOrd="3" destOrd="0" presId="urn:microsoft.com/office/officeart/2005/8/layout/default"/>
    <dgm:cxn modelId="{D2AE2BAB-0402-9644-802F-7317AAE202EF}" type="presParOf" srcId="{B8B98A05-1D3E-5C43-97EC-EC50A47D57BD}" destId="{DC187D0D-1CCF-5446-8D53-AB51C6BD573E}" srcOrd="4" destOrd="0" presId="urn:microsoft.com/office/officeart/2005/8/layout/default"/>
    <dgm:cxn modelId="{F5A4F800-F487-E84F-A837-06D5B5A36326}" type="presParOf" srcId="{B8B98A05-1D3E-5C43-97EC-EC50A47D57BD}" destId="{D7ABA99F-9838-9B44-BF42-7199843C0632}" srcOrd="5" destOrd="0" presId="urn:microsoft.com/office/officeart/2005/8/layout/default"/>
    <dgm:cxn modelId="{41EDE262-9941-0B43-A801-38E7DF8FDA73}" type="presParOf" srcId="{B8B98A05-1D3E-5C43-97EC-EC50A47D57BD}" destId="{81436A34-85CA-D24F-B9A1-0A11AFD1DFEB}" srcOrd="6" destOrd="0" presId="urn:microsoft.com/office/officeart/2005/8/layout/default"/>
    <dgm:cxn modelId="{9BDE2D79-974E-D940-B79C-56F2BBBED325}" type="presParOf" srcId="{B8B98A05-1D3E-5C43-97EC-EC50A47D57BD}" destId="{8C998A65-1CC7-4D40-A54E-BAB960A4886D}" srcOrd="7" destOrd="0" presId="urn:microsoft.com/office/officeart/2005/8/layout/default"/>
    <dgm:cxn modelId="{FAD98630-C476-C443-81DA-429E262D747B}" type="presParOf" srcId="{B8B98A05-1D3E-5C43-97EC-EC50A47D57BD}" destId="{BC98FAEC-1171-7E46-A50E-9A331638C100}" srcOrd="8" destOrd="0" presId="urn:microsoft.com/office/officeart/2005/8/layout/default"/>
    <dgm:cxn modelId="{4B3591F9-C7DF-CA4B-A9B9-0A074567C73C}" type="presParOf" srcId="{B8B98A05-1D3E-5C43-97EC-EC50A47D57BD}" destId="{B83C6E34-1D5A-7846-9865-39E3583ACF20}" srcOrd="9" destOrd="0" presId="urn:microsoft.com/office/officeart/2005/8/layout/default"/>
    <dgm:cxn modelId="{7F86D8A4-D46F-ED4E-9776-59CB1D5423CB}" type="presParOf" srcId="{B8B98A05-1D3E-5C43-97EC-EC50A47D57BD}" destId="{CD02D89B-EA2A-314C-A77D-8A596A4BEA2B}" srcOrd="10" destOrd="0" presId="urn:microsoft.com/office/officeart/2005/8/layout/default"/>
    <dgm:cxn modelId="{0DDAAEAE-94C3-6B4D-ADAB-F5C9ECCC6E4A}" type="presParOf" srcId="{B8B98A05-1D3E-5C43-97EC-EC50A47D57BD}" destId="{818B63CA-1B8F-954E-8861-618982DA3AA1}" srcOrd="11" destOrd="0" presId="urn:microsoft.com/office/officeart/2005/8/layout/default"/>
    <dgm:cxn modelId="{3AE36055-FB73-0E42-88CB-53316710511F}" type="presParOf" srcId="{B8B98A05-1D3E-5C43-97EC-EC50A47D57BD}" destId="{4F5D7147-94BE-CB45-8E4B-4F23F6A4C397}" srcOrd="12" destOrd="0" presId="urn:microsoft.com/office/officeart/2005/8/layout/default"/>
    <dgm:cxn modelId="{B021E208-1C42-0848-AF02-2396CF3B6DF9}" type="presParOf" srcId="{B8B98A05-1D3E-5C43-97EC-EC50A47D57BD}" destId="{8001F26B-1E23-BD44-8864-7F59BE05E766}" srcOrd="13" destOrd="0" presId="urn:microsoft.com/office/officeart/2005/8/layout/default"/>
    <dgm:cxn modelId="{7FE78339-870B-F948-9DC8-2BAFA6099537}" type="presParOf" srcId="{B8B98A05-1D3E-5C43-97EC-EC50A47D57BD}" destId="{4B785924-73BA-A840-A933-AC4AA5E1B5D7}" srcOrd="14" destOrd="0" presId="urn:microsoft.com/office/officeart/2005/8/layout/default"/>
    <dgm:cxn modelId="{62A9F8E0-4C8B-BF4C-B088-27DC2CE2BCC5}" type="presParOf" srcId="{B8B98A05-1D3E-5C43-97EC-EC50A47D57BD}" destId="{C096C7ED-1D63-1C48-BE59-21192F2EC66F}" srcOrd="15" destOrd="0" presId="urn:microsoft.com/office/officeart/2005/8/layout/default"/>
    <dgm:cxn modelId="{0425181C-FED3-D34B-83E5-940A1DCEA29D}" type="presParOf" srcId="{B8B98A05-1D3E-5C43-97EC-EC50A47D57BD}" destId="{F91037D7-B4E0-6748-BE3C-C58D46894DCE}" srcOrd="16" destOrd="0" presId="urn:microsoft.com/office/officeart/2005/8/layout/default"/>
    <dgm:cxn modelId="{D10FAA04-2125-0F45-A0FB-BB29823F785E}" type="presParOf" srcId="{B8B98A05-1D3E-5C43-97EC-EC50A47D57BD}" destId="{B7184CBD-8C12-7B48-9ACE-7597E06BE6DD}" srcOrd="17" destOrd="0" presId="urn:microsoft.com/office/officeart/2005/8/layout/default"/>
    <dgm:cxn modelId="{47FC70C0-7B61-4945-A4A2-15AE5491C699}" type="presParOf" srcId="{B8B98A05-1D3E-5C43-97EC-EC50A47D57BD}" destId="{35160571-E1CC-9845-A234-9692AAC0CA2D}" srcOrd="18" destOrd="0" presId="urn:microsoft.com/office/officeart/2005/8/layout/default"/>
    <dgm:cxn modelId="{816D9324-A41C-5644-A2E4-21C1AA88CE2D}" type="presParOf" srcId="{B8B98A05-1D3E-5C43-97EC-EC50A47D57BD}" destId="{9F3D6A05-F190-6F41-A864-1F21C5838F73}" srcOrd="19" destOrd="0" presId="urn:microsoft.com/office/officeart/2005/8/layout/default"/>
    <dgm:cxn modelId="{E7603412-97C7-5A4E-AC36-D462EA850783}" type="presParOf" srcId="{B8B98A05-1D3E-5C43-97EC-EC50A47D57BD}" destId="{1FF9361F-B0E5-8040-8D3F-9688A4C8ADFE}" srcOrd="20" destOrd="0" presId="urn:microsoft.com/office/officeart/2005/8/layout/default"/>
    <dgm:cxn modelId="{4CCF06D4-5279-2C4B-8937-43DA5D8E8AEF}" type="presParOf" srcId="{B8B98A05-1D3E-5C43-97EC-EC50A47D57BD}" destId="{5CA8C543-FF01-D747-8FF4-6DA7F3719550}" srcOrd="21" destOrd="0" presId="urn:microsoft.com/office/officeart/2005/8/layout/default"/>
    <dgm:cxn modelId="{A8A385CE-3AEE-064D-9726-23C87328FABB}" type="presParOf" srcId="{B8B98A05-1D3E-5C43-97EC-EC50A47D57BD}" destId="{9A376C8B-88DF-C945-99F1-A50B0104566F}" srcOrd="22" destOrd="0" presId="urn:microsoft.com/office/officeart/2005/8/layout/default"/>
    <dgm:cxn modelId="{D74C842F-ED97-4B41-9FA2-D512901EC7AC}" type="presParOf" srcId="{B8B98A05-1D3E-5C43-97EC-EC50A47D57BD}" destId="{0014AC14-8EAB-0A41-BE4E-6992704D8CB8}" srcOrd="23" destOrd="0" presId="urn:microsoft.com/office/officeart/2005/8/layout/default"/>
    <dgm:cxn modelId="{77190C32-896C-8644-97BB-3D142AA2C77C}" type="presParOf" srcId="{B8B98A05-1D3E-5C43-97EC-EC50A47D57BD}" destId="{5C1C24BA-BFE2-6F46-BC19-76B317DC9D65}" srcOrd="24" destOrd="0" presId="urn:microsoft.com/office/officeart/2005/8/layout/default"/>
    <dgm:cxn modelId="{A946A84B-808E-A54E-887D-F53184A2E40C}" type="presParOf" srcId="{B8B98A05-1D3E-5C43-97EC-EC50A47D57BD}" destId="{DD4B8285-99BB-8A4E-85BF-6C374D728A65}" srcOrd="25" destOrd="0" presId="urn:microsoft.com/office/officeart/2005/8/layout/default"/>
    <dgm:cxn modelId="{26A4ADBE-B562-DD44-BF69-D4C48EF72431}" type="presParOf" srcId="{B8B98A05-1D3E-5C43-97EC-EC50A47D57BD}" destId="{F0512428-BD1E-6F4A-9BF1-4DA08C0615CA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AE0B7-8D33-6943-B270-2758E6F42A41}" type="doc">
      <dgm:prSet loTypeId="urn:microsoft.com/office/officeart/2005/8/layout/matrix3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8E7F49-7EFD-134D-A4CD-A601DE72558F}">
      <dgm:prSet phldrT="[Text]"/>
      <dgm:spPr/>
      <dgm:t>
        <a:bodyPr/>
        <a:lstStyle/>
        <a:p>
          <a:r>
            <a:rPr lang="en-US" dirty="0" smtClean="0"/>
            <a:t>IED Sensor</a:t>
          </a:r>
          <a:endParaRPr lang="en-US" dirty="0"/>
        </a:p>
      </dgm:t>
    </dgm:pt>
    <dgm:pt modelId="{ECEACDF5-68E0-BF4D-9CCE-C0888FAEB9B0}" type="parTrans" cxnId="{1BB98E15-EF77-5342-9867-72BAB1E09FFE}">
      <dgm:prSet/>
      <dgm:spPr/>
      <dgm:t>
        <a:bodyPr/>
        <a:lstStyle/>
        <a:p>
          <a:endParaRPr lang="en-US"/>
        </a:p>
      </dgm:t>
    </dgm:pt>
    <dgm:pt modelId="{70BBE2FC-46A7-5B4F-9B2B-A8A1428AEF07}" type="sibTrans" cxnId="{1BB98E15-EF77-5342-9867-72BAB1E09FFE}">
      <dgm:prSet/>
      <dgm:spPr/>
      <dgm:t>
        <a:bodyPr/>
        <a:lstStyle/>
        <a:p>
          <a:endParaRPr lang="en-US"/>
        </a:p>
      </dgm:t>
    </dgm:pt>
    <dgm:pt modelId="{EBC2091C-147A-AB46-904A-A674F71291CF}">
      <dgm:prSet phldrT="[Text]"/>
      <dgm:spPr/>
      <dgm:t>
        <a:bodyPr/>
        <a:lstStyle/>
        <a:p>
          <a:r>
            <a:rPr lang="en-US" dirty="0" err="1" smtClean="0"/>
            <a:t>Comms</a:t>
          </a:r>
          <a:endParaRPr lang="en-US" dirty="0"/>
        </a:p>
      </dgm:t>
    </dgm:pt>
    <dgm:pt modelId="{0DE4C364-8DB9-F94E-9BA5-10E8B344F26A}" type="parTrans" cxnId="{FA14E5C2-F3D6-DF43-A7A1-4BA28FD8206D}">
      <dgm:prSet/>
      <dgm:spPr/>
      <dgm:t>
        <a:bodyPr/>
        <a:lstStyle/>
        <a:p>
          <a:endParaRPr lang="en-US"/>
        </a:p>
      </dgm:t>
    </dgm:pt>
    <dgm:pt modelId="{270B9153-DCA4-634F-B516-D3196BE41C44}" type="sibTrans" cxnId="{FA14E5C2-F3D6-DF43-A7A1-4BA28FD8206D}">
      <dgm:prSet/>
      <dgm:spPr/>
      <dgm:t>
        <a:bodyPr/>
        <a:lstStyle/>
        <a:p>
          <a:endParaRPr lang="en-US"/>
        </a:p>
      </dgm:t>
    </dgm:pt>
    <dgm:pt modelId="{3097E2A4-E6A1-0941-9751-25D17D5A3650}">
      <dgm:prSet phldrT="[Text]"/>
      <dgm:spPr/>
      <dgm:t>
        <a:bodyPr/>
        <a:lstStyle/>
        <a:p>
          <a:r>
            <a:rPr lang="en-US" dirty="0" smtClean="0"/>
            <a:t>Chassis &amp; Drive Train</a:t>
          </a:r>
          <a:endParaRPr lang="en-US" dirty="0"/>
        </a:p>
      </dgm:t>
    </dgm:pt>
    <dgm:pt modelId="{5589F4E7-42C9-2A42-9A5A-3ACD65AFA5BE}" type="parTrans" cxnId="{294649C3-46A2-4245-BA38-380535D09BE0}">
      <dgm:prSet/>
      <dgm:spPr/>
      <dgm:t>
        <a:bodyPr/>
        <a:lstStyle/>
        <a:p>
          <a:endParaRPr lang="en-US"/>
        </a:p>
      </dgm:t>
    </dgm:pt>
    <dgm:pt modelId="{8EA72270-B929-AE49-8C30-49084930788C}" type="sibTrans" cxnId="{294649C3-46A2-4245-BA38-380535D09BE0}">
      <dgm:prSet/>
      <dgm:spPr/>
      <dgm:t>
        <a:bodyPr/>
        <a:lstStyle/>
        <a:p>
          <a:endParaRPr lang="en-US"/>
        </a:p>
      </dgm:t>
    </dgm:pt>
    <dgm:pt modelId="{D7FCFCC0-1D25-C047-9665-F8D54A6D494C}">
      <dgm:prSet phldrT="[Text]"/>
      <dgm:spPr/>
      <dgm:t>
        <a:bodyPr/>
        <a:lstStyle/>
        <a:p>
          <a:r>
            <a:rPr lang="en-US" dirty="0" smtClean="0"/>
            <a:t>NXT Brick</a:t>
          </a:r>
          <a:endParaRPr lang="en-US" dirty="0"/>
        </a:p>
      </dgm:t>
    </dgm:pt>
    <dgm:pt modelId="{CFAA1F0B-A495-B542-82D6-17B6434A5653}" type="parTrans" cxnId="{BC549940-9091-0244-B521-F35BFD333571}">
      <dgm:prSet/>
      <dgm:spPr/>
      <dgm:t>
        <a:bodyPr/>
        <a:lstStyle/>
        <a:p>
          <a:endParaRPr lang="en-US"/>
        </a:p>
      </dgm:t>
    </dgm:pt>
    <dgm:pt modelId="{A3FD1164-F4E5-E849-BFB4-DBC1A97F91E3}" type="sibTrans" cxnId="{BC549940-9091-0244-B521-F35BFD333571}">
      <dgm:prSet/>
      <dgm:spPr/>
      <dgm:t>
        <a:bodyPr/>
        <a:lstStyle/>
        <a:p>
          <a:endParaRPr lang="en-US"/>
        </a:p>
      </dgm:t>
    </dgm:pt>
    <dgm:pt modelId="{511CF4EE-FD94-1146-B343-52C428F7471A}" type="pres">
      <dgm:prSet presAssocID="{7D4AE0B7-8D33-6943-B270-2758E6F42A4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316CF-3419-B447-A3C8-3687B3755B69}" type="pres">
      <dgm:prSet presAssocID="{7D4AE0B7-8D33-6943-B270-2758E6F42A41}" presName="diamond" presStyleLbl="bgShp" presStyleIdx="0" presStyleCnt="1"/>
      <dgm:spPr/>
    </dgm:pt>
    <dgm:pt modelId="{CC7C9466-B459-594D-9F11-F7EEC0F9989D}" type="pres">
      <dgm:prSet presAssocID="{7D4AE0B7-8D33-6943-B270-2758E6F42A4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5315C-562D-D641-9238-D42422308E23}" type="pres">
      <dgm:prSet presAssocID="{7D4AE0B7-8D33-6943-B270-2758E6F42A4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D703D-0D39-FF4F-8BBD-02DFA7FE7436}" type="pres">
      <dgm:prSet presAssocID="{7D4AE0B7-8D33-6943-B270-2758E6F42A4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4385E-6F31-7B4C-ADA3-6283B379B72F}" type="pres">
      <dgm:prSet presAssocID="{7D4AE0B7-8D33-6943-B270-2758E6F42A4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4649C3-46A2-4245-BA38-380535D09BE0}" srcId="{7D4AE0B7-8D33-6943-B270-2758E6F42A41}" destId="{3097E2A4-E6A1-0941-9751-25D17D5A3650}" srcOrd="2" destOrd="0" parTransId="{5589F4E7-42C9-2A42-9A5A-3ACD65AFA5BE}" sibTransId="{8EA72270-B929-AE49-8C30-49084930788C}"/>
    <dgm:cxn modelId="{1BB98E15-EF77-5342-9867-72BAB1E09FFE}" srcId="{7D4AE0B7-8D33-6943-B270-2758E6F42A41}" destId="{148E7F49-7EFD-134D-A4CD-A601DE72558F}" srcOrd="0" destOrd="0" parTransId="{ECEACDF5-68E0-BF4D-9CCE-C0888FAEB9B0}" sibTransId="{70BBE2FC-46A7-5B4F-9B2B-A8A1428AEF07}"/>
    <dgm:cxn modelId="{7F7FD3A1-CB73-6242-8C5B-9A19E932258D}" type="presOf" srcId="{D7FCFCC0-1D25-C047-9665-F8D54A6D494C}" destId="{8864385E-6F31-7B4C-ADA3-6283B379B72F}" srcOrd="0" destOrd="0" presId="urn:microsoft.com/office/officeart/2005/8/layout/matrix3"/>
    <dgm:cxn modelId="{08437B08-48EF-D243-B563-AFDADFBF80CF}" type="presOf" srcId="{7D4AE0B7-8D33-6943-B270-2758E6F42A41}" destId="{511CF4EE-FD94-1146-B343-52C428F7471A}" srcOrd="0" destOrd="0" presId="urn:microsoft.com/office/officeart/2005/8/layout/matrix3"/>
    <dgm:cxn modelId="{BC549940-9091-0244-B521-F35BFD333571}" srcId="{7D4AE0B7-8D33-6943-B270-2758E6F42A41}" destId="{D7FCFCC0-1D25-C047-9665-F8D54A6D494C}" srcOrd="3" destOrd="0" parTransId="{CFAA1F0B-A495-B542-82D6-17B6434A5653}" sibTransId="{A3FD1164-F4E5-E849-BFB4-DBC1A97F91E3}"/>
    <dgm:cxn modelId="{FA14E5C2-F3D6-DF43-A7A1-4BA28FD8206D}" srcId="{7D4AE0B7-8D33-6943-B270-2758E6F42A41}" destId="{EBC2091C-147A-AB46-904A-A674F71291CF}" srcOrd="1" destOrd="0" parTransId="{0DE4C364-8DB9-F94E-9BA5-10E8B344F26A}" sibTransId="{270B9153-DCA4-634F-B516-D3196BE41C44}"/>
    <dgm:cxn modelId="{F60F1B88-1134-D142-BD9B-F09C32B04D83}" type="presOf" srcId="{EBC2091C-147A-AB46-904A-A674F71291CF}" destId="{FC45315C-562D-D641-9238-D42422308E23}" srcOrd="0" destOrd="0" presId="urn:microsoft.com/office/officeart/2005/8/layout/matrix3"/>
    <dgm:cxn modelId="{ADC3396F-5954-9646-888F-C758978F8990}" type="presOf" srcId="{148E7F49-7EFD-134D-A4CD-A601DE72558F}" destId="{CC7C9466-B459-594D-9F11-F7EEC0F9989D}" srcOrd="0" destOrd="0" presId="urn:microsoft.com/office/officeart/2005/8/layout/matrix3"/>
    <dgm:cxn modelId="{68731139-BAFC-EE4B-8C88-FF6376935165}" type="presOf" srcId="{3097E2A4-E6A1-0941-9751-25D17D5A3650}" destId="{130D703D-0D39-FF4F-8BBD-02DFA7FE7436}" srcOrd="0" destOrd="0" presId="urn:microsoft.com/office/officeart/2005/8/layout/matrix3"/>
    <dgm:cxn modelId="{ABCA3943-B5A3-FE4B-B0D8-5C0463B81F44}" type="presParOf" srcId="{511CF4EE-FD94-1146-B343-52C428F7471A}" destId="{739316CF-3419-B447-A3C8-3687B3755B69}" srcOrd="0" destOrd="0" presId="urn:microsoft.com/office/officeart/2005/8/layout/matrix3"/>
    <dgm:cxn modelId="{38234F56-6CF1-034F-9DA9-17432C9CFAF5}" type="presParOf" srcId="{511CF4EE-FD94-1146-B343-52C428F7471A}" destId="{CC7C9466-B459-594D-9F11-F7EEC0F9989D}" srcOrd="1" destOrd="0" presId="urn:microsoft.com/office/officeart/2005/8/layout/matrix3"/>
    <dgm:cxn modelId="{B04DAD69-2DCB-004C-BB02-3D69E81ABA25}" type="presParOf" srcId="{511CF4EE-FD94-1146-B343-52C428F7471A}" destId="{FC45315C-562D-D641-9238-D42422308E23}" srcOrd="2" destOrd="0" presId="urn:microsoft.com/office/officeart/2005/8/layout/matrix3"/>
    <dgm:cxn modelId="{1F2E100A-B09A-E047-B701-EF2FDB39F132}" type="presParOf" srcId="{511CF4EE-FD94-1146-B343-52C428F7471A}" destId="{130D703D-0D39-FF4F-8BBD-02DFA7FE7436}" srcOrd="3" destOrd="0" presId="urn:microsoft.com/office/officeart/2005/8/layout/matrix3"/>
    <dgm:cxn modelId="{F6A65147-322C-8748-B7A3-293D4B04ABC7}" type="presParOf" srcId="{511CF4EE-FD94-1146-B343-52C428F7471A}" destId="{8864385E-6F31-7B4C-ADA3-6283B379B72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AE0B7-8D33-6943-B270-2758E6F42A41}" type="doc">
      <dgm:prSet loTypeId="urn:microsoft.com/office/officeart/2005/8/layout/pyramid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8E7F49-7EFD-134D-A4CD-A601DE72558F}">
      <dgm:prSet phldrT="[Text]"/>
      <dgm:spPr/>
      <dgm:t>
        <a:bodyPr/>
        <a:lstStyle/>
        <a:p>
          <a:r>
            <a:rPr lang="en-US" dirty="0" smtClean="0"/>
            <a:t>Mission Reliability</a:t>
          </a:r>
          <a:endParaRPr lang="en-US" dirty="0"/>
        </a:p>
      </dgm:t>
    </dgm:pt>
    <dgm:pt modelId="{ECEACDF5-68E0-BF4D-9CCE-C0888FAEB9B0}" type="parTrans" cxnId="{1BB98E15-EF77-5342-9867-72BAB1E09FFE}">
      <dgm:prSet/>
      <dgm:spPr/>
      <dgm:t>
        <a:bodyPr/>
        <a:lstStyle/>
        <a:p>
          <a:endParaRPr lang="en-US"/>
        </a:p>
      </dgm:t>
    </dgm:pt>
    <dgm:pt modelId="{70BBE2FC-46A7-5B4F-9B2B-A8A1428AEF07}" type="sibTrans" cxnId="{1BB98E15-EF77-5342-9867-72BAB1E09FFE}">
      <dgm:prSet/>
      <dgm:spPr/>
      <dgm:t>
        <a:bodyPr/>
        <a:lstStyle/>
        <a:p>
          <a:endParaRPr lang="en-US"/>
        </a:p>
      </dgm:t>
    </dgm:pt>
    <dgm:pt modelId="{D7FCFCC0-1D25-C047-9665-F8D54A6D494C}">
      <dgm:prSet phldrT="[Text]"/>
      <dgm:spPr/>
      <dgm:t>
        <a:bodyPr/>
        <a:lstStyle/>
        <a:p>
          <a:r>
            <a:rPr lang="en-US" dirty="0" smtClean="0"/>
            <a:t>DRM Elapsed Time</a:t>
          </a:r>
          <a:endParaRPr lang="en-US" dirty="0"/>
        </a:p>
      </dgm:t>
    </dgm:pt>
    <dgm:pt modelId="{CFAA1F0B-A495-B542-82D6-17B6434A5653}" type="parTrans" cxnId="{BC549940-9091-0244-B521-F35BFD333571}">
      <dgm:prSet/>
      <dgm:spPr/>
      <dgm:t>
        <a:bodyPr/>
        <a:lstStyle/>
        <a:p>
          <a:endParaRPr lang="en-US"/>
        </a:p>
      </dgm:t>
    </dgm:pt>
    <dgm:pt modelId="{A3FD1164-F4E5-E849-BFB4-DBC1A97F91E3}" type="sibTrans" cxnId="{BC549940-9091-0244-B521-F35BFD333571}">
      <dgm:prSet/>
      <dgm:spPr/>
      <dgm:t>
        <a:bodyPr/>
        <a:lstStyle/>
        <a:p>
          <a:endParaRPr lang="en-US"/>
        </a:p>
      </dgm:t>
    </dgm:pt>
    <dgm:pt modelId="{A5E45711-A81E-C24E-8718-58F4F327C698}">
      <dgm:prSet phldrT="[Text]"/>
      <dgm:spPr/>
      <dgm:t>
        <a:bodyPr/>
        <a:lstStyle/>
        <a:p>
          <a:r>
            <a:rPr lang="en-US" dirty="0" smtClean="0"/>
            <a:t>DTR Time</a:t>
          </a:r>
          <a:endParaRPr lang="en-US" dirty="0"/>
        </a:p>
      </dgm:t>
    </dgm:pt>
    <dgm:pt modelId="{51EAC68F-DA5A-A047-B087-2FD273C33B03}" type="parTrans" cxnId="{E288DE7F-78A6-0348-AA0E-AECEC3C1B256}">
      <dgm:prSet/>
      <dgm:spPr/>
      <dgm:t>
        <a:bodyPr/>
        <a:lstStyle/>
        <a:p>
          <a:endParaRPr lang="en-US"/>
        </a:p>
      </dgm:t>
    </dgm:pt>
    <dgm:pt modelId="{99FCF99B-3FA0-1942-9B4A-CDC864D879C7}" type="sibTrans" cxnId="{E288DE7F-78A6-0348-AA0E-AECEC3C1B256}">
      <dgm:prSet/>
      <dgm:spPr/>
      <dgm:t>
        <a:bodyPr/>
        <a:lstStyle/>
        <a:p>
          <a:endParaRPr lang="en-US"/>
        </a:p>
      </dgm:t>
    </dgm:pt>
    <dgm:pt modelId="{A5C1B06F-D7F4-BA4D-81CD-B1D4CE6080A8}">
      <dgm:prSet phldrT="[Text]"/>
      <dgm:spPr/>
      <dgm:t>
        <a:bodyPr/>
        <a:lstStyle/>
        <a:p>
          <a:r>
            <a:rPr lang="en-US" dirty="0" smtClean="0"/>
            <a:t>Operational Team Size</a:t>
          </a:r>
          <a:endParaRPr lang="en-US" dirty="0"/>
        </a:p>
      </dgm:t>
    </dgm:pt>
    <dgm:pt modelId="{3305CB6B-5729-084E-8FB7-7D10E64CC136}" type="parTrans" cxnId="{0A4D837F-52AA-8444-9DE2-7F9EE748B108}">
      <dgm:prSet/>
      <dgm:spPr/>
      <dgm:t>
        <a:bodyPr/>
        <a:lstStyle/>
        <a:p>
          <a:endParaRPr lang="en-US"/>
        </a:p>
      </dgm:t>
    </dgm:pt>
    <dgm:pt modelId="{81C03BAC-5A8D-0C47-9910-7955AA28D099}" type="sibTrans" cxnId="{0A4D837F-52AA-8444-9DE2-7F9EE748B108}">
      <dgm:prSet/>
      <dgm:spPr/>
      <dgm:t>
        <a:bodyPr/>
        <a:lstStyle/>
        <a:p>
          <a:endParaRPr lang="en-US"/>
        </a:p>
      </dgm:t>
    </dgm:pt>
    <dgm:pt modelId="{D1466A7C-0607-CC46-AD12-4B42BBC6F1CE}">
      <dgm:prSet phldrT="[Text]"/>
      <dgm:spPr/>
      <dgm:t>
        <a:bodyPr/>
        <a:lstStyle/>
        <a:p>
          <a:r>
            <a:rPr lang="en-US" dirty="0" smtClean="0"/>
            <a:t>Refueling Time</a:t>
          </a:r>
          <a:endParaRPr lang="en-US" dirty="0"/>
        </a:p>
      </dgm:t>
    </dgm:pt>
    <dgm:pt modelId="{F87CDDDD-8D2B-3A4D-9FB1-6D164CE5A4CD}" type="parTrans" cxnId="{9084C5FE-1DD1-5645-834B-E0ACE898B23F}">
      <dgm:prSet/>
      <dgm:spPr/>
      <dgm:t>
        <a:bodyPr/>
        <a:lstStyle/>
        <a:p>
          <a:endParaRPr lang="en-US"/>
        </a:p>
      </dgm:t>
    </dgm:pt>
    <dgm:pt modelId="{1BBAE225-4EEB-EA4E-9E5E-467020C3E566}" type="sibTrans" cxnId="{9084C5FE-1DD1-5645-834B-E0ACE898B23F}">
      <dgm:prSet/>
      <dgm:spPr/>
      <dgm:t>
        <a:bodyPr/>
        <a:lstStyle/>
        <a:p>
          <a:endParaRPr lang="en-US"/>
        </a:p>
      </dgm:t>
    </dgm:pt>
    <dgm:pt modelId="{084FCB39-DD24-5D40-96C2-F7D4CC93389A}">
      <dgm:prSet phldrT="[Text]"/>
      <dgm:spPr/>
      <dgm:t>
        <a:bodyPr/>
        <a:lstStyle/>
        <a:p>
          <a:r>
            <a:rPr lang="en-US" dirty="0" smtClean="0"/>
            <a:t>Life-cycle cost</a:t>
          </a:r>
          <a:endParaRPr lang="en-US" dirty="0"/>
        </a:p>
      </dgm:t>
    </dgm:pt>
    <dgm:pt modelId="{12AEB68C-C79A-794A-BBF9-C80EDDB4BA3D}" type="parTrans" cxnId="{A0F1B2CB-6744-0E4A-98DB-1C4EAF4CC73A}">
      <dgm:prSet/>
      <dgm:spPr/>
      <dgm:t>
        <a:bodyPr/>
        <a:lstStyle/>
        <a:p>
          <a:endParaRPr lang="en-US"/>
        </a:p>
      </dgm:t>
    </dgm:pt>
    <dgm:pt modelId="{D27AA57E-A0AC-464A-86F4-FDB88491FF4F}" type="sibTrans" cxnId="{A0F1B2CB-6744-0E4A-98DB-1C4EAF4CC73A}">
      <dgm:prSet/>
      <dgm:spPr/>
      <dgm:t>
        <a:bodyPr/>
        <a:lstStyle/>
        <a:p>
          <a:endParaRPr lang="en-US"/>
        </a:p>
      </dgm:t>
    </dgm:pt>
    <dgm:pt modelId="{80298484-47CB-8241-B061-A7DB9261057B}">
      <dgm:prSet phldrT="[Text]"/>
      <dgm:spPr/>
      <dgm:t>
        <a:bodyPr/>
        <a:lstStyle/>
        <a:p>
          <a:r>
            <a:rPr lang="en-US" dirty="0" smtClean="0"/>
            <a:t>Operational Availability</a:t>
          </a:r>
          <a:endParaRPr lang="en-US" dirty="0"/>
        </a:p>
      </dgm:t>
    </dgm:pt>
    <dgm:pt modelId="{98EE5194-3CE9-BA4E-83F6-64E0FE3A8689}" type="parTrans" cxnId="{207F8024-7227-EF4B-87F2-5BFAFEABE5CE}">
      <dgm:prSet/>
      <dgm:spPr/>
      <dgm:t>
        <a:bodyPr/>
        <a:lstStyle/>
        <a:p>
          <a:endParaRPr lang="en-US"/>
        </a:p>
      </dgm:t>
    </dgm:pt>
    <dgm:pt modelId="{B273C6CF-43C5-8549-A177-EB9FD3F3A70C}" type="sibTrans" cxnId="{207F8024-7227-EF4B-87F2-5BFAFEABE5CE}">
      <dgm:prSet/>
      <dgm:spPr/>
      <dgm:t>
        <a:bodyPr/>
        <a:lstStyle/>
        <a:p>
          <a:endParaRPr lang="en-US"/>
        </a:p>
      </dgm:t>
    </dgm:pt>
    <dgm:pt modelId="{B016D608-0829-6245-B04D-CA53515C3F25}">
      <dgm:prSet phldrT="[Text]"/>
      <dgm:spPr/>
      <dgm:t>
        <a:bodyPr/>
        <a:lstStyle/>
        <a:p>
          <a:r>
            <a:rPr lang="en-US" dirty="0" smtClean="0"/>
            <a:t>Vehicle Weight</a:t>
          </a:r>
          <a:endParaRPr lang="en-US" dirty="0"/>
        </a:p>
      </dgm:t>
    </dgm:pt>
    <dgm:pt modelId="{99C701A5-815C-2841-835F-75D2DD87ECE1}" type="parTrans" cxnId="{81E4107F-67CF-7D40-A17B-F2B4D3807BC8}">
      <dgm:prSet/>
      <dgm:spPr/>
      <dgm:t>
        <a:bodyPr/>
        <a:lstStyle/>
        <a:p>
          <a:endParaRPr lang="en-US"/>
        </a:p>
      </dgm:t>
    </dgm:pt>
    <dgm:pt modelId="{DAA880E8-E66C-FD47-B16A-CF926FDECB97}" type="sibTrans" cxnId="{81E4107F-67CF-7D40-A17B-F2B4D3807BC8}">
      <dgm:prSet/>
      <dgm:spPr/>
      <dgm:t>
        <a:bodyPr/>
        <a:lstStyle/>
        <a:p>
          <a:endParaRPr lang="en-US"/>
        </a:p>
      </dgm:t>
    </dgm:pt>
    <dgm:pt modelId="{7C94D608-9DF2-A243-B7C7-CD9A144C60D4}" type="pres">
      <dgm:prSet presAssocID="{7D4AE0B7-8D33-6943-B270-2758E6F42A4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6415055-4770-8C4D-913B-610C6E78DCE8}" type="pres">
      <dgm:prSet presAssocID="{7D4AE0B7-8D33-6943-B270-2758E6F42A41}" presName="pyramid" presStyleLbl="node1" presStyleIdx="0" presStyleCnt="1"/>
      <dgm:spPr/>
    </dgm:pt>
    <dgm:pt modelId="{E77F134C-861D-EA4E-8D21-12049F8DB33D}" type="pres">
      <dgm:prSet presAssocID="{7D4AE0B7-8D33-6943-B270-2758E6F42A41}" presName="theList" presStyleCnt="0"/>
      <dgm:spPr/>
    </dgm:pt>
    <dgm:pt modelId="{55AD69ED-FB39-B84E-AA0A-806C1B939BB6}" type="pres">
      <dgm:prSet presAssocID="{148E7F49-7EFD-134D-A4CD-A601DE72558F}" presName="aNode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59B34-EA19-DC4A-8BAA-8C6C3E8A0136}" type="pres">
      <dgm:prSet presAssocID="{148E7F49-7EFD-134D-A4CD-A601DE72558F}" presName="aSpace" presStyleCnt="0"/>
      <dgm:spPr/>
    </dgm:pt>
    <dgm:pt modelId="{EFB5C3DD-DDA5-764A-B261-6518F64EF479}" type="pres">
      <dgm:prSet presAssocID="{80298484-47CB-8241-B061-A7DB9261057B}" presName="aNode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A92CE-5867-414E-8867-4508A77FEA63}" type="pres">
      <dgm:prSet presAssocID="{80298484-47CB-8241-B061-A7DB9261057B}" presName="aSpace" presStyleCnt="0"/>
      <dgm:spPr/>
    </dgm:pt>
    <dgm:pt modelId="{C585A3E6-8435-1C45-B0BA-A2CB576FE7FE}" type="pres">
      <dgm:prSet presAssocID="{A5E45711-A81E-C24E-8718-58F4F327C698}" presName="aNode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82AC6-2C66-8E4E-ACF4-F23C2E939F3F}" type="pres">
      <dgm:prSet presAssocID="{A5E45711-A81E-C24E-8718-58F4F327C698}" presName="aSpace" presStyleCnt="0"/>
      <dgm:spPr/>
    </dgm:pt>
    <dgm:pt modelId="{2FC3BBDD-4A55-A947-B8E0-8AC231128A7B}" type="pres">
      <dgm:prSet presAssocID="{D7FCFCC0-1D25-C047-9665-F8D54A6D494C}" presName="aNode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880-467C-9E47-8E03-DE48F85A6150}" type="pres">
      <dgm:prSet presAssocID="{D7FCFCC0-1D25-C047-9665-F8D54A6D494C}" presName="aSpace" presStyleCnt="0"/>
      <dgm:spPr/>
    </dgm:pt>
    <dgm:pt modelId="{B3D54AD4-D3F4-FF49-8ACF-A85D2EBCF43D}" type="pres">
      <dgm:prSet presAssocID="{A5C1B06F-D7F4-BA4D-81CD-B1D4CE6080A8}" presName="aNode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40F58-9D27-404C-9973-3FA67912C636}" type="pres">
      <dgm:prSet presAssocID="{A5C1B06F-D7F4-BA4D-81CD-B1D4CE6080A8}" presName="aSpace" presStyleCnt="0"/>
      <dgm:spPr/>
    </dgm:pt>
    <dgm:pt modelId="{90D13501-C1E0-494C-9E01-43339983F4EF}" type="pres">
      <dgm:prSet presAssocID="{B016D608-0829-6245-B04D-CA53515C3F25}" presName="aNode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900C7-CB85-BB47-BE82-0C6CC9A4462C}" type="pres">
      <dgm:prSet presAssocID="{B016D608-0829-6245-B04D-CA53515C3F25}" presName="aSpace" presStyleCnt="0"/>
      <dgm:spPr/>
    </dgm:pt>
    <dgm:pt modelId="{2E1388A3-791B-E446-9EB0-E41793CC71AF}" type="pres">
      <dgm:prSet presAssocID="{D1466A7C-0607-CC46-AD12-4B42BBC6F1CE}" presName="aNode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2D21A-1EC6-6345-8268-1004DDD36D8B}" type="pres">
      <dgm:prSet presAssocID="{D1466A7C-0607-CC46-AD12-4B42BBC6F1CE}" presName="aSpace" presStyleCnt="0"/>
      <dgm:spPr/>
    </dgm:pt>
    <dgm:pt modelId="{01BCB169-CB38-844E-8188-968440C5F07E}" type="pres">
      <dgm:prSet presAssocID="{084FCB39-DD24-5D40-96C2-F7D4CC93389A}" presName="aNode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95C11-AE02-5844-9D5A-185F4E604E9E}" type="pres">
      <dgm:prSet presAssocID="{084FCB39-DD24-5D40-96C2-F7D4CC93389A}" presName="aSpace" presStyleCnt="0"/>
      <dgm:spPr/>
    </dgm:pt>
  </dgm:ptLst>
  <dgm:cxnLst>
    <dgm:cxn modelId="{BBBC39BC-4A12-9F41-B697-5B5F568ABB17}" type="presOf" srcId="{7D4AE0B7-8D33-6943-B270-2758E6F42A41}" destId="{7C94D608-9DF2-A243-B7C7-CD9A144C60D4}" srcOrd="0" destOrd="0" presId="urn:microsoft.com/office/officeart/2005/8/layout/pyramid2"/>
    <dgm:cxn modelId="{A0F1B2CB-6744-0E4A-98DB-1C4EAF4CC73A}" srcId="{7D4AE0B7-8D33-6943-B270-2758E6F42A41}" destId="{084FCB39-DD24-5D40-96C2-F7D4CC93389A}" srcOrd="7" destOrd="0" parTransId="{12AEB68C-C79A-794A-BBF9-C80EDDB4BA3D}" sibTransId="{D27AA57E-A0AC-464A-86F4-FDB88491FF4F}"/>
    <dgm:cxn modelId="{CA78BEF1-3F16-3C44-83A8-93594A9A5EF0}" type="presOf" srcId="{A5C1B06F-D7F4-BA4D-81CD-B1D4CE6080A8}" destId="{B3D54AD4-D3F4-FF49-8ACF-A85D2EBCF43D}" srcOrd="0" destOrd="0" presId="urn:microsoft.com/office/officeart/2005/8/layout/pyramid2"/>
    <dgm:cxn modelId="{0A4D837F-52AA-8444-9DE2-7F9EE748B108}" srcId="{7D4AE0B7-8D33-6943-B270-2758E6F42A41}" destId="{A5C1B06F-D7F4-BA4D-81CD-B1D4CE6080A8}" srcOrd="4" destOrd="0" parTransId="{3305CB6B-5729-084E-8FB7-7D10E64CC136}" sibTransId="{81C03BAC-5A8D-0C47-9910-7955AA28D099}"/>
    <dgm:cxn modelId="{9084C5FE-1DD1-5645-834B-E0ACE898B23F}" srcId="{7D4AE0B7-8D33-6943-B270-2758E6F42A41}" destId="{D1466A7C-0607-CC46-AD12-4B42BBC6F1CE}" srcOrd="6" destOrd="0" parTransId="{F87CDDDD-8D2B-3A4D-9FB1-6D164CE5A4CD}" sibTransId="{1BBAE225-4EEB-EA4E-9E5E-467020C3E566}"/>
    <dgm:cxn modelId="{CB972579-7347-5542-B926-CA8A69B070AB}" type="presOf" srcId="{084FCB39-DD24-5D40-96C2-F7D4CC93389A}" destId="{01BCB169-CB38-844E-8188-968440C5F07E}" srcOrd="0" destOrd="0" presId="urn:microsoft.com/office/officeart/2005/8/layout/pyramid2"/>
    <dgm:cxn modelId="{1BB98E15-EF77-5342-9867-72BAB1E09FFE}" srcId="{7D4AE0B7-8D33-6943-B270-2758E6F42A41}" destId="{148E7F49-7EFD-134D-A4CD-A601DE72558F}" srcOrd="0" destOrd="0" parTransId="{ECEACDF5-68E0-BF4D-9CCE-C0888FAEB9B0}" sibTransId="{70BBE2FC-46A7-5B4F-9B2B-A8A1428AEF07}"/>
    <dgm:cxn modelId="{B6FC2E5C-3F06-FC47-B504-00270A103632}" type="presOf" srcId="{A5E45711-A81E-C24E-8718-58F4F327C698}" destId="{C585A3E6-8435-1C45-B0BA-A2CB576FE7FE}" srcOrd="0" destOrd="0" presId="urn:microsoft.com/office/officeart/2005/8/layout/pyramid2"/>
    <dgm:cxn modelId="{BC549940-9091-0244-B521-F35BFD333571}" srcId="{7D4AE0B7-8D33-6943-B270-2758E6F42A41}" destId="{D7FCFCC0-1D25-C047-9665-F8D54A6D494C}" srcOrd="3" destOrd="0" parTransId="{CFAA1F0B-A495-B542-82D6-17B6434A5653}" sibTransId="{A3FD1164-F4E5-E849-BFB4-DBC1A97F91E3}"/>
    <dgm:cxn modelId="{07EF8862-1B32-7E4C-AD62-4B0F30394507}" type="presOf" srcId="{D1466A7C-0607-CC46-AD12-4B42BBC6F1CE}" destId="{2E1388A3-791B-E446-9EB0-E41793CC71AF}" srcOrd="0" destOrd="0" presId="urn:microsoft.com/office/officeart/2005/8/layout/pyramid2"/>
    <dgm:cxn modelId="{81E4107F-67CF-7D40-A17B-F2B4D3807BC8}" srcId="{7D4AE0B7-8D33-6943-B270-2758E6F42A41}" destId="{B016D608-0829-6245-B04D-CA53515C3F25}" srcOrd="5" destOrd="0" parTransId="{99C701A5-815C-2841-835F-75D2DD87ECE1}" sibTransId="{DAA880E8-E66C-FD47-B16A-CF926FDECB97}"/>
    <dgm:cxn modelId="{310C3C21-5F26-C14A-812C-208B634F644F}" type="presOf" srcId="{D7FCFCC0-1D25-C047-9665-F8D54A6D494C}" destId="{2FC3BBDD-4A55-A947-B8E0-8AC231128A7B}" srcOrd="0" destOrd="0" presId="urn:microsoft.com/office/officeart/2005/8/layout/pyramid2"/>
    <dgm:cxn modelId="{78384ED6-7D0F-CA44-921F-DA3F97567AAF}" type="presOf" srcId="{80298484-47CB-8241-B061-A7DB9261057B}" destId="{EFB5C3DD-DDA5-764A-B261-6518F64EF479}" srcOrd="0" destOrd="0" presId="urn:microsoft.com/office/officeart/2005/8/layout/pyramid2"/>
    <dgm:cxn modelId="{EB8589E0-B0B5-BF43-9C3A-0227B12C7FB0}" type="presOf" srcId="{148E7F49-7EFD-134D-A4CD-A601DE72558F}" destId="{55AD69ED-FB39-B84E-AA0A-806C1B939BB6}" srcOrd="0" destOrd="0" presId="urn:microsoft.com/office/officeart/2005/8/layout/pyramid2"/>
    <dgm:cxn modelId="{207F8024-7227-EF4B-87F2-5BFAFEABE5CE}" srcId="{7D4AE0B7-8D33-6943-B270-2758E6F42A41}" destId="{80298484-47CB-8241-B061-A7DB9261057B}" srcOrd="1" destOrd="0" parTransId="{98EE5194-3CE9-BA4E-83F6-64E0FE3A8689}" sibTransId="{B273C6CF-43C5-8549-A177-EB9FD3F3A70C}"/>
    <dgm:cxn modelId="{04DB6CBF-6BE8-E141-BD01-E5C3A99A7120}" type="presOf" srcId="{B016D608-0829-6245-B04D-CA53515C3F25}" destId="{90D13501-C1E0-494C-9E01-43339983F4EF}" srcOrd="0" destOrd="0" presId="urn:microsoft.com/office/officeart/2005/8/layout/pyramid2"/>
    <dgm:cxn modelId="{E288DE7F-78A6-0348-AA0E-AECEC3C1B256}" srcId="{7D4AE0B7-8D33-6943-B270-2758E6F42A41}" destId="{A5E45711-A81E-C24E-8718-58F4F327C698}" srcOrd="2" destOrd="0" parTransId="{51EAC68F-DA5A-A047-B087-2FD273C33B03}" sibTransId="{99FCF99B-3FA0-1942-9B4A-CDC864D879C7}"/>
    <dgm:cxn modelId="{21D58EB9-4570-5744-9089-2AB0B800BA60}" type="presParOf" srcId="{7C94D608-9DF2-A243-B7C7-CD9A144C60D4}" destId="{26415055-4770-8C4D-913B-610C6E78DCE8}" srcOrd="0" destOrd="0" presId="urn:microsoft.com/office/officeart/2005/8/layout/pyramid2"/>
    <dgm:cxn modelId="{ED864035-8649-074E-A4EF-CBF36948CE66}" type="presParOf" srcId="{7C94D608-9DF2-A243-B7C7-CD9A144C60D4}" destId="{E77F134C-861D-EA4E-8D21-12049F8DB33D}" srcOrd="1" destOrd="0" presId="urn:microsoft.com/office/officeart/2005/8/layout/pyramid2"/>
    <dgm:cxn modelId="{FD44D97C-C89E-E64F-B6E0-114B7A3D16B3}" type="presParOf" srcId="{E77F134C-861D-EA4E-8D21-12049F8DB33D}" destId="{55AD69ED-FB39-B84E-AA0A-806C1B939BB6}" srcOrd="0" destOrd="0" presId="urn:microsoft.com/office/officeart/2005/8/layout/pyramid2"/>
    <dgm:cxn modelId="{17C2F16C-9307-FE43-9BD8-4777FFA612A4}" type="presParOf" srcId="{E77F134C-861D-EA4E-8D21-12049F8DB33D}" destId="{8D559B34-EA19-DC4A-8BAA-8C6C3E8A0136}" srcOrd="1" destOrd="0" presId="urn:microsoft.com/office/officeart/2005/8/layout/pyramid2"/>
    <dgm:cxn modelId="{DFA37806-3EC4-074E-B1B1-1E2A7C78020E}" type="presParOf" srcId="{E77F134C-861D-EA4E-8D21-12049F8DB33D}" destId="{EFB5C3DD-DDA5-764A-B261-6518F64EF479}" srcOrd="2" destOrd="0" presId="urn:microsoft.com/office/officeart/2005/8/layout/pyramid2"/>
    <dgm:cxn modelId="{0B64C120-09C7-2148-B277-0D55883EC2A7}" type="presParOf" srcId="{E77F134C-861D-EA4E-8D21-12049F8DB33D}" destId="{FFEA92CE-5867-414E-8867-4508A77FEA63}" srcOrd="3" destOrd="0" presId="urn:microsoft.com/office/officeart/2005/8/layout/pyramid2"/>
    <dgm:cxn modelId="{A041633B-D3D4-664D-8EEF-0D770560ABCC}" type="presParOf" srcId="{E77F134C-861D-EA4E-8D21-12049F8DB33D}" destId="{C585A3E6-8435-1C45-B0BA-A2CB576FE7FE}" srcOrd="4" destOrd="0" presId="urn:microsoft.com/office/officeart/2005/8/layout/pyramid2"/>
    <dgm:cxn modelId="{23ED45B1-5593-FE47-97A1-BA240A34A9DA}" type="presParOf" srcId="{E77F134C-861D-EA4E-8D21-12049F8DB33D}" destId="{35082AC6-2C66-8E4E-ACF4-F23C2E939F3F}" srcOrd="5" destOrd="0" presId="urn:microsoft.com/office/officeart/2005/8/layout/pyramid2"/>
    <dgm:cxn modelId="{D0AA4037-A77F-3044-9794-D64703E40311}" type="presParOf" srcId="{E77F134C-861D-EA4E-8D21-12049F8DB33D}" destId="{2FC3BBDD-4A55-A947-B8E0-8AC231128A7B}" srcOrd="6" destOrd="0" presId="urn:microsoft.com/office/officeart/2005/8/layout/pyramid2"/>
    <dgm:cxn modelId="{5DE43965-349B-2645-81E5-FE38F25DE4D6}" type="presParOf" srcId="{E77F134C-861D-EA4E-8D21-12049F8DB33D}" destId="{2E933880-467C-9E47-8E03-DE48F85A6150}" srcOrd="7" destOrd="0" presId="urn:microsoft.com/office/officeart/2005/8/layout/pyramid2"/>
    <dgm:cxn modelId="{E7B6F84D-19BF-4F44-90D3-FB6487979F6E}" type="presParOf" srcId="{E77F134C-861D-EA4E-8D21-12049F8DB33D}" destId="{B3D54AD4-D3F4-FF49-8ACF-A85D2EBCF43D}" srcOrd="8" destOrd="0" presId="urn:microsoft.com/office/officeart/2005/8/layout/pyramid2"/>
    <dgm:cxn modelId="{41D2EF89-DE5E-DD46-B547-4243AA9B6287}" type="presParOf" srcId="{E77F134C-861D-EA4E-8D21-12049F8DB33D}" destId="{CC640F58-9D27-404C-9973-3FA67912C636}" srcOrd="9" destOrd="0" presId="urn:microsoft.com/office/officeart/2005/8/layout/pyramid2"/>
    <dgm:cxn modelId="{9FE2678A-42B8-F742-B6B1-5FD1B45D2796}" type="presParOf" srcId="{E77F134C-861D-EA4E-8D21-12049F8DB33D}" destId="{90D13501-C1E0-494C-9E01-43339983F4EF}" srcOrd="10" destOrd="0" presId="urn:microsoft.com/office/officeart/2005/8/layout/pyramid2"/>
    <dgm:cxn modelId="{53088BEF-550D-3A49-BEEE-55793F91A04D}" type="presParOf" srcId="{E77F134C-861D-EA4E-8D21-12049F8DB33D}" destId="{CA0900C7-CB85-BB47-BE82-0C6CC9A4462C}" srcOrd="11" destOrd="0" presId="urn:microsoft.com/office/officeart/2005/8/layout/pyramid2"/>
    <dgm:cxn modelId="{93490052-E2D4-034F-9BA1-8DD1007DFB7B}" type="presParOf" srcId="{E77F134C-861D-EA4E-8D21-12049F8DB33D}" destId="{2E1388A3-791B-E446-9EB0-E41793CC71AF}" srcOrd="12" destOrd="0" presId="urn:microsoft.com/office/officeart/2005/8/layout/pyramid2"/>
    <dgm:cxn modelId="{14A45A37-66CC-5549-9D91-ED718D6D359F}" type="presParOf" srcId="{E77F134C-861D-EA4E-8D21-12049F8DB33D}" destId="{1062D21A-1EC6-6345-8268-1004DDD36D8B}" srcOrd="13" destOrd="0" presId="urn:microsoft.com/office/officeart/2005/8/layout/pyramid2"/>
    <dgm:cxn modelId="{C868AA91-CA3B-D04C-9C29-8DF16CCDC21A}" type="presParOf" srcId="{E77F134C-861D-EA4E-8D21-12049F8DB33D}" destId="{01BCB169-CB38-844E-8188-968440C5F07E}" srcOrd="14" destOrd="0" presId="urn:microsoft.com/office/officeart/2005/8/layout/pyramid2"/>
    <dgm:cxn modelId="{4CEEE172-9943-5443-9F98-E66B9C74F1BC}" type="presParOf" srcId="{E77F134C-861D-EA4E-8D21-12049F8DB33D}" destId="{08D95C11-AE02-5844-9D5A-185F4E604E9E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335401-A588-4F44-9310-608731D2D246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062537-DAB7-D540-B72D-9ACCB38E3BD3}">
      <dgm:prSet/>
      <dgm:spPr/>
      <dgm:t>
        <a:bodyPr/>
        <a:lstStyle/>
        <a:p>
          <a:pPr rtl="0"/>
          <a:r>
            <a:rPr lang="en-US" baseline="0" smtClean="0"/>
            <a:t>The system shall have a mission reliability of at least 0.90.</a:t>
          </a:r>
          <a:endParaRPr lang="en-US"/>
        </a:p>
      </dgm:t>
    </dgm:pt>
    <dgm:pt modelId="{588CD83C-3715-F143-B7BB-B5A897200364}" type="parTrans" cxnId="{9C739F1F-1B12-DA46-B3C0-2A3377C4C6E3}">
      <dgm:prSet/>
      <dgm:spPr/>
      <dgm:t>
        <a:bodyPr/>
        <a:lstStyle/>
        <a:p>
          <a:endParaRPr lang="en-US"/>
        </a:p>
      </dgm:t>
    </dgm:pt>
    <dgm:pt modelId="{CE5C9722-BDB7-9B43-9FF9-4CF5371FF534}" type="sibTrans" cxnId="{9C739F1F-1B12-DA46-B3C0-2A3377C4C6E3}">
      <dgm:prSet/>
      <dgm:spPr/>
      <dgm:t>
        <a:bodyPr/>
        <a:lstStyle/>
        <a:p>
          <a:endParaRPr lang="en-US"/>
        </a:p>
      </dgm:t>
    </dgm:pt>
    <dgm:pt modelId="{5DE90619-D780-D840-8132-2444D6CA9AA9}">
      <dgm:prSet/>
      <dgm:spPr/>
      <dgm:t>
        <a:bodyPr/>
        <a:lstStyle/>
        <a:p>
          <a:pPr rtl="0"/>
          <a:r>
            <a:rPr lang="en-US" baseline="0" smtClean="0"/>
            <a:t>The system shall have an operational availability of at least 0.80.</a:t>
          </a:r>
          <a:endParaRPr lang="en-US"/>
        </a:p>
      </dgm:t>
    </dgm:pt>
    <dgm:pt modelId="{2D697C5C-C042-AB49-B06D-E816C6DD27E5}" type="parTrans" cxnId="{17C04119-6C6C-ED43-B11D-48367F8D88D3}">
      <dgm:prSet/>
      <dgm:spPr/>
      <dgm:t>
        <a:bodyPr/>
        <a:lstStyle/>
        <a:p>
          <a:endParaRPr lang="en-US"/>
        </a:p>
      </dgm:t>
    </dgm:pt>
    <dgm:pt modelId="{553DF4C8-6400-DF4B-88F2-D71A9B3EE1A8}" type="sibTrans" cxnId="{17C04119-6C6C-ED43-B11D-48367F8D88D3}">
      <dgm:prSet/>
      <dgm:spPr/>
      <dgm:t>
        <a:bodyPr/>
        <a:lstStyle/>
        <a:p>
          <a:endParaRPr lang="en-US"/>
        </a:p>
      </dgm:t>
    </dgm:pt>
    <dgm:pt modelId="{5CC73EF6-7DA7-B644-8CEB-13906D8C2F63}">
      <dgm:prSet/>
      <dgm:spPr/>
      <dgm:t>
        <a:bodyPr/>
        <a:lstStyle/>
        <a:p>
          <a:pPr rtl="0"/>
          <a:r>
            <a:rPr lang="en-US" baseline="0" smtClean="0"/>
            <a:t>The system shall indicate a false negative less than 3% of the time</a:t>
          </a:r>
          <a:endParaRPr lang="en-US"/>
        </a:p>
      </dgm:t>
    </dgm:pt>
    <dgm:pt modelId="{1BA51C88-664A-0A4F-B4EE-C82DED829BA7}" type="parTrans" cxnId="{5D4FEB85-6B95-7046-9BC8-C2D53D296B2C}">
      <dgm:prSet/>
      <dgm:spPr/>
      <dgm:t>
        <a:bodyPr/>
        <a:lstStyle/>
        <a:p>
          <a:endParaRPr lang="en-US"/>
        </a:p>
      </dgm:t>
    </dgm:pt>
    <dgm:pt modelId="{10AA4924-E9B2-4B44-ACA9-0444B25732B5}" type="sibTrans" cxnId="{5D4FEB85-6B95-7046-9BC8-C2D53D296B2C}">
      <dgm:prSet/>
      <dgm:spPr/>
      <dgm:t>
        <a:bodyPr/>
        <a:lstStyle/>
        <a:p>
          <a:endParaRPr lang="en-US"/>
        </a:p>
      </dgm:t>
    </dgm:pt>
    <dgm:pt modelId="{6937968E-3F7E-7645-BE95-684451E4E60D}">
      <dgm:prSet/>
      <dgm:spPr/>
      <dgm:t>
        <a:bodyPr/>
        <a:lstStyle/>
        <a:p>
          <a:pPr rtl="0"/>
          <a:r>
            <a:rPr lang="en-US" baseline="0" smtClean="0"/>
            <a:t>The system shall indicate a false positive less that 2% of the time.</a:t>
          </a:r>
          <a:endParaRPr lang="en-US"/>
        </a:p>
      </dgm:t>
    </dgm:pt>
    <dgm:pt modelId="{1A454C8D-3330-3240-999D-68FDCA8E30E3}" type="parTrans" cxnId="{20F61AF9-1E66-8048-B346-220799E7C313}">
      <dgm:prSet/>
      <dgm:spPr/>
      <dgm:t>
        <a:bodyPr/>
        <a:lstStyle/>
        <a:p>
          <a:endParaRPr lang="en-US"/>
        </a:p>
      </dgm:t>
    </dgm:pt>
    <dgm:pt modelId="{047B18E5-18C3-5E42-873C-CA78B8782350}" type="sibTrans" cxnId="{20F61AF9-1E66-8048-B346-220799E7C313}">
      <dgm:prSet/>
      <dgm:spPr/>
      <dgm:t>
        <a:bodyPr/>
        <a:lstStyle/>
        <a:p>
          <a:endParaRPr lang="en-US"/>
        </a:p>
      </dgm:t>
    </dgm:pt>
    <dgm:pt modelId="{FEC52EC2-A307-9444-8F2B-774009433F4E}">
      <dgm:prSet/>
      <dgm:spPr/>
      <dgm:t>
        <a:bodyPr/>
        <a:lstStyle/>
        <a:p>
          <a:pPr rtl="0"/>
          <a:r>
            <a:rPr lang="en-US" baseline="0" smtClean="0"/>
            <a:t>The system shall successfully detect and distinguish 95% of threats in a given area over a given time.</a:t>
          </a:r>
          <a:endParaRPr lang="en-US"/>
        </a:p>
      </dgm:t>
    </dgm:pt>
    <dgm:pt modelId="{D522BC90-6054-A345-9284-EB785356A170}" type="parTrans" cxnId="{AD20E978-8B79-7646-B211-A3A370F274D9}">
      <dgm:prSet/>
      <dgm:spPr/>
      <dgm:t>
        <a:bodyPr/>
        <a:lstStyle/>
        <a:p>
          <a:endParaRPr lang="en-US"/>
        </a:p>
      </dgm:t>
    </dgm:pt>
    <dgm:pt modelId="{46FCDF53-40E8-0C4D-BEF8-83844C4EE74E}" type="sibTrans" cxnId="{AD20E978-8B79-7646-B211-A3A370F274D9}">
      <dgm:prSet/>
      <dgm:spPr/>
      <dgm:t>
        <a:bodyPr/>
        <a:lstStyle/>
        <a:p>
          <a:endParaRPr lang="en-US"/>
        </a:p>
      </dgm:t>
    </dgm:pt>
    <dgm:pt modelId="{F5B46136-963A-2347-BB1C-42B3C0DA7C65}">
      <dgm:prSet/>
      <dgm:spPr/>
      <dgm:t>
        <a:bodyPr/>
        <a:lstStyle/>
        <a:p>
          <a:pPr rtl="0"/>
          <a:r>
            <a:rPr lang="en-US" baseline="0" smtClean="0"/>
            <a:t>The system shall successfully alert the IED-clearance operator of a threat 98% of the time.</a:t>
          </a:r>
          <a:endParaRPr lang="en-US"/>
        </a:p>
      </dgm:t>
    </dgm:pt>
    <dgm:pt modelId="{4E80A9D8-E79D-C44D-9E24-FF25C90C3ACB}" type="parTrans" cxnId="{FA7EF8C2-31EB-5147-BCD9-F8B1B3264724}">
      <dgm:prSet/>
      <dgm:spPr/>
      <dgm:t>
        <a:bodyPr/>
        <a:lstStyle/>
        <a:p>
          <a:endParaRPr lang="en-US"/>
        </a:p>
      </dgm:t>
    </dgm:pt>
    <dgm:pt modelId="{244BF001-B02B-4B42-A452-23B2E5E5D03E}" type="sibTrans" cxnId="{FA7EF8C2-31EB-5147-BCD9-F8B1B3264724}">
      <dgm:prSet/>
      <dgm:spPr/>
      <dgm:t>
        <a:bodyPr/>
        <a:lstStyle/>
        <a:p>
          <a:endParaRPr lang="en-US"/>
        </a:p>
      </dgm:t>
    </dgm:pt>
    <dgm:pt modelId="{35B2F5EC-9AA8-5541-BD9F-23458FF2E461}">
      <dgm:prSet/>
      <dgm:spPr/>
      <dgm:t>
        <a:bodyPr/>
        <a:lstStyle/>
        <a:p>
          <a:pPr rtl="0"/>
          <a:r>
            <a:rPr lang="en-US" baseline="0" smtClean="0"/>
            <a:t>The system shall require an average training period not to exceed 4 hours.</a:t>
          </a:r>
          <a:endParaRPr lang="en-US"/>
        </a:p>
      </dgm:t>
    </dgm:pt>
    <dgm:pt modelId="{6E23822E-731E-864A-A58F-82144AEC9A67}" type="parTrans" cxnId="{C1E0CEDE-18D2-B041-8159-B94290B193B8}">
      <dgm:prSet/>
      <dgm:spPr/>
      <dgm:t>
        <a:bodyPr/>
        <a:lstStyle/>
        <a:p>
          <a:endParaRPr lang="en-US"/>
        </a:p>
      </dgm:t>
    </dgm:pt>
    <dgm:pt modelId="{27637516-0C48-D448-8F30-6FDBE26D30EA}" type="sibTrans" cxnId="{C1E0CEDE-18D2-B041-8159-B94290B193B8}">
      <dgm:prSet/>
      <dgm:spPr/>
      <dgm:t>
        <a:bodyPr/>
        <a:lstStyle/>
        <a:p>
          <a:endParaRPr lang="en-US"/>
        </a:p>
      </dgm:t>
    </dgm:pt>
    <dgm:pt modelId="{E18FBA66-8E0D-6948-97EA-9EF12C9B0E16}">
      <dgm:prSet/>
      <dgm:spPr/>
      <dgm:t>
        <a:bodyPr/>
        <a:lstStyle/>
        <a:p>
          <a:pPr rtl="0"/>
          <a:r>
            <a:rPr lang="en-US" baseline="0" smtClean="0"/>
            <a:t>The system's deployment-to-ready time shall not exceed 10 minutes.</a:t>
          </a:r>
          <a:endParaRPr lang="en-US"/>
        </a:p>
      </dgm:t>
    </dgm:pt>
    <dgm:pt modelId="{E4CEEF12-9350-6049-8DB2-B2C4B35C485D}" type="parTrans" cxnId="{DFB2E715-ABEF-9040-AC15-5202FE5D1441}">
      <dgm:prSet/>
      <dgm:spPr/>
      <dgm:t>
        <a:bodyPr/>
        <a:lstStyle/>
        <a:p>
          <a:endParaRPr lang="en-US"/>
        </a:p>
      </dgm:t>
    </dgm:pt>
    <dgm:pt modelId="{85320A10-391B-F841-869D-F99F2C90FF3A}" type="sibTrans" cxnId="{DFB2E715-ABEF-9040-AC15-5202FE5D1441}">
      <dgm:prSet/>
      <dgm:spPr/>
      <dgm:t>
        <a:bodyPr/>
        <a:lstStyle/>
        <a:p>
          <a:endParaRPr lang="en-US"/>
        </a:p>
      </dgm:t>
    </dgm:pt>
    <dgm:pt modelId="{4D445492-1432-6D4C-9D4F-FC13E5985336}">
      <dgm:prSet/>
      <dgm:spPr/>
      <dgm:t>
        <a:bodyPr/>
        <a:lstStyle/>
        <a:p>
          <a:pPr rtl="0"/>
          <a:r>
            <a:rPr lang="en-US" baseline="0" smtClean="0"/>
            <a:t>The system shall have an average usability score of at least 8 based on end-user input.</a:t>
          </a:r>
          <a:endParaRPr lang="en-US"/>
        </a:p>
      </dgm:t>
    </dgm:pt>
    <dgm:pt modelId="{E4EA36FA-B10B-7D4F-8454-54EC437C8467}" type="parTrans" cxnId="{F8D3E992-DA48-F340-8520-714A5C8AE127}">
      <dgm:prSet/>
      <dgm:spPr/>
      <dgm:t>
        <a:bodyPr/>
        <a:lstStyle/>
        <a:p>
          <a:endParaRPr lang="en-US"/>
        </a:p>
      </dgm:t>
    </dgm:pt>
    <dgm:pt modelId="{93C48F9B-3680-BC46-BF8E-B950DD16F29B}" type="sibTrans" cxnId="{F8D3E992-DA48-F340-8520-714A5C8AE127}">
      <dgm:prSet/>
      <dgm:spPr/>
      <dgm:t>
        <a:bodyPr/>
        <a:lstStyle/>
        <a:p>
          <a:endParaRPr lang="en-US"/>
        </a:p>
      </dgm:t>
    </dgm:pt>
    <dgm:pt modelId="{A15AAAD5-10D2-2740-886F-15948E96CF8D}" type="pres">
      <dgm:prSet presAssocID="{74335401-A588-4F44-9310-608731D2D246}" presName="vert0" presStyleCnt="0">
        <dgm:presLayoutVars>
          <dgm:dir/>
          <dgm:animOne val="branch"/>
          <dgm:animLvl val="lvl"/>
        </dgm:presLayoutVars>
      </dgm:prSet>
      <dgm:spPr/>
    </dgm:pt>
    <dgm:pt modelId="{5F53171C-A303-534E-9209-94BB41F415EA}" type="pres">
      <dgm:prSet presAssocID="{DE062537-DAB7-D540-B72D-9ACCB38E3BD3}" presName="thickLine" presStyleLbl="alignNode1" presStyleIdx="0" presStyleCnt="9"/>
      <dgm:spPr/>
    </dgm:pt>
    <dgm:pt modelId="{0617F62E-C5FC-1745-907B-F0C8C9626F52}" type="pres">
      <dgm:prSet presAssocID="{DE062537-DAB7-D540-B72D-9ACCB38E3BD3}" presName="horz1" presStyleCnt="0"/>
      <dgm:spPr/>
    </dgm:pt>
    <dgm:pt modelId="{FECB88B4-2E9D-FD46-B8F2-F33252A99105}" type="pres">
      <dgm:prSet presAssocID="{DE062537-DAB7-D540-B72D-9ACCB38E3BD3}" presName="tx1" presStyleLbl="revTx" presStyleIdx="0" presStyleCnt="9"/>
      <dgm:spPr/>
    </dgm:pt>
    <dgm:pt modelId="{0EA7BBEA-852E-9D43-B172-F1F38E6A86B1}" type="pres">
      <dgm:prSet presAssocID="{DE062537-DAB7-D540-B72D-9ACCB38E3BD3}" presName="vert1" presStyleCnt="0"/>
      <dgm:spPr/>
    </dgm:pt>
    <dgm:pt modelId="{3E85B457-C160-5A42-B03C-42545FD96137}" type="pres">
      <dgm:prSet presAssocID="{5DE90619-D780-D840-8132-2444D6CA9AA9}" presName="thickLine" presStyleLbl="alignNode1" presStyleIdx="1" presStyleCnt="9"/>
      <dgm:spPr/>
    </dgm:pt>
    <dgm:pt modelId="{7746AA56-7944-804D-9313-7CC498EC2C43}" type="pres">
      <dgm:prSet presAssocID="{5DE90619-D780-D840-8132-2444D6CA9AA9}" presName="horz1" presStyleCnt="0"/>
      <dgm:spPr/>
    </dgm:pt>
    <dgm:pt modelId="{08BDF739-3E05-2C48-AFB3-340DA277DDC7}" type="pres">
      <dgm:prSet presAssocID="{5DE90619-D780-D840-8132-2444D6CA9AA9}" presName="tx1" presStyleLbl="revTx" presStyleIdx="1" presStyleCnt="9"/>
      <dgm:spPr/>
    </dgm:pt>
    <dgm:pt modelId="{5554DC4E-C87B-1A45-A156-ECCADB1F8FB7}" type="pres">
      <dgm:prSet presAssocID="{5DE90619-D780-D840-8132-2444D6CA9AA9}" presName="vert1" presStyleCnt="0"/>
      <dgm:spPr/>
    </dgm:pt>
    <dgm:pt modelId="{A4E61A12-944B-D34A-BA02-26FFF3E86CF1}" type="pres">
      <dgm:prSet presAssocID="{5CC73EF6-7DA7-B644-8CEB-13906D8C2F63}" presName="thickLine" presStyleLbl="alignNode1" presStyleIdx="2" presStyleCnt="9"/>
      <dgm:spPr/>
    </dgm:pt>
    <dgm:pt modelId="{B9F7D844-4409-1744-B0B2-594EE504AE5B}" type="pres">
      <dgm:prSet presAssocID="{5CC73EF6-7DA7-B644-8CEB-13906D8C2F63}" presName="horz1" presStyleCnt="0"/>
      <dgm:spPr/>
    </dgm:pt>
    <dgm:pt modelId="{8ABD1DB4-46F5-CD4D-A93A-59484A3612B0}" type="pres">
      <dgm:prSet presAssocID="{5CC73EF6-7DA7-B644-8CEB-13906D8C2F63}" presName="tx1" presStyleLbl="revTx" presStyleIdx="2" presStyleCnt="9"/>
      <dgm:spPr/>
    </dgm:pt>
    <dgm:pt modelId="{243E2316-397D-1249-A4E8-DB0E619E52A6}" type="pres">
      <dgm:prSet presAssocID="{5CC73EF6-7DA7-B644-8CEB-13906D8C2F63}" presName="vert1" presStyleCnt="0"/>
      <dgm:spPr/>
    </dgm:pt>
    <dgm:pt modelId="{592929AC-DDF3-EA42-9592-2106456B8BED}" type="pres">
      <dgm:prSet presAssocID="{6937968E-3F7E-7645-BE95-684451E4E60D}" presName="thickLine" presStyleLbl="alignNode1" presStyleIdx="3" presStyleCnt="9"/>
      <dgm:spPr/>
    </dgm:pt>
    <dgm:pt modelId="{68B4C2B5-8601-B541-A056-9E39BC6FAFE4}" type="pres">
      <dgm:prSet presAssocID="{6937968E-3F7E-7645-BE95-684451E4E60D}" presName="horz1" presStyleCnt="0"/>
      <dgm:spPr/>
    </dgm:pt>
    <dgm:pt modelId="{A47D73D8-F20B-DD4F-A9EA-0B4DBC53CBF5}" type="pres">
      <dgm:prSet presAssocID="{6937968E-3F7E-7645-BE95-684451E4E60D}" presName="tx1" presStyleLbl="revTx" presStyleIdx="3" presStyleCnt="9"/>
      <dgm:spPr/>
    </dgm:pt>
    <dgm:pt modelId="{A73FF581-4B34-D34F-85AC-329E21E1AF46}" type="pres">
      <dgm:prSet presAssocID="{6937968E-3F7E-7645-BE95-684451E4E60D}" presName="vert1" presStyleCnt="0"/>
      <dgm:spPr/>
    </dgm:pt>
    <dgm:pt modelId="{DF6F3B2D-64E1-9942-8DCD-58F4F6793AB1}" type="pres">
      <dgm:prSet presAssocID="{FEC52EC2-A307-9444-8F2B-774009433F4E}" presName="thickLine" presStyleLbl="alignNode1" presStyleIdx="4" presStyleCnt="9"/>
      <dgm:spPr/>
    </dgm:pt>
    <dgm:pt modelId="{C31A5D5D-231B-9E40-B43E-03BA4EBBD051}" type="pres">
      <dgm:prSet presAssocID="{FEC52EC2-A307-9444-8F2B-774009433F4E}" presName="horz1" presStyleCnt="0"/>
      <dgm:spPr/>
    </dgm:pt>
    <dgm:pt modelId="{D10AB460-7986-AA43-8B02-FC7FF05500B8}" type="pres">
      <dgm:prSet presAssocID="{FEC52EC2-A307-9444-8F2B-774009433F4E}" presName="tx1" presStyleLbl="revTx" presStyleIdx="4" presStyleCnt="9"/>
      <dgm:spPr/>
    </dgm:pt>
    <dgm:pt modelId="{035FFB54-1AF7-114E-8BF0-E9CB0E25E422}" type="pres">
      <dgm:prSet presAssocID="{FEC52EC2-A307-9444-8F2B-774009433F4E}" presName="vert1" presStyleCnt="0"/>
      <dgm:spPr/>
    </dgm:pt>
    <dgm:pt modelId="{4CA098BC-D5B2-9B45-9F5D-11203E63134E}" type="pres">
      <dgm:prSet presAssocID="{F5B46136-963A-2347-BB1C-42B3C0DA7C65}" presName="thickLine" presStyleLbl="alignNode1" presStyleIdx="5" presStyleCnt="9"/>
      <dgm:spPr/>
    </dgm:pt>
    <dgm:pt modelId="{3866A5C7-C667-B545-B089-4A1B1A0A048E}" type="pres">
      <dgm:prSet presAssocID="{F5B46136-963A-2347-BB1C-42B3C0DA7C65}" presName="horz1" presStyleCnt="0"/>
      <dgm:spPr/>
    </dgm:pt>
    <dgm:pt modelId="{E3229859-F8EF-514D-A191-4010659B7E05}" type="pres">
      <dgm:prSet presAssocID="{F5B46136-963A-2347-BB1C-42B3C0DA7C65}" presName="tx1" presStyleLbl="revTx" presStyleIdx="5" presStyleCnt="9"/>
      <dgm:spPr/>
    </dgm:pt>
    <dgm:pt modelId="{103772BF-3B4B-394C-987B-DF117A09DCD1}" type="pres">
      <dgm:prSet presAssocID="{F5B46136-963A-2347-BB1C-42B3C0DA7C65}" presName="vert1" presStyleCnt="0"/>
      <dgm:spPr/>
    </dgm:pt>
    <dgm:pt modelId="{FBA59BC5-7E39-4E4B-9823-130BCA9176AF}" type="pres">
      <dgm:prSet presAssocID="{35B2F5EC-9AA8-5541-BD9F-23458FF2E461}" presName="thickLine" presStyleLbl="alignNode1" presStyleIdx="6" presStyleCnt="9"/>
      <dgm:spPr/>
    </dgm:pt>
    <dgm:pt modelId="{75D0339A-37DF-614B-AAFB-4E4BF5D60D22}" type="pres">
      <dgm:prSet presAssocID="{35B2F5EC-9AA8-5541-BD9F-23458FF2E461}" presName="horz1" presStyleCnt="0"/>
      <dgm:spPr/>
    </dgm:pt>
    <dgm:pt modelId="{4A109828-3692-404D-B4EE-EDC7B0F2A7CF}" type="pres">
      <dgm:prSet presAssocID="{35B2F5EC-9AA8-5541-BD9F-23458FF2E461}" presName="tx1" presStyleLbl="revTx" presStyleIdx="6" presStyleCnt="9"/>
      <dgm:spPr/>
    </dgm:pt>
    <dgm:pt modelId="{418A3816-813C-4A42-8580-38D41FF90E26}" type="pres">
      <dgm:prSet presAssocID="{35B2F5EC-9AA8-5541-BD9F-23458FF2E461}" presName="vert1" presStyleCnt="0"/>
      <dgm:spPr/>
    </dgm:pt>
    <dgm:pt modelId="{EEDEE671-B663-7C4F-9871-E12FC8806BB5}" type="pres">
      <dgm:prSet presAssocID="{E18FBA66-8E0D-6948-97EA-9EF12C9B0E16}" presName="thickLine" presStyleLbl="alignNode1" presStyleIdx="7" presStyleCnt="9"/>
      <dgm:spPr/>
    </dgm:pt>
    <dgm:pt modelId="{41E9BECB-7F54-8D4B-AE79-2EA7A99176EA}" type="pres">
      <dgm:prSet presAssocID="{E18FBA66-8E0D-6948-97EA-9EF12C9B0E16}" presName="horz1" presStyleCnt="0"/>
      <dgm:spPr/>
    </dgm:pt>
    <dgm:pt modelId="{DF403F0E-8AD5-FD46-9FB9-E8B433ABE70F}" type="pres">
      <dgm:prSet presAssocID="{E18FBA66-8E0D-6948-97EA-9EF12C9B0E16}" presName="tx1" presStyleLbl="revTx" presStyleIdx="7" presStyleCnt="9"/>
      <dgm:spPr/>
    </dgm:pt>
    <dgm:pt modelId="{E656F4CE-15B9-624A-B7C3-4D6203F3BC23}" type="pres">
      <dgm:prSet presAssocID="{E18FBA66-8E0D-6948-97EA-9EF12C9B0E16}" presName="vert1" presStyleCnt="0"/>
      <dgm:spPr/>
    </dgm:pt>
    <dgm:pt modelId="{572B7346-EEB5-214A-88A6-DD0F9FEF9F65}" type="pres">
      <dgm:prSet presAssocID="{4D445492-1432-6D4C-9D4F-FC13E5985336}" presName="thickLine" presStyleLbl="alignNode1" presStyleIdx="8" presStyleCnt="9"/>
      <dgm:spPr/>
    </dgm:pt>
    <dgm:pt modelId="{27803E3C-1E2E-DF4B-B6C5-6A358464837B}" type="pres">
      <dgm:prSet presAssocID="{4D445492-1432-6D4C-9D4F-FC13E5985336}" presName="horz1" presStyleCnt="0"/>
      <dgm:spPr/>
    </dgm:pt>
    <dgm:pt modelId="{7FB3B1F6-7E17-8444-90D0-B1C61E8D3BC3}" type="pres">
      <dgm:prSet presAssocID="{4D445492-1432-6D4C-9D4F-FC13E5985336}" presName="tx1" presStyleLbl="revTx" presStyleIdx="8" presStyleCnt="9"/>
      <dgm:spPr/>
    </dgm:pt>
    <dgm:pt modelId="{00C98951-4AB3-F94D-A34C-45CFAF33186D}" type="pres">
      <dgm:prSet presAssocID="{4D445492-1432-6D4C-9D4F-FC13E5985336}" presName="vert1" presStyleCnt="0"/>
      <dgm:spPr/>
    </dgm:pt>
  </dgm:ptLst>
  <dgm:cxnLst>
    <dgm:cxn modelId="{C1E0CEDE-18D2-B041-8159-B94290B193B8}" srcId="{74335401-A588-4F44-9310-608731D2D246}" destId="{35B2F5EC-9AA8-5541-BD9F-23458FF2E461}" srcOrd="6" destOrd="0" parTransId="{6E23822E-731E-864A-A58F-82144AEC9A67}" sibTransId="{27637516-0C48-D448-8F30-6FDBE26D30EA}"/>
    <dgm:cxn modelId="{9C739F1F-1B12-DA46-B3C0-2A3377C4C6E3}" srcId="{74335401-A588-4F44-9310-608731D2D246}" destId="{DE062537-DAB7-D540-B72D-9ACCB38E3BD3}" srcOrd="0" destOrd="0" parTransId="{588CD83C-3715-F143-B7BB-B5A897200364}" sibTransId="{CE5C9722-BDB7-9B43-9FF9-4CF5371FF534}"/>
    <dgm:cxn modelId="{087137F3-8DB6-2746-9BD9-82BBCFB8DB5E}" type="presOf" srcId="{4D445492-1432-6D4C-9D4F-FC13E5985336}" destId="{7FB3B1F6-7E17-8444-90D0-B1C61E8D3BC3}" srcOrd="0" destOrd="0" presId="urn:microsoft.com/office/officeart/2008/layout/LinedList"/>
    <dgm:cxn modelId="{2400368A-4901-2247-8F04-3B2745908721}" type="presOf" srcId="{F5B46136-963A-2347-BB1C-42B3C0DA7C65}" destId="{E3229859-F8EF-514D-A191-4010659B7E05}" srcOrd="0" destOrd="0" presId="urn:microsoft.com/office/officeart/2008/layout/LinedList"/>
    <dgm:cxn modelId="{51E870AF-1497-1B4E-A1A4-441F3A3068DB}" type="presOf" srcId="{FEC52EC2-A307-9444-8F2B-774009433F4E}" destId="{D10AB460-7986-AA43-8B02-FC7FF05500B8}" srcOrd="0" destOrd="0" presId="urn:microsoft.com/office/officeart/2008/layout/LinedList"/>
    <dgm:cxn modelId="{BECD2F8D-1C1A-0946-B7E3-07763566BDA6}" type="presOf" srcId="{5CC73EF6-7DA7-B644-8CEB-13906D8C2F63}" destId="{8ABD1DB4-46F5-CD4D-A93A-59484A3612B0}" srcOrd="0" destOrd="0" presId="urn:microsoft.com/office/officeart/2008/layout/LinedList"/>
    <dgm:cxn modelId="{D830563B-9648-FA48-A197-0F4AF4437017}" type="presOf" srcId="{5DE90619-D780-D840-8132-2444D6CA9AA9}" destId="{08BDF739-3E05-2C48-AFB3-340DA277DDC7}" srcOrd="0" destOrd="0" presId="urn:microsoft.com/office/officeart/2008/layout/LinedList"/>
    <dgm:cxn modelId="{FA7EF8C2-31EB-5147-BCD9-F8B1B3264724}" srcId="{74335401-A588-4F44-9310-608731D2D246}" destId="{F5B46136-963A-2347-BB1C-42B3C0DA7C65}" srcOrd="5" destOrd="0" parTransId="{4E80A9D8-E79D-C44D-9E24-FF25C90C3ACB}" sibTransId="{244BF001-B02B-4B42-A452-23B2E5E5D03E}"/>
    <dgm:cxn modelId="{AD20E978-8B79-7646-B211-A3A370F274D9}" srcId="{74335401-A588-4F44-9310-608731D2D246}" destId="{FEC52EC2-A307-9444-8F2B-774009433F4E}" srcOrd="4" destOrd="0" parTransId="{D522BC90-6054-A345-9284-EB785356A170}" sibTransId="{46FCDF53-40E8-0C4D-BEF8-83844C4EE74E}"/>
    <dgm:cxn modelId="{5D4FEB85-6B95-7046-9BC8-C2D53D296B2C}" srcId="{74335401-A588-4F44-9310-608731D2D246}" destId="{5CC73EF6-7DA7-B644-8CEB-13906D8C2F63}" srcOrd="2" destOrd="0" parTransId="{1BA51C88-664A-0A4F-B4EE-C82DED829BA7}" sibTransId="{10AA4924-E9B2-4B44-ACA9-0444B25732B5}"/>
    <dgm:cxn modelId="{9F111A54-6AE5-C142-A802-9150DF935B3D}" type="presOf" srcId="{74335401-A588-4F44-9310-608731D2D246}" destId="{A15AAAD5-10D2-2740-886F-15948E96CF8D}" srcOrd="0" destOrd="0" presId="urn:microsoft.com/office/officeart/2008/layout/LinedList"/>
    <dgm:cxn modelId="{240B2704-6C09-1A46-94B9-88FD6FE4117F}" type="presOf" srcId="{35B2F5EC-9AA8-5541-BD9F-23458FF2E461}" destId="{4A109828-3692-404D-B4EE-EDC7B0F2A7CF}" srcOrd="0" destOrd="0" presId="urn:microsoft.com/office/officeart/2008/layout/LinedList"/>
    <dgm:cxn modelId="{EF6855B0-AE8C-F24D-9A06-0BC83BF8CDAF}" type="presOf" srcId="{E18FBA66-8E0D-6948-97EA-9EF12C9B0E16}" destId="{DF403F0E-8AD5-FD46-9FB9-E8B433ABE70F}" srcOrd="0" destOrd="0" presId="urn:microsoft.com/office/officeart/2008/layout/LinedList"/>
    <dgm:cxn modelId="{17C04119-6C6C-ED43-B11D-48367F8D88D3}" srcId="{74335401-A588-4F44-9310-608731D2D246}" destId="{5DE90619-D780-D840-8132-2444D6CA9AA9}" srcOrd="1" destOrd="0" parTransId="{2D697C5C-C042-AB49-B06D-E816C6DD27E5}" sibTransId="{553DF4C8-6400-DF4B-88F2-D71A9B3EE1A8}"/>
    <dgm:cxn modelId="{F8D3E992-DA48-F340-8520-714A5C8AE127}" srcId="{74335401-A588-4F44-9310-608731D2D246}" destId="{4D445492-1432-6D4C-9D4F-FC13E5985336}" srcOrd="8" destOrd="0" parTransId="{E4EA36FA-B10B-7D4F-8454-54EC437C8467}" sibTransId="{93C48F9B-3680-BC46-BF8E-B950DD16F29B}"/>
    <dgm:cxn modelId="{0A84B3FA-5C06-1F40-AE93-C785A72C6364}" type="presOf" srcId="{DE062537-DAB7-D540-B72D-9ACCB38E3BD3}" destId="{FECB88B4-2E9D-FD46-B8F2-F33252A99105}" srcOrd="0" destOrd="0" presId="urn:microsoft.com/office/officeart/2008/layout/LinedList"/>
    <dgm:cxn modelId="{20F61AF9-1E66-8048-B346-220799E7C313}" srcId="{74335401-A588-4F44-9310-608731D2D246}" destId="{6937968E-3F7E-7645-BE95-684451E4E60D}" srcOrd="3" destOrd="0" parTransId="{1A454C8D-3330-3240-999D-68FDCA8E30E3}" sibTransId="{047B18E5-18C3-5E42-873C-CA78B8782350}"/>
    <dgm:cxn modelId="{DFB2E715-ABEF-9040-AC15-5202FE5D1441}" srcId="{74335401-A588-4F44-9310-608731D2D246}" destId="{E18FBA66-8E0D-6948-97EA-9EF12C9B0E16}" srcOrd="7" destOrd="0" parTransId="{E4CEEF12-9350-6049-8DB2-B2C4B35C485D}" sibTransId="{85320A10-391B-F841-869D-F99F2C90FF3A}"/>
    <dgm:cxn modelId="{C60DD7F2-38E3-624B-8B51-C48ACBFCE917}" type="presOf" srcId="{6937968E-3F7E-7645-BE95-684451E4E60D}" destId="{A47D73D8-F20B-DD4F-A9EA-0B4DBC53CBF5}" srcOrd="0" destOrd="0" presId="urn:microsoft.com/office/officeart/2008/layout/LinedList"/>
    <dgm:cxn modelId="{AAE69BBA-4AC8-C341-992B-22B19C8C8CE8}" type="presParOf" srcId="{A15AAAD5-10D2-2740-886F-15948E96CF8D}" destId="{5F53171C-A303-534E-9209-94BB41F415EA}" srcOrd="0" destOrd="0" presId="urn:microsoft.com/office/officeart/2008/layout/LinedList"/>
    <dgm:cxn modelId="{293B55F6-1D42-5C45-800E-83724CE17528}" type="presParOf" srcId="{A15AAAD5-10D2-2740-886F-15948E96CF8D}" destId="{0617F62E-C5FC-1745-907B-F0C8C9626F52}" srcOrd="1" destOrd="0" presId="urn:microsoft.com/office/officeart/2008/layout/LinedList"/>
    <dgm:cxn modelId="{6F74C970-B1C0-7F4C-B59F-E733BD476460}" type="presParOf" srcId="{0617F62E-C5FC-1745-907B-F0C8C9626F52}" destId="{FECB88B4-2E9D-FD46-B8F2-F33252A99105}" srcOrd="0" destOrd="0" presId="urn:microsoft.com/office/officeart/2008/layout/LinedList"/>
    <dgm:cxn modelId="{7AC70FB4-A839-FB47-9E8A-0D6572E98B9A}" type="presParOf" srcId="{0617F62E-C5FC-1745-907B-F0C8C9626F52}" destId="{0EA7BBEA-852E-9D43-B172-F1F38E6A86B1}" srcOrd="1" destOrd="0" presId="urn:microsoft.com/office/officeart/2008/layout/LinedList"/>
    <dgm:cxn modelId="{C56209A5-190C-D84B-8EFA-2801044043E5}" type="presParOf" srcId="{A15AAAD5-10D2-2740-886F-15948E96CF8D}" destId="{3E85B457-C160-5A42-B03C-42545FD96137}" srcOrd="2" destOrd="0" presId="urn:microsoft.com/office/officeart/2008/layout/LinedList"/>
    <dgm:cxn modelId="{11514EA0-C3E3-CD42-98DC-F7876269976F}" type="presParOf" srcId="{A15AAAD5-10D2-2740-886F-15948E96CF8D}" destId="{7746AA56-7944-804D-9313-7CC498EC2C43}" srcOrd="3" destOrd="0" presId="urn:microsoft.com/office/officeart/2008/layout/LinedList"/>
    <dgm:cxn modelId="{6BB28AF3-8D9E-994E-B037-25FA7EFF36A9}" type="presParOf" srcId="{7746AA56-7944-804D-9313-7CC498EC2C43}" destId="{08BDF739-3E05-2C48-AFB3-340DA277DDC7}" srcOrd="0" destOrd="0" presId="urn:microsoft.com/office/officeart/2008/layout/LinedList"/>
    <dgm:cxn modelId="{824E0507-46A0-6A41-BE9B-7C7D1A0927B4}" type="presParOf" srcId="{7746AA56-7944-804D-9313-7CC498EC2C43}" destId="{5554DC4E-C87B-1A45-A156-ECCADB1F8FB7}" srcOrd="1" destOrd="0" presId="urn:microsoft.com/office/officeart/2008/layout/LinedList"/>
    <dgm:cxn modelId="{5894AA8F-BD5E-8B43-B488-0C226492C302}" type="presParOf" srcId="{A15AAAD5-10D2-2740-886F-15948E96CF8D}" destId="{A4E61A12-944B-D34A-BA02-26FFF3E86CF1}" srcOrd="4" destOrd="0" presId="urn:microsoft.com/office/officeart/2008/layout/LinedList"/>
    <dgm:cxn modelId="{2944BE52-480E-9447-8BBF-C21A5014004E}" type="presParOf" srcId="{A15AAAD5-10D2-2740-886F-15948E96CF8D}" destId="{B9F7D844-4409-1744-B0B2-594EE504AE5B}" srcOrd="5" destOrd="0" presId="urn:microsoft.com/office/officeart/2008/layout/LinedList"/>
    <dgm:cxn modelId="{C0D8F567-6F70-F14B-9D17-179FA3269A1D}" type="presParOf" srcId="{B9F7D844-4409-1744-B0B2-594EE504AE5B}" destId="{8ABD1DB4-46F5-CD4D-A93A-59484A3612B0}" srcOrd="0" destOrd="0" presId="urn:microsoft.com/office/officeart/2008/layout/LinedList"/>
    <dgm:cxn modelId="{E7360D46-EAAF-064A-ADF1-6F90582AE33F}" type="presParOf" srcId="{B9F7D844-4409-1744-B0B2-594EE504AE5B}" destId="{243E2316-397D-1249-A4E8-DB0E619E52A6}" srcOrd="1" destOrd="0" presId="urn:microsoft.com/office/officeart/2008/layout/LinedList"/>
    <dgm:cxn modelId="{977D351A-3EAD-DF47-B1D9-829E7B6F53C6}" type="presParOf" srcId="{A15AAAD5-10D2-2740-886F-15948E96CF8D}" destId="{592929AC-DDF3-EA42-9592-2106456B8BED}" srcOrd="6" destOrd="0" presId="urn:microsoft.com/office/officeart/2008/layout/LinedList"/>
    <dgm:cxn modelId="{25005D6D-4030-9546-8B84-04CFDEBA24E2}" type="presParOf" srcId="{A15AAAD5-10D2-2740-886F-15948E96CF8D}" destId="{68B4C2B5-8601-B541-A056-9E39BC6FAFE4}" srcOrd="7" destOrd="0" presId="urn:microsoft.com/office/officeart/2008/layout/LinedList"/>
    <dgm:cxn modelId="{65E6BF65-69A1-5F47-8A3D-7FDB17299EA6}" type="presParOf" srcId="{68B4C2B5-8601-B541-A056-9E39BC6FAFE4}" destId="{A47D73D8-F20B-DD4F-A9EA-0B4DBC53CBF5}" srcOrd="0" destOrd="0" presId="urn:microsoft.com/office/officeart/2008/layout/LinedList"/>
    <dgm:cxn modelId="{D68340B4-6180-C94B-B377-963F7CE888E9}" type="presParOf" srcId="{68B4C2B5-8601-B541-A056-9E39BC6FAFE4}" destId="{A73FF581-4B34-D34F-85AC-329E21E1AF46}" srcOrd="1" destOrd="0" presId="urn:microsoft.com/office/officeart/2008/layout/LinedList"/>
    <dgm:cxn modelId="{81F43A70-3EC8-934B-9018-9803F4756EB0}" type="presParOf" srcId="{A15AAAD5-10D2-2740-886F-15948E96CF8D}" destId="{DF6F3B2D-64E1-9942-8DCD-58F4F6793AB1}" srcOrd="8" destOrd="0" presId="urn:microsoft.com/office/officeart/2008/layout/LinedList"/>
    <dgm:cxn modelId="{53A549A9-E1BC-E34E-B860-A8179B70B606}" type="presParOf" srcId="{A15AAAD5-10D2-2740-886F-15948E96CF8D}" destId="{C31A5D5D-231B-9E40-B43E-03BA4EBBD051}" srcOrd="9" destOrd="0" presId="urn:microsoft.com/office/officeart/2008/layout/LinedList"/>
    <dgm:cxn modelId="{6CEE16E6-DBFA-8F42-A487-3AE8F707CB10}" type="presParOf" srcId="{C31A5D5D-231B-9E40-B43E-03BA4EBBD051}" destId="{D10AB460-7986-AA43-8B02-FC7FF05500B8}" srcOrd="0" destOrd="0" presId="urn:microsoft.com/office/officeart/2008/layout/LinedList"/>
    <dgm:cxn modelId="{611B1D83-894B-304D-9D9C-FF2C015B3B66}" type="presParOf" srcId="{C31A5D5D-231B-9E40-B43E-03BA4EBBD051}" destId="{035FFB54-1AF7-114E-8BF0-E9CB0E25E422}" srcOrd="1" destOrd="0" presId="urn:microsoft.com/office/officeart/2008/layout/LinedList"/>
    <dgm:cxn modelId="{9AB117E7-5F7A-1149-8205-73EA2EF14B99}" type="presParOf" srcId="{A15AAAD5-10D2-2740-886F-15948E96CF8D}" destId="{4CA098BC-D5B2-9B45-9F5D-11203E63134E}" srcOrd="10" destOrd="0" presId="urn:microsoft.com/office/officeart/2008/layout/LinedList"/>
    <dgm:cxn modelId="{E9A29E86-0156-3647-A23A-B9CC0131149E}" type="presParOf" srcId="{A15AAAD5-10D2-2740-886F-15948E96CF8D}" destId="{3866A5C7-C667-B545-B089-4A1B1A0A048E}" srcOrd="11" destOrd="0" presId="urn:microsoft.com/office/officeart/2008/layout/LinedList"/>
    <dgm:cxn modelId="{0D3B9ECB-769B-2645-8CC3-9ECF74D734EE}" type="presParOf" srcId="{3866A5C7-C667-B545-B089-4A1B1A0A048E}" destId="{E3229859-F8EF-514D-A191-4010659B7E05}" srcOrd="0" destOrd="0" presId="urn:microsoft.com/office/officeart/2008/layout/LinedList"/>
    <dgm:cxn modelId="{898EAC39-1980-EF49-91EC-7FF09850EE7F}" type="presParOf" srcId="{3866A5C7-C667-B545-B089-4A1B1A0A048E}" destId="{103772BF-3B4B-394C-987B-DF117A09DCD1}" srcOrd="1" destOrd="0" presId="urn:microsoft.com/office/officeart/2008/layout/LinedList"/>
    <dgm:cxn modelId="{90E09C88-D1FF-8E43-B259-B45B0458D628}" type="presParOf" srcId="{A15AAAD5-10D2-2740-886F-15948E96CF8D}" destId="{FBA59BC5-7E39-4E4B-9823-130BCA9176AF}" srcOrd="12" destOrd="0" presId="urn:microsoft.com/office/officeart/2008/layout/LinedList"/>
    <dgm:cxn modelId="{3B3FE0C9-7C51-0442-AF6F-CFFD89707CC7}" type="presParOf" srcId="{A15AAAD5-10D2-2740-886F-15948E96CF8D}" destId="{75D0339A-37DF-614B-AAFB-4E4BF5D60D22}" srcOrd="13" destOrd="0" presId="urn:microsoft.com/office/officeart/2008/layout/LinedList"/>
    <dgm:cxn modelId="{F2B55859-19EC-1547-ACA0-92C1E73982E6}" type="presParOf" srcId="{75D0339A-37DF-614B-AAFB-4E4BF5D60D22}" destId="{4A109828-3692-404D-B4EE-EDC7B0F2A7CF}" srcOrd="0" destOrd="0" presId="urn:microsoft.com/office/officeart/2008/layout/LinedList"/>
    <dgm:cxn modelId="{0EA7A885-F3F6-6F4C-A0B6-5F1797C17F9B}" type="presParOf" srcId="{75D0339A-37DF-614B-AAFB-4E4BF5D60D22}" destId="{418A3816-813C-4A42-8580-38D41FF90E26}" srcOrd="1" destOrd="0" presId="urn:microsoft.com/office/officeart/2008/layout/LinedList"/>
    <dgm:cxn modelId="{48E13286-963A-D84E-A202-2011E24E00C8}" type="presParOf" srcId="{A15AAAD5-10D2-2740-886F-15948E96CF8D}" destId="{EEDEE671-B663-7C4F-9871-E12FC8806BB5}" srcOrd="14" destOrd="0" presId="urn:microsoft.com/office/officeart/2008/layout/LinedList"/>
    <dgm:cxn modelId="{373D94D0-DB17-634C-9BA6-FD7A52DBE488}" type="presParOf" srcId="{A15AAAD5-10D2-2740-886F-15948E96CF8D}" destId="{41E9BECB-7F54-8D4B-AE79-2EA7A99176EA}" srcOrd="15" destOrd="0" presId="urn:microsoft.com/office/officeart/2008/layout/LinedList"/>
    <dgm:cxn modelId="{3C0FFFED-3A7D-C444-902C-527ADD34FC19}" type="presParOf" srcId="{41E9BECB-7F54-8D4B-AE79-2EA7A99176EA}" destId="{DF403F0E-8AD5-FD46-9FB9-E8B433ABE70F}" srcOrd="0" destOrd="0" presId="urn:microsoft.com/office/officeart/2008/layout/LinedList"/>
    <dgm:cxn modelId="{D656F696-0592-0843-973E-736DC0206086}" type="presParOf" srcId="{41E9BECB-7F54-8D4B-AE79-2EA7A99176EA}" destId="{E656F4CE-15B9-624A-B7C3-4D6203F3BC23}" srcOrd="1" destOrd="0" presId="urn:microsoft.com/office/officeart/2008/layout/LinedList"/>
    <dgm:cxn modelId="{EBB933D6-F0C5-E54F-BDA1-24B243D1FFB6}" type="presParOf" srcId="{A15AAAD5-10D2-2740-886F-15948E96CF8D}" destId="{572B7346-EEB5-214A-88A6-DD0F9FEF9F65}" srcOrd="16" destOrd="0" presId="urn:microsoft.com/office/officeart/2008/layout/LinedList"/>
    <dgm:cxn modelId="{33F44D0D-60CF-6246-9682-460AE6DB5D1F}" type="presParOf" srcId="{A15AAAD5-10D2-2740-886F-15948E96CF8D}" destId="{27803E3C-1E2E-DF4B-B6C5-6A358464837B}" srcOrd="17" destOrd="0" presId="urn:microsoft.com/office/officeart/2008/layout/LinedList"/>
    <dgm:cxn modelId="{FDA4E81C-AF64-8641-9743-D016FD1BA076}" type="presParOf" srcId="{27803E3C-1E2E-DF4B-B6C5-6A358464837B}" destId="{7FB3B1F6-7E17-8444-90D0-B1C61E8D3BC3}" srcOrd="0" destOrd="0" presId="urn:microsoft.com/office/officeart/2008/layout/LinedList"/>
    <dgm:cxn modelId="{CCECAC0D-92EC-D240-A3F7-56FA5C8760E9}" type="presParOf" srcId="{27803E3C-1E2E-DF4B-B6C5-6A358464837B}" destId="{00C98951-4AB3-F94D-A34C-45CFAF3318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12A574-6D91-574A-8241-47AB26111F6F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670031-903E-6C41-BECC-1079B34220ED}">
      <dgm:prSet/>
      <dgm:spPr/>
      <dgm:t>
        <a:bodyPr/>
        <a:lstStyle/>
        <a:p>
          <a:pPr rtl="0"/>
          <a:r>
            <a:rPr lang="en-US" baseline="0" dirty="0" smtClean="0"/>
            <a:t>The system shall require no more than 2 people to operate.</a:t>
          </a:r>
          <a:endParaRPr lang="en-US" dirty="0"/>
        </a:p>
      </dgm:t>
    </dgm:pt>
    <dgm:pt modelId="{EB60F928-FF81-2640-8A46-6804344EFB7E}" type="parTrans" cxnId="{BFE9E9BE-DD7F-CB4D-8D10-36CB79ECE1DD}">
      <dgm:prSet/>
      <dgm:spPr/>
      <dgm:t>
        <a:bodyPr/>
        <a:lstStyle/>
        <a:p>
          <a:endParaRPr lang="en-US"/>
        </a:p>
      </dgm:t>
    </dgm:pt>
    <dgm:pt modelId="{4968B9D4-4539-8746-AAD8-42B6EC492BDF}" type="sibTrans" cxnId="{BFE9E9BE-DD7F-CB4D-8D10-36CB79ECE1DD}">
      <dgm:prSet/>
      <dgm:spPr/>
      <dgm:t>
        <a:bodyPr/>
        <a:lstStyle/>
        <a:p>
          <a:endParaRPr lang="en-US"/>
        </a:p>
      </dgm:t>
    </dgm:pt>
    <dgm:pt modelId="{F24CA714-0E68-824B-BB9A-2ED1A0DD57F4}">
      <dgm:prSet/>
      <dgm:spPr/>
      <dgm:t>
        <a:bodyPr/>
        <a:lstStyle/>
        <a:p>
          <a:pPr rtl="0"/>
          <a:r>
            <a:rPr lang="en-US" baseline="0" smtClean="0"/>
            <a:t>The system shall not require any specialized parts or training for routine maintenance or repair.1</a:t>
          </a:r>
          <a:endParaRPr lang="en-US"/>
        </a:p>
      </dgm:t>
    </dgm:pt>
    <dgm:pt modelId="{CCF2C57D-7AD7-354A-9997-B7F9539F65C7}" type="parTrans" cxnId="{E24DC817-21C8-3B44-81F1-FA160A3C7FE6}">
      <dgm:prSet/>
      <dgm:spPr/>
      <dgm:t>
        <a:bodyPr/>
        <a:lstStyle/>
        <a:p>
          <a:endParaRPr lang="en-US"/>
        </a:p>
      </dgm:t>
    </dgm:pt>
    <dgm:pt modelId="{D95B567A-38D7-3D40-907B-D6BD979CF37D}" type="sibTrans" cxnId="{E24DC817-21C8-3B44-81F1-FA160A3C7FE6}">
      <dgm:prSet/>
      <dgm:spPr/>
      <dgm:t>
        <a:bodyPr/>
        <a:lstStyle/>
        <a:p>
          <a:endParaRPr lang="en-US"/>
        </a:p>
      </dgm:t>
    </dgm:pt>
    <dgm:pt modelId="{ED876CD8-8F66-3A40-9DF9-20ADA6CF55C9}">
      <dgm:prSet/>
      <dgm:spPr/>
      <dgm:t>
        <a:bodyPr/>
        <a:lstStyle/>
        <a:p>
          <a:pPr rtl="0"/>
          <a:r>
            <a:rPr lang="en-US" baseline="0" smtClean="0"/>
            <a:t>The system vehicle's weight shall not exceed 18 ounces.</a:t>
          </a:r>
          <a:endParaRPr lang="en-US"/>
        </a:p>
      </dgm:t>
    </dgm:pt>
    <dgm:pt modelId="{C004F378-4315-5D49-B92E-520C1F2EC3F0}" type="parTrans" cxnId="{F4B99D75-3C6A-3047-806D-83E1ECF6B73C}">
      <dgm:prSet/>
      <dgm:spPr/>
      <dgm:t>
        <a:bodyPr/>
        <a:lstStyle/>
        <a:p>
          <a:endParaRPr lang="en-US"/>
        </a:p>
      </dgm:t>
    </dgm:pt>
    <dgm:pt modelId="{6BBAC24A-1959-B34F-89CD-EE9C5FDEDF8C}" type="sibTrans" cxnId="{F4B99D75-3C6A-3047-806D-83E1ECF6B73C}">
      <dgm:prSet/>
      <dgm:spPr/>
      <dgm:t>
        <a:bodyPr/>
        <a:lstStyle/>
        <a:p>
          <a:endParaRPr lang="en-US"/>
        </a:p>
      </dgm:t>
    </dgm:pt>
    <dgm:pt modelId="{9100665A-648D-2447-968F-4FAD42FA8040}">
      <dgm:prSet/>
      <dgm:spPr/>
      <dgm:t>
        <a:bodyPr/>
        <a:lstStyle/>
        <a:p>
          <a:pPr rtl="0"/>
          <a:r>
            <a:rPr lang="en-US" baseline="0" smtClean="0"/>
            <a:t>The systems SMETAL-V storage container shall have a volume not to exceed 216 cubic inches.</a:t>
          </a:r>
          <a:endParaRPr lang="en-US"/>
        </a:p>
      </dgm:t>
    </dgm:pt>
    <dgm:pt modelId="{6AEB59E4-AA42-2244-BDE3-04D130844E6B}" type="parTrans" cxnId="{E4FACB8B-BEA6-B240-AFA5-A677B76BB95D}">
      <dgm:prSet/>
      <dgm:spPr/>
      <dgm:t>
        <a:bodyPr/>
        <a:lstStyle/>
        <a:p>
          <a:endParaRPr lang="en-US"/>
        </a:p>
      </dgm:t>
    </dgm:pt>
    <dgm:pt modelId="{C2BCD696-A8C5-374A-B512-2D1A2C64D135}" type="sibTrans" cxnId="{E4FACB8B-BEA6-B240-AFA5-A677B76BB95D}">
      <dgm:prSet/>
      <dgm:spPr/>
      <dgm:t>
        <a:bodyPr/>
        <a:lstStyle/>
        <a:p>
          <a:endParaRPr lang="en-US"/>
        </a:p>
      </dgm:t>
    </dgm:pt>
    <dgm:pt modelId="{0176759B-47BB-E041-8E5C-E07293412A7A}">
      <dgm:prSet/>
      <dgm:spPr/>
      <dgm:t>
        <a:bodyPr/>
        <a:lstStyle/>
        <a:p>
          <a:pPr rtl="0"/>
          <a:r>
            <a:rPr lang="en-US" baseline="0" smtClean="0"/>
            <a:t>The system's DRM elapsed time shall not exceed 5 minutes.</a:t>
          </a:r>
          <a:endParaRPr lang="en-US"/>
        </a:p>
      </dgm:t>
    </dgm:pt>
    <dgm:pt modelId="{89E4CD63-EE3A-574D-B13E-77391B650DA1}" type="parTrans" cxnId="{938A73DB-E5C4-2645-B821-D389E60FC981}">
      <dgm:prSet/>
      <dgm:spPr/>
      <dgm:t>
        <a:bodyPr/>
        <a:lstStyle/>
        <a:p>
          <a:endParaRPr lang="en-US"/>
        </a:p>
      </dgm:t>
    </dgm:pt>
    <dgm:pt modelId="{F6DDFD0A-B37D-5D44-9236-B7D983CCD4B7}" type="sibTrans" cxnId="{938A73DB-E5C4-2645-B821-D389E60FC981}">
      <dgm:prSet/>
      <dgm:spPr/>
      <dgm:t>
        <a:bodyPr/>
        <a:lstStyle/>
        <a:p>
          <a:endParaRPr lang="en-US"/>
        </a:p>
      </dgm:t>
    </dgm:pt>
    <dgm:pt modelId="{767AB24F-01DF-0A46-ABB6-DD0DFFC417AE}">
      <dgm:prSet/>
      <dgm:spPr/>
      <dgm:t>
        <a:bodyPr/>
        <a:lstStyle/>
        <a:p>
          <a:pPr rtl="0"/>
          <a:r>
            <a:rPr lang="en-US" baseline="0" smtClean="0"/>
            <a:t>The system vehicle shall have a drop height of at least 1 inch.</a:t>
          </a:r>
          <a:endParaRPr lang="en-US"/>
        </a:p>
      </dgm:t>
    </dgm:pt>
    <dgm:pt modelId="{F6335399-A102-D24D-9F64-1508DB2582A5}" type="parTrans" cxnId="{AAA30D1E-F144-8B4E-8462-D227F9489148}">
      <dgm:prSet/>
      <dgm:spPr/>
      <dgm:t>
        <a:bodyPr/>
        <a:lstStyle/>
        <a:p>
          <a:endParaRPr lang="en-US"/>
        </a:p>
      </dgm:t>
    </dgm:pt>
    <dgm:pt modelId="{ECAC612D-7AA3-5B4F-8752-158781CE2403}" type="sibTrans" cxnId="{AAA30D1E-F144-8B4E-8462-D227F9489148}">
      <dgm:prSet/>
      <dgm:spPr/>
      <dgm:t>
        <a:bodyPr/>
        <a:lstStyle/>
        <a:p>
          <a:endParaRPr lang="en-US"/>
        </a:p>
      </dgm:t>
    </dgm:pt>
    <dgm:pt modelId="{51473E95-FCD4-6843-BE78-4F3F8A7B0D9F}">
      <dgm:prSet/>
      <dgm:spPr/>
      <dgm:t>
        <a:bodyPr/>
        <a:lstStyle/>
        <a:p>
          <a:pPr rtl="0"/>
          <a:r>
            <a:rPr lang="en-US" baseline="0" smtClean="0"/>
            <a:t>The refueling time of the system shall not exceed 60 seconds.</a:t>
          </a:r>
          <a:endParaRPr lang="en-US"/>
        </a:p>
      </dgm:t>
    </dgm:pt>
    <dgm:pt modelId="{8D30AFED-FEF7-9640-8CE8-224DBDDBC7E2}" type="parTrans" cxnId="{617F3A55-8527-224C-8C81-9CE4B6D1821B}">
      <dgm:prSet/>
      <dgm:spPr/>
      <dgm:t>
        <a:bodyPr/>
        <a:lstStyle/>
        <a:p>
          <a:endParaRPr lang="en-US"/>
        </a:p>
      </dgm:t>
    </dgm:pt>
    <dgm:pt modelId="{8DB71B25-8DBC-734F-8B58-297F9943424A}" type="sibTrans" cxnId="{617F3A55-8527-224C-8C81-9CE4B6D1821B}">
      <dgm:prSet/>
      <dgm:spPr/>
      <dgm:t>
        <a:bodyPr/>
        <a:lstStyle/>
        <a:p>
          <a:endParaRPr lang="en-US"/>
        </a:p>
      </dgm:t>
    </dgm:pt>
    <dgm:pt modelId="{D97B0D8A-AE71-CB4C-8142-D337AE618393}">
      <dgm:prSet/>
      <dgm:spPr/>
      <dgm:t>
        <a:bodyPr/>
        <a:lstStyle/>
        <a:p>
          <a:pPr rtl="0"/>
          <a:r>
            <a:rPr lang="en-US" baseline="0" smtClean="0"/>
            <a:t>The system's life-cycle cost shall not exceed $50,000.</a:t>
          </a:r>
          <a:endParaRPr lang="en-US"/>
        </a:p>
      </dgm:t>
    </dgm:pt>
    <dgm:pt modelId="{A6222B8D-D14C-2A43-81D8-58336C63D621}" type="parTrans" cxnId="{F68EAFA4-4B32-4747-BEF8-2E62D719118A}">
      <dgm:prSet/>
      <dgm:spPr/>
      <dgm:t>
        <a:bodyPr/>
        <a:lstStyle/>
        <a:p>
          <a:endParaRPr lang="en-US"/>
        </a:p>
      </dgm:t>
    </dgm:pt>
    <dgm:pt modelId="{336BA463-C81D-A049-9E08-F85A551C0BB0}" type="sibTrans" cxnId="{F68EAFA4-4B32-4747-BEF8-2E62D719118A}">
      <dgm:prSet/>
      <dgm:spPr/>
      <dgm:t>
        <a:bodyPr/>
        <a:lstStyle/>
        <a:p>
          <a:endParaRPr lang="en-US"/>
        </a:p>
      </dgm:t>
    </dgm:pt>
    <dgm:pt modelId="{817D8238-E472-C942-B516-6BC8C1F715CD}" type="pres">
      <dgm:prSet presAssocID="{A512A574-6D91-574A-8241-47AB26111F6F}" presName="vert0" presStyleCnt="0">
        <dgm:presLayoutVars>
          <dgm:dir/>
          <dgm:animOne val="branch"/>
          <dgm:animLvl val="lvl"/>
        </dgm:presLayoutVars>
      </dgm:prSet>
      <dgm:spPr/>
    </dgm:pt>
    <dgm:pt modelId="{61611DC6-2D16-394D-9B00-34CD028FAC72}" type="pres">
      <dgm:prSet presAssocID="{77670031-903E-6C41-BECC-1079B34220ED}" presName="thickLine" presStyleLbl="alignNode1" presStyleIdx="0" presStyleCnt="8"/>
      <dgm:spPr/>
    </dgm:pt>
    <dgm:pt modelId="{E44FFFD5-83AD-5843-BDDD-2137177AC44E}" type="pres">
      <dgm:prSet presAssocID="{77670031-903E-6C41-BECC-1079B34220ED}" presName="horz1" presStyleCnt="0"/>
      <dgm:spPr/>
    </dgm:pt>
    <dgm:pt modelId="{5EC3C8B9-AAB6-0D41-9A63-6A89960A8185}" type="pres">
      <dgm:prSet presAssocID="{77670031-903E-6C41-BECC-1079B34220ED}" presName="tx1" presStyleLbl="revTx" presStyleIdx="0" presStyleCnt="8"/>
      <dgm:spPr/>
    </dgm:pt>
    <dgm:pt modelId="{9D0D5898-2377-9C45-A147-842156448DD1}" type="pres">
      <dgm:prSet presAssocID="{77670031-903E-6C41-BECC-1079B34220ED}" presName="vert1" presStyleCnt="0"/>
      <dgm:spPr/>
    </dgm:pt>
    <dgm:pt modelId="{6AC0CF7F-5EF1-D84C-8DB2-82E3E55862BE}" type="pres">
      <dgm:prSet presAssocID="{F24CA714-0E68-824B-BB9A-2ED1A0DD57F4}" presName="thickLine" presStyleLbl="alignNode1" presStyleIdx="1" presStyleCnt="8"/>
      <dgm:spPr/>
    </dgm:pt>
    <dgm:pt modelId="{D1D7FD49-94B4-F945-880E-53575AD2EFC2}" type="pres">
      <dgm:prSet presAssocID="{F24CA714-0E68-824B-BB9A-2ED1A0DD57F4}" presName="horz1" presStyleCnt="0"/>
      <dgm:spPr/>
    </dgm:pt>
    <dgm:pt modelId="{1B3EECF5-E7D6-7547-B504-FFD7A9CCE2AF}" type="pres">
      <dgm:prSet presAssocID="{F24CA714-0E68-824B-BB9A-2ED1A0DD57F4}" presName="tx1" presStyleLbl="revTx" presStyleIdx="1" presStyleCnt="8"/>
      <dgm:spPr/>
    </dgm:pt>
    <dgm:pt modelId="{5595B21E-2C6A-AF4C-AA40-DBAF24471D6E}" type="pres">
      <dgm:prSet presAssocID="{F24CA714-0E68-824B-BB9A-2ED1A0DD57F4}" presName="vert1" presStyleCnt="0"/>
      <dgm:spPr/>
    </dgm:pt>
    <dgm:pt modelId="{7F678CBD-463F-E845-984A-650AA0AB4377}" type="pres">
      <dgm:prSet presAssocID="{ED876CD8-8F66-3A40-9DF9-20ADA6CF55C9}" presName="thickLine" presStyleLbl="alignNode1" presStyleIdx="2" presStyleCnt="8"/>
      <dgm:spPr/>
    </dgm:pt>
    <dgm:pt modelId="{A47270CC-5BE4-8E44-B45C-BCB3B0830035}" type="pres">
      <dgm:prSet presAssocID="{ED876CD8-8F66-3A40-9DF9-20ADA6CF55C9}" presName="horz1" presStyleCnt="0"/>
      <dgm:spPr/>
    </dgm:pt>
    <dgm:pt modelId="{BF6D7F21-0840-E346-9416-6C708815E68D}" type="pres">
      <dgm:prSet presAssocID="{ED876CD8-8F66-3A40-9DF9-20ADA6CF55C9}" presName="tx1" presStyleLbl="revTx" presStyleIdx="2" presStyleCnt="8"/>
      <dgm:spPr/>
    </dgm:pt>
    <dgm:pt modelId="{17EC0A8C-C97B-BC4C-A1CF-771B67880B10}" type="pres">
      <dgm:prSet presAssocID="{ED876CD8-8F66-3A40-9DF9-20ADA6CF55C9}" presName="vert1" presStyleCnt="0"/>
      <dgm:spPr/>
    </dgm:pt>
    <dgm:pt modelId="{52483909-3D32-4A47-9D18-CF1CCB6E0821}" type="pres">
      <dgm:prSet presAssocID="{9100665A-648D-2447-968F-4FAD42FA8040}" presName="thickLine" presStyleLbl="alignNode1" presStyleIdx="3" presStyleCnt="8"/>
      <dgm:spPr/>
    </dgm:pt>
    <dgm:pt modelId="{F256CAB8-D000-AE42-B528-B717F1A49848}" type="pres">
      <dgm:prSet presAssocID="{9100665A-648D-2447-968F-4FAD42FA8040}" presName="horz1" presStyleCnt="0"/>
      <dgm:spPr/>
    </dgm:pt>
    <dgm:pt modelId="{8768E7BB-E8A7-A346-9564-F20A8F71550A}" type="pres">
      <dgm:prSet presAssocID="{9100665A-648D-2447-968F-4FAD42FA8040}" presName="tx1" presStyleLbl="revTx" presStyleIdx="3" presStyleCnt="8"/>
      <dgm:spPr/>
    </dgm:pt>
    <dgm:pt modelId="{8E6C06CA-218D-4F46-BA14-7AA06E8927CD}" type="pres">
      <dgm:prSet presAssocID="{9100665A-648D-2447-968F-4FAD42FA8040}" presName="vert1" presStyleCnt="0"/>
      <dgm:spPr/>
    </dgm:pt>
    <dgm:pt modelId="{72E460C3-AF8C-8B48-B259-436FD0B38E28}" type="pres">
      <dgm:prSet presAssocID="{0176759B-47BB-E041-8E5C-E07293412A7A}" presName="thickLine" presStyleLbl="alignNode1" presStyleIdx="4" presStyleCnt="8"/>
      <dgm:spPr/>
    </dgm:pt>
    <dgm:pt modelId="{2BEADBBF-0B76-774A-B32C-678BCFD8E1A5}" type="pres">
      <dgm:prSet presAssocID="{0176759B-47BB-E041-8E5C-E07293412A7A}" presName="horz1" presStyleCnt="0"/>
      <dgm:spPr/>
    </dgm:pt>
    <dgm:pt modelId="{7CD99139-0DF9-7E47-B504-1D570E89E327}" type="pres">
      <dgm:prSet presAssocID="{0176759B-47BB-E041-8E5C-E07293412A7A}" presName="tx1" presStyleLbl="revTx" presStyleIdx="4" presStyleCnt="8"/>
      <dgm:spPr/>
    </dgm:pt>
    <dgm:pt modelId="{7B386753-6C5A-BC43-8543-D0B6529350C5}" type="pres">
      <dgm:prSet presAssocID="{0176759B-47BB-E041-8E5C-E07293412A7A}" presName="vert1" presStyleCnt="0"/>
      <dgm:spPr/>
    </dgm:pt>
    <dgm:pt modelId="{B9CA289F-595D-9946-9CBE-630646000BED}" type="pres">
      <dgm:prSet presAssocID="{767AB24F-01DF-0A46-ABB6-DD0DFFC417AE}" presName="thickLine" presStyleLbl="alignNode1" presStyleIdx="5" presStyleCnt="8"/>
      <dgm:spPr/>
    </dgm:pt>
    <dgm:pt modelId="{336B0094-C734-C246-8220-16EA53087221}" type="pres">
      <dgm:prSet presAssocID="{767AB24F-01DF-0A46-ABB6-DD0DFFC417AE}" presName="horz1" presStyleCnt="0"/>
      <dgm:spPr/>
    </dgm:pt>
    <dgm:pt modelId="{23CED4F9-3866-8642-BEA7-E3F4790BFFF9}" type="pres">
      <dgm:prSet presAssocID="{767AB24F-01DF-0A46-ABB6-DD0DFFC417AE}" presName="tx1" presStyleLbl="revTx" presStyleIdx="5" presStyleCnt="8"/>
      <dgm:spPr/>
    </dgm:pt>
    <dgm:pt modelId="{DC5D6D27-C20C-7F47-AF4C-506AFAAAE737}" type="pres">
      <dgm:prSet presAssocID="{767AB24F-01DF-0A46-ABB6-DD0DFFC417AE}" presName="vert1" presStyleCnt="0"/>
      <dgm:spPr/>
    </dgm:pt>
    <dgm:pt modelId="{0B603DD4-885A-734B-9721-A77654C2A315}" type="pres">
      <dgm:prSet presAssocID="{51473E95-FCD4-6843-BE78-4F3F8A7B0D9F}" presName="thickLine" presStyleLbl="alignNode1" presStyleIdx="6" presStyleCnt="8"/>
      <dgm:spPr/>
    </dgm:pt>
    <dgm:pt modelId="{21EDB894-7266-264E-B3F6-10360AEBA98A}" type="pres">
      <dgm:prSet presAssocID="{51473E95-FCD4-6843-BE78-4F3F8A7B0D9F}" presName="horz1" presStyleCnt="0"/>
      <dgm:spPr/>
    </dgm:pt>
    <dgm:pt modelId="{1FB312AA-92D0-9842-AF01-C45BE69EFED0}" type="pres">
      <dgm:prSet presAssocID="{51473E95-FCD4-6843-BE78-4F3F8A7B0D9F}" presName="tx1" presStyleLbl="revTx" presStyleIdx="6" presStyleCnt="8"/>
      <dgm:spPr/>
    </dgm:pt>
    <dgm:pt modelId="{9BC1E6FA-01C9-184B-BF82-3610EB02A1FE}" type="pres">
      <dgm:prSet presAssocID="{51473E95-FCD4-6843-BE78-4F3F8A7B0D9F}" presName="vert1" presStyleCnt="0"/>
      <dgm:spPr/>
    </dgm:pt>
    <dgm:pt modelId="{D8110937-EC13-144E-9D87-7C144EFA8FDB}" type="pres">
      <dgm:prSet presAssocID="{D97B0D8A-AE71-CB4C-8142-D337AE618393}" presName="thickLine" presStyleLbl="alignNode1" presStyleIdx="7" presStyleCnt="8"/>
      <dgm:spPr/>
    </dgm:pt>
    <dgm:pt modelId="{CE1549ED-92FB-1C4C-A19F-6B48C64368E2}" type="pres">
      <dgm:prSet presAssocID="{D97B0D8A-AE71-CB4C-8142-D337AE618393}" presName="horz1" presStyleCnt="0"/>
      <dgm:spPr/>
    </dgm:pt>
    <dgm:pt modelId="{41CB6C95-47A4-4944-8F36-275989527F31}" type="pres">
      <dgm:prSet presAssocID="{D97B0D8A-AE71-CB4C-8142-D337AE618393}" presName="tx1" presStyleLbl="revTx" presStyleIdx="7" presStyleCnt="8"/>
      <dgm:spPr/>
    </dgm:pt>
    <dgm:pt modelId="{40C52AAC-58B8-314D-90A7-F4D147E62E61}" type="pres">
      <dgm:prSet presAssocID="{D97B0D8A-AE71-CB4C-8142-D337AE618393}" presName="vert1" presStyleCnt="0"/>
      <dgm:spPr/>
    </dgm:pt>
  </dgm:ptLst>
  <dgm:cxnLst>
    <dgm:cxn modelId="{3D1EB4C1-C620-924E-B7A7-DF06CC04A72A}" type="presOf" srcId="{ED876CD8-8F66-3A40-9DF9-20ADA6CF55C9}" destId="{BF6D7F21-0840-E346-9416-6C708815E68D}" srcOrd="0" destOrd="0" presId="urn:microsoft.com/office/officeart/2008/layout/LinedList"/>
    <dgm:cxn modelId="{617F3A55-8527-224C-8C81-9CE4B6D1821B}" srcId="{A512A574-6D91-574A-8241-47AB26111F6F}" destId="{51473E95-FCD4-6843-BE78-4F3F8A7B0D9F}" srcOrd="6" destOrd="0" parTransId="{8D30AFED-FEF7-9640-8CE8-224DBDDBC7E2}" sibTransId="{8DB71B25-8DBC-734F-8B58-297F9943424A}"/>
    <dgm:cxn modelId="{E24DC817-21C8-3B44-81F1-FA160A3C7FE6}" srcId="{A512A574-6D91-574A-8241-47AB26111F6F}" destId="{F24CA714-0E68-824B-BB9A-2ED1A0DD57F4}" srcOrd="1" destOrd="0" parTransId="{CCF2C57D-7AD7-354A-9997-B7F9539F65C7}" sibTransId="{D95B567A-38D7-3D40-907B-D6BD979CF37D}"/>
    <dgm:cxn modelId="{AAA30D1E-F144-8B4E-8462-D227F9489148}" srcId="{A512A574-6D91-574A-8241-47AB26111F6F}" destId="{767AB24F-01DF-0A46-ABB6-DD0DFFC417AE}" srcOrd="5" destOrd="0" parTransId="{F6335399-A102-D24D-9F64-1508DB2582A5}" sibTransId="{ECAC612D-7AA3-5B4F-8752-158781CE2403}"/>
    <dgm:cxn modelId="{BFD8F821-93C4-124F-BA5C-3DB0AA52F765}" type="presOf" srcId="{77670031-903E-6C41-BECC-1079B34220ED}" destId="{5EC3C8B9-AAB6-0D41-9A63-6A89960A8185}" srcOrd="0" destOrd="0" presId="urn:microsoft.com/office/officeart/2008/layout/LinedList"/>
    <dgm:cxn modelId="{F7ABF711-2A5B-CC4F-A02A-84D9241747F6}" type="presOf" srcId="{0176759B-47BB-E041-8E5C-E07293412A7A}" destId="{7CD99139-0DF9-7E47-B504-1D570E89E327}" srcOrd="0" destOrd="0" presId="urn:microsoft.com/office/officeart/2008/layout/LinedList"/>
    <dgm:cxn modelId="{BFE9E9BE-DD7F-CB4D-8D10-36CB79ECE1DD}" srcId="{A512A574-6D91-574A-8241-47AB26111F6F}" destId="{77670031-903E-6C41-BECC-1079B34220ED}" srcOrd="0" destOrd="0" parTransId="{EB60F928-FF81-2640-8A46-6804344EFB7E}" sibTransId="{4968B9D4-4539-8746-AAD8-42B6EC492BDF}"/>
    <dgm:cxn modelId="{F4B99D75-3C6A-3047-806D-83E1ECF6B73C}" srcId="{A512A574-6D91-574A-8241-47AB26111F6F}" destId="{ED876CD8-8F66-3A40-9DF9-20ADA6CF55C9}" srcOrd="2" destOrd="0" parTransId="{C004F378-4315-5D49-B92E-520C1F2EC3F0}" sibTransId="{6BBAC24A-1959-B34F-89CD-EE9C5FDEDF8C}"/>
    <dgm:cxn modelId="{9B270DC8-9A97-8448-8D00-A4B15B126DC1}" type="presOf" srcId="{F24CA714-0E68-824B-BB9A-2ED1A0DD57F4}" destId="{1B3EECF5-E7D6-7547-B504-FFD7A9CCE2AF}" srcOrd="0" destOrd="0" presId="urn:microsoft.com/office/officeart/2008/layout/LinedList"/>
    <dgm:cxn modelId="{F68EAFA4-4B32-4747-BEF8-2E62D719118A}" srcId="{A512A574-6D91-574A-8241-47AB26111F6F}" destId="{D97B0D8A-AE71-CB4C-8142-D337AE618393}" srcOrd="7" destOrd="0" parTransId="{A6222B8D-D14C-2A43-81D8-58336C63D621}" sibTransId="{336BA463-C81D-A049-9E08-F85A551C0BB0}"/>
    <dgm:cxn modelId="{919D359F-4875-9E4C-82AD-5A48F0EF0428}" type="presOf" srcId="{9100665A-648D-2447-968F-4FAD42FA8040}" destId="{8768E7BB-E8A7-A346-9564-F20A8F71550A}" srcOrd="0" destOrd="0" presId="urn:microsoft.com/office/officeart/2008/layout/LinedList"/>
    <dgm:cxn modelId="{E4FACB8B-BEA6-B240-AFA5-A677B76BB95D}" srcId="{A512A574-6D91-574A-8241-47AB26111F6F}" destId="{9100665A-648D-2447-968F-4FAD42FA8040}" srcOrd="3" destOrd="0" parTransId="{6AEB59E4-AA42-2244-BDE3-04D130844E6B}" sibTransId="{C2BCD696-A8C5-374A-B512-2D1A2C64D135}"/>
    <dgm:cxn modelId="{A42D7D9D-F8D0-3B4B-80AA-2BB2C9ED7FD1}" type="presOf" srcId="{51473E95-FCD4-6843-BE78-4F3F8A7B0D9F}" destId="{1FB312AA-92D0-9842-AF01-C45BE69EFED0}" srcOrd="0" destOrd="0" presId="urn:microsoft.com/office/officeart/2008/layout/LinedList"/>
    <dgm:cxn modelId="{0329FCB2-71CE-9543-AD04-FA6F7CF419CD}" type="presOf" srcId="{D97B0D8A-AE71-CB4C-8142-D337AE618393}" destId="{41CB6C95-47A4-4944-8F36-275989527F31}" srcOrd="0" destOrd="0" presId="urn:microsoft.com/office/officeart/2008/layout/LinedList"/>
    <dgm:cxn modelId="{0276F7C1-BB65-FA40-AC6B-1F4D82A2EED6}" type="presOf" srcId="{A512A574-6D91-574A-8241-47AB26111F6F}" destId="{817D8238-E472-C942-B516-6BC8C1F715CD}" srcOrd="0" destOrd="0" presId="urn:microsoft.com/office/officeart/2008/layout/LinedList"/>
    <dgm:cxn modelId="{C0E46E7D-8C52-6342-BFEE-7AF3D2498544}" type="presOf" srcId="{767AB24F-01DF-0A46-ABB6-DD0DFFC417AE}" destId="{23CED4F9-3866-8642-BEA7-E3F4790BFFF9}" srcOrd="0" destOrd="0" presId="urn:microsoft.com/office/officeart/2008/layout/LinedList"/>
    <dgm:cxn modelId="{938A73DB-E5C4-2645-B821-D389E60FC981}" srcId="{A512A574-6D91-574A-8241-47AB26111F6F}" destId="{0176759B-47BB-E041-8E5C-E07293412A7A}" srcOrd="4" destOrd="0" parTransId="{89E4CD63-EE3A-574D-B13E-77391B650DA1}" sibTransId="{F6DDFD0A-B37D-5D44-9236-B7D983CCD4B7}"/>
    <dgm:cxn modelId="{54889AAE-DDD4-5C44-B426-09CBD97A3E1F}" type="presParOf" srcId="{817D8238-E472-C942-B516-6BC8C1F715CD}" destId="{61611DC6-2D16-394D-9B00-34CD028FAC72}" srcOrd="0" destOrd="0" presId="urn:microsoft.com/office/officeart/2008/layout/LinedList"/>
    <dgm:cxn modelId="{D3CD3462-01F2-7346-9707-693D3DAB8D22}" type="presParOf" srcId="{817D8238-E472-C942-B516-6BC8C1F715CD}" destId="{E44FFFD5-83AD-5843-BDDD-2137177AC44E}" srcOrd="1" destOrd="0" presId="urn:microsoft.com/office/officeart/2008/layout/LinedList"/>
    <dgm:cxn modelId="{936D5E64-F286-9043-AD26-59F6CDAC784A}" type="presParOf" srcId="{E44FFFD5-83AD-5843-BDDD-2137177AC44E}" destId="{5EC3C8B9-AAB6-0D41-9A63-6A89960A8185}" srcOrd="0" destOrd="0" presId="urn:microsoft.com/office/officeart/2008/layout/LinedList"/>
    <dgm:cxn modelId="{BDFF6733-F488-014B-934D-A82A7E27487E}" type="presParOf" srcId="{E44FFFD5-83AD-5843-BDDD-2137177AC44E}" destId="{9D0D5898-2377-9C45-A147-842156448DD1}" srcOrd="1" destOrd="0" presId="urn:microsoft.com/office/officeart/2008/layout/LinedList"/>
    <dgm:cxn modelId="{2BAA697B-39E5-FB47-B263-5F78491F5C39}" type="presParOf" srcId="{817D8238-E472-C942-B516-6BC8C1F715CD}" destId="{6AC0CF7F-5EF1-D84C-8DB2-82E3E55862BE}" srcOrd="2" destOrd="0" presId="urn:microsoft.com/office/officeart/2008/layout/LinedList"/>
    <dgm:cxn modelId="{CA830F6E-B173-C441-BC90-E38DBCD15920}" type="presParOf" srcId="{817D8238-E472-C942-B516-6BC8C1F715CD}" destId="{D1D7FD49-94B4-F945-880E-53575AD2EFC2}" srcOrd="3" destOrd="0" presId="urn:microsoft.com/office/officeart/2008/layout/LinedList"/>
    <dgm:cxn modelId="{F475BA90-DDCB-484B-A532-00C175F6E865}" type="presParOf" srcId="{D1D7FD49-94B4-F945-880E-53575AD2EFC2}" destId="{1B3EECF5-E7D6-7547-B504-FFD7A9CCE2AF}" srcOrd="0" destOrd="0" presId="urn:microsoft.com/office/officeart/2008/layout/LinedList"/>
    <dgm:cxn modelId="{D5B60FA6-92F3-0148-97A9-A0F9F1C4C3DB}" type="presParOf" srcId="{D1D7FD49-94B4-F945-880E-53575AD2EFC2}" destId="{5595B21E-2C6A-AF4C-AA40-DBAF24471D6E}" srcOrd="1" destOrd="0" presId="urn:microsoft.com/office/officeart/2008/layout/LinedList"/>
    <dgm:cxn modelId="{8D2A9863-0EEA-7148-B352-6DD64F4CCB7B}" type="presParOf" srcId="{817D8238-E472-C942-B516-6BC8C1F715CD}" destId="{7F678CBD-463F-E845-984A-650AA0AB4377}" srcOrd="4" destOrd="0" presId="urn:microsoft.com/office/officeart/2008/layout/LinedList"/>
    <dgm:cxn modelId="{33503DF6-1906-394B-889C-96E5498D5BE5}" type="presParOf" srcId="{817D8238-E472-C942-B516-6BC8C1F715CD}" destId="{A47270CC-5BE4-8E44-B45C-BCB3B0830035}" srcOrd="5" destOrd="0" presId="urn:microsoft.com/office/officeart/2008/layout/LinedList"/>
    <dgm:cxn modelId="{22C9AFD1-79BA-BA46-9159-B6DA7C94563E}" type="presParOf" srcId="{A47270CC-5BE4-8E44-B45C-BCB3B0830035}" destId="{BF6D7F21-0840-E346-9416-6C708815E68D}" srcOrd="0" destOrd="0" presId="urn:microsoft.com/office/officeart/2008/layout/LinedList"/>
    <dgm:cxn modelId="{F89390FC-0E4D-8344-B653-51F4528EAA52}" type="presParOf" srcId="{A47270CC-5BE4-8E44-B45C-BCB3B0830035}" destId="{17EC0A8C-C97B-BC4C-A1CF-771B67880B10}" srcOrd="1" destOrd="0" presId="urn:microsoft.com/office/officeart/2008/layout/LinedList"/>
    <dgm:cxn modelId="{15E10190-83DF-0945-BF9D-82D0F3318040}" type="presParOf" srcId="{817D8238-E472-C942-B516-6BC8C1F715CD}" destId="{52483909-3D32-4A47-9D18-CF1CCB6E0821}" srcOrd="6" destOrd="0" presId="urn:microsoft.com/office/officeart/2008/layout/LinedList"/>
    <dgm:cxn modelId="{2456682E-6B6C-574F-94AB-80E9EB3F04AC}" type="presParOf" srcId="{817D8238-E472-C942-B516-6BC8C1F715CD}" destId="{F256CAB8-D000-AE42-B528-B717F1A49848}" srcOrd="7" destOrd="0" presId="urn:microsoft.com/office/officeart/2008/layout/LinedList"/>
    <dgm:cxn modelId="{0E6E29EB-48DB-F74C-8440-C42DF0072699}" type="presParOf" srcId="{F256CAB8-D000-AE42-B528-B717F1A49848}" destId="{8768E7BB-E8A7-A346-9564-F20A8F71550A}" srcOrd="0" destOrd="0" presId="urn:microsoft.com/office/officeart/2008/layout/LinedList"/>
    <dgm:cxn modelId="{271505CE-DD56-D148-BDA6-D18741135954}" type="presParOf" srcId="{F256CAB8-D000-AE42-B528-B717F1A49848}" destId="{8E6C06CA-218D-4F46-BA14-7AA06E8927CD}" srcOrd="1" destOrd="0" presId="urn:microsoft.com/office/officeart/2008/layout/LinedList"/>
    <dgm:cxn modelId="{7690E388-3188-FA45-A5CF-73529037011D}" type="presParOf" srcId="{817D8238-E472-C942-B516-6BC8C1F715CD}" destId="{72E460C3-AF8C-8B48-B259-436FD0B38E28}" srcOrd="8" destOrd="0" presId="urn:microsoft.com/office/officeart/2008/layout/LinedList"/>
    <dgm:cxn modelId="{96F60875-FB20-9F44-8D08-A086962BA89A}" type="presParOf" srcId="{817D8238-E472-C942-B516-6BC8C1F715CD}" destId="{2BEADBBF-0B76-774A-B32C-678BCFD8E1A5}" srcOrd="9" destOrd="0" presId="urn:microsoft.com/office/officeart/2008/layout/LinedList"/>
    <dgm:cxn modelId="{59767F44-EA0A-B749-B1F8-6A94544B28B4}" type="presParOf" srcId="{2BEADBBF-0B76-774A-B32C-678BCFD8E1A5}" destId="{7CD99139-0DF9-7E47-B504-1D570E89E327}" srcOrd="0" destOrd="0" presId="urn:microsoft.com/office/officeart/2008/layout/LinedList"/>
    <dgm:cxn modelId="{925DFC39-4D71-FB41-8BB4-41B8AEED21CD}" type="presParOf" srcId="{2BEADBBF-0B76-774A-B32C-678BCFD8E1A5}" destId="{7B386753-6C5A-BC43-8543-D0B6529350C5}" srcOrd="1" destOrd="0" presId="urn:microsoft.com/office/officeart/2008/layout/LinedList"/>
    <dgm:cxn modelId="{26B7F13E-2A3A-9443-B365-465AB89BF200}" type="presParOf" srcId="{817D8238-E472-C942-B516-6BC8C1F715CD}" destId="{B9CA289F-595D-9946-9CBE-630646000BED}" srcOrd="10" destOrd="0" presId="urn:microsoft.com/office/officeart/2008/layout/LinedList"/>
    <dgm:cxn modelId="{1CCAFA0F-01B5-F24E-A0DF-7E4F27EDC9DB}" type="presParOf" srcId="{817D8238-E472-C942-B516-6BC8C1F715CD}" destId="{336B0094-C734-C246-8220-16EA53087221}" srcOrd="11" destOrd="0" presId="urn:microsoft.com/office/officeart/2008/layout/LinedList"/>
    <dgm:cxn modelId="{2AB05F1A-8058-4F49-8FBE-74657A12EE32}" type="presParOf" srcId="{336B0094-C734-C246-8220-16EA53087221}" destId="{23CED4F9-3866-8642-BEA7-E3F4790BFFF9}" srcOrd="0" destOrd="0" presId="urn:microsoft.com/office/officeart/2008/layout/LinedList"/>
    <dgm:cxn modelId="{018AEADB-000F-B445-AA51-B0BE30E38990}" type="presParOf" srcId="{336B0094-C734-C246-8220-16EA53087221}" destId="{DC5D6D27-C20C-7F47-AF4C-506AFAAAE737}" srcOrd="1" destOrd="0" presId="urn:microsoft.com/office/officeart/2008/layout/LinedList"/>
    <dgm:cxn modelId="{5F80E209-02A0-F34C-86B3-951B99164C35}" type="presParOf" srcId="{817D8238-E472-C942-B516-6BC8C1F715CD}" destId="{0B603DD4-885A-734B-9721-A77654C2A315}" srcOrd="12" destOrd="0" presId="urn:microsoft.com/office/officeart/2008/layout/LinedList"/>
    <dgm:cxn modelId="{DBD4CD88-1F5D-C742-B663-098512D91DC8}" type="presParOf" srcId="{817D8238-E472-C942-B516-6BC8C1F715CD}" destId="{21EDB894-7266-264E-B3F6-10360AEBA98A}" srcOrd="13" destOrd="0" presId="urn:microsoft.com/office/officeart/2008/layout/LinedList"/>
    <dgm:cxn modelId="{7B10254F-4A3B-574F-A732-496B3B6EC21D}" type="presParOf" srcId="{21EDB894-7266-264E-B3F6-10360AEBA98A}" destId="{1FB312AA-92D0-9842-AF01-C45BE69EFED0}" srcOrd="0" destOrd="0" presId="urn:microsoft.com/office/officeart/2008/layout/LinedList"/>
    <dgm:cxn modelId="{C3A87F1A-141F-EE4B-82AD-3D6A7E127703}" type="presParOf" srcId="{21EDB894-7266-264E-B3F6-10360AEBA98A}" destId="{9BC1E6FA-01C9-184B-BF82-3610EB02A1FE}" srcOrd="1" destOrd="0" presId="urn:microsoft.com/office/officeart/2008/layout/LinedList"/>
    <dgm:cxn modelId="{062C9B2D-9762-DE4D-B9A4-8FE05BFA230D}" type="presParOf" srcId="{817D8238-E472-C942-B516-6BC8C1F715CD}" destId="{D8110937-EC13-144E-9D87-7C144EFA8FDB}" srcOrd="14" destOrd="0" presId="urn:microsoft.com/office/officeart/2008/layout/LinedList"/>
    <dgm:cxn modelId="{11E17DA0-BC11-3140-83F0-68617CD4080A}" type="presParOf" srcId="{817D8238-E472-C942-B516-6BC8C1F715CD}" destId="{CE1549ED-92FB-1C4C-A19F-6B48C64368E2}" srcOrd="15" destOrd="0" presId="urn:microsoft.com/office/officeart/2008/layout/LinedList"/>
    <dgm:cxn modelId="{50182A16-9FFA-B44F-AA2D-332FA6DE390B}" type="presParOf" srcId="{CE1549ED-92FB-1C4C-A19F-6B48C64368E2}" destId="{41CB6C95-47A4-4944-8F36-275989527F31}" srcOrd="0" destOrd="0" presId="urn:microsoft.com/office/officeart/2008/layout/LinedList"/>
    <dgm:cxn modelId="{81253E5F-551A-144A-9DF5-A39F57B678B3}" type="presParOf" srcId="{CE1549ED-92FB-1C4C-A19F-6B48C64368E2}" destId="{40C52AAC-58B8-314D-90A7-F4D147E62E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5B4144-5ABF-D244-BF76-3CE96AFA01D6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176C95-5D43-364E-A475-DA8BB3B70FAE}">
      <dgm:prSet/>
      <dgm:spPr/>
      <dgm:t>
        <a:bodyPr/>
        <a:lstStyle/>
        <a:p>
          <a:pPr rtl="0"/>
          <a:r>
            <a:rPr lang="en-US" baseline="0" smtClean="0"/>
            <a:t>Determine the size of the SMETAL-V Storage Container.</a:t>
          </a:r>
          <a:endParaRPr lang="en-US"/>
        </a:p>
      </dgm:t>
    </dgm:pt>
    <dgm:pt modelId="{E6F26DAE-F321-FD4A-B7B9-259A27876740}" type="parTrans" cxnId="{36689DCB-DFAA-474C-92EB-855FA78BA84B}">
      <dgm:prSet/>
      <dgm:spPr/>
      <dgm:t>
        <a:bodyPr/>
        <a:lstStyle/>
        <a:p>
          <a:endParaRPr lang="en-US"/>
        </a:p>
      </dgm:t>
    </dgm:pt>
    <dgm:pt modelId="{21CE3ED1-708B-C249-B043-0210560356AC}" type="sibTrans" cxnId="{36689DCB-DFAA-474C-92EB-855FA78BA84B}">
      <dgm:prSet/>
      <dgm:spPr/>
      <dgm:t>
        <a:bodyPr/>
        <a:lstStyle/>
        <a:p>
          <a:endParaRPr lang="en-US"/>
        </a:p>
      </dgm:t>
    </dgm:pt>
    <dgm:pt modelId="{915FF83C-E087-4241-85AD-EC4992ABB3A6}">
      <dgm:prSet/>
      <dgm:spPr/>
      <dgm:t>
        <a:bodyPr/>
        <a:lstStyle/>
        <a:p>
          <a:pPr rtl="0"/>
          <a:r>
            <a:rPr lang="en-US" baseline="0" smtClean="0"/>
            <a:t>Place the SMETAL-V in the deployed state with batteries removed and SMETAL-V Programming Unit off.</a:t>
          </a:r>
          <a:endParaRPr lang="en-US"/>
        </a:p>
      </dgm:t>
    </dgm:pt>
    <dgm:pt modelId="{B47F9DC6-55AC-304A-9FEC-737A53606A63}" type="parTrans" cxnId="{30534EC9-48E1-F545-83C3-BF8EB2065CF5}">
      <dgm:prSet/>
      <dgm:spPr/>
      <dgm:t>
        <a:bodyPr/>
        <a:lstStyle/>
        <a:p>
          <a:endParaRPr lang="en-US"/>
        </a:p>
      </dgm:t>
    </dgm:pt>
    <dgm:pt modelId="{A99E8D13-35F6-DE4C-9EEE-03A402E984FD}" type="sibTrans" cxnId="{30534EC9-48E1-F545-83C3-BF8EB2065CF5}">
      <dgm:prSet/>
      <dgm:spPr/>
      <dgm:t>
        <a:bodyPr/>
        <a:lstStyle/>
        <a:p>
          <a:endParaRPr lang="en-US"/>
        </a:p>
      </dgm:t>
    </dgm:pt>
    <dgm:pt modelId="{A6E27B0B-ACEF-304D-8610-EAF30B7EBFE5}">
      <dgm:prSet/>
      <dgm:spPr/>
      <dgm:t>
        <a:bodyPr/>
        <a:lstStyle/>
        <a:p>
          <a:pPr rtl="0"/>
          <a:r>
            <a:rPr lang="en-US" baseline="0" smtClean="0"/>
            <a:t>Place the SMETAL-V into the ready state and determine Deployed-to-Ready Time.</a:t>
          </a:r>
          <a:endParaRPr lang="en-US"/>
        </a:p>
      </dgm:t>
    </dgm:pt>
    <dgm:pt modelId="{AE84F687-3538-4D49-88DF-468A67A28269}" type="parTrans" cxnId="{DDF24D85-FCC3-FE48-9142-D245A6FCAEF6}">
      <dgm:prSet/>
      <dgm:spPr/>
      <dgm:t>
        <a:bodyPr/>
        <a:lstStyle/>
        <a:p>
          <a:endParaRPr lang="en-US"/>
        </a:p>
      </dgm:t>
    </dgm:pt>
    <dgm:pt modelId="{3200FDC7-7359-3B4A-8118-53451DDD4DA0}" type="sibTrans" cxnId="{DDF24D85-FCC3-FE48-9142-D245A6FCAEF6}">
      <dgm:prSet/>
      <dgm:spPr/>
      <dgm:t>
        <a:bodyPr/>
        <a:lstStyle/>
        <a:p>
          <a:endParaRPr lang="en-US"/>
        </a:p>
      </dgm:t>
    </dgm:pt>
    <dgm:pt modelId="{756770FE-7966-EC4A-9EA7-BC89A745E0D8}">
      <dgm:prSet/>
      <dgm:spPr/>
      <dgm:t>
        <a:bodyPr/>
        <a:lstStyle/>
        <a:p>
          <a:pPr rtl="0"/>
          <a:r>
            <a:rPr lang="en-US" baseline="0" smtClean="0"/>
            <a:t>Drop the SMETAL-V onto the DRM start position and verify Vehicle Drop Height threshold.</a:t>
          </a:r>
          <a:endParaRPr lang="en-US"/>
        </a:p>
      </dgm:t>
    </dgm:pt>
    <dgm:pt modelId="{DC560DB4-7452-184D-9BD4-79DFAF4394C9}" type="parTrans" cxnId="{C907D0F2-2FA2-B94B-B624-27F8642186CA}">
      <dgm:prSet/>
      <dgm:spPr/>
      <dgm:t>
        <a:bodyPr/>
        <a:lstStyle/>
        <a:p>
          <a:endParaRPr lang="en-US"/>
        </a:p>
      </dgm:t>
    </dgm:pt>
    <dgm:pt modelId="{A3CE4E1C-D59F-FE4F-9940-3135A05D19CF}" type="sibTrans" cxnId="{C907D0F2-2FA2-B94B-B624-27F8642186CA}">
      <dgm:prSet/>
      <dgm:spPr/>
      <dgm:t>
        <a:bodyPr/>
        <a:lstStyle/>
        <a:p>
          <a:endParaRPr lang="en-US"/>
        </a:p>
      </dgm:t>
    </dgm:pt>
    <dgm:pt modelId="{1148194A-043D-2B4A-9728-06EB5768E698}">
      <dgm:prSet/>
      <dgm:spPr/>
      <dgm:t>
        <a:bodyPr/>
        <a:lstStyle/>
        <a:p>
          <a:pPr rtl="0"/>
          <a:r>
            <a:rPr lang="en-US" baseline="0" smtClean="0"/>
            <a:t>Carry out the DRM and measure DRM Elapsed Time. Then place the SMETAL-V in the ready state.</a:t>
          </a:r>
          <a:endParaRPr lang="en-US"/>
        </a:p>
      </dgm:t>
    </dgm:pt>
    <dgm:pt modelId="{EDBD57A7-BC3B-E444-979A-90B0BC5EEAAF}" type="parTrans" cxnId="{71D567A4-93A3-1646-8929-A053578F5909}">
      <dgm:prSet/>
      <dgm:spPr/>
      <dgm:t>
        <a:bodyPr/>
        <a:lstStyle/>
        <a:p>
          <a:endParaRPr lang="en-US"/>
        </a:p>
      </dgm:t>
    </dgm:pt>
    <dgm:pt modelId="{836893E1-EAA4-A94B-B82F-83B34A6BB962}" type="sibTrans" cxnId="{71D567A4-93A3-1646-8929-A053578F5909}">
      <dgm:prSet/>
      <dgm:spPr/>
      <dgm:t>
        <a:bodyPr/>
        <a:lstStyle/>
        <a:p>
          <a:endParaRPr lang="en-US"/>
        </a:p>
      </dgm:t>
    </dgm:pt>
    <dgm:pt modelId="{91FBCA45-043C-3E4A-9248-26B7743F810E}">
      <dgm:prSet/>
      <dgm:spPr/>
      <dgm:t>
        <a:bodyPr/>
        <a:lstStyle/>
        <a:p>
          <a:pPr rtl="0"/>
          <a:r>
            <a:rPr lang="en-US" baseline="0" smtClean="0"/>
            <a:t>Carry out a battery replacement with new batteries to determine Refueling Time.</a:t>
          </a:r>
          <a:endParaRPr lang="en-US"/>
        </a:p>
      </dgm:t>
    </dgm:pt>
    <dgm:pt modelId="{DCCDFE24-028B-C641-8C27-F80CA6956B91}" type="parTrans" cxnId="{A7B2BEB1-1242-854E-9824-22FEBA8DF29F}">
      <dgm:prSet/>
      <dgm:spPr/>
      <dgm:t>
        <a:bodyPr/>
        <a:lstStyle/>
        <a:p>
          <a:endParaRPr lang="en-US"/>
        </a:p>
      </dgm:t>
    </dgm:pt>
    <dgm:pt modelId="{B8697365-0FD2-5F40-8D6B-6581BCFF97D3}" type="sibTrans" cxnId="{A7B2BEB1-1242-854E-9824-22FEBA8DF29F}">
      <dgm:prSet/>
      <dgm:spPr/>
      <dgm:t>
        <a:bodyPr/>
        <a:lstStyle/>
        <a:p>
          <a:endParaRPr lang="en-US"/>
        </a:p>
      </dgm:t>
    </dgm:pt>
    <dgm:pt modelId="{93F080F1-D402-B344-A7BC-9BC450A8445F}">
      <dgm:prSet/>
      <dgm:spPr/>
      <dgm:t>
        <a:bodyPr/>
        <a:lstStyle/>
        <a:p>
          <a:pPr rtl="0"/>
          <a:r>
            <a:rPr lang="en-US" baseline="0" smtClean="0"/>
            <a:t>Carry out the DRM a second time and measure DRM Elapsed Time. Then place the SMETAL-V in the ready state.</a:t>
          </a:r>
          <a:endParaRPr lang="en-US"/>
        </a:p>
      </dgm:t>
    </dgm:pt>
    <dgm:pt modelId="{420D1CFF-0C83-F94A-AA22-C91F97E810A5}" type="parTrans" cxnId="{2B7DDD06-24A3-694E-9DF7-9EAD4C341B4B}">
      <dgm:prSet/>
      <dgm:spPr/>
      <dgm:t>
        <a:bodyPr/>
        <a:lstStyle/>
        <a:p>
          <a:endParaRPr lang="en-US"/>
        </a:p>
      </dgm:t>
    </dgm:pt>
    <dgm:pt modelId="{3E638F28-A9E3-4D4B-B89C-947150E7203C}" type="sibTrans" cxnId="{2B7DDD06-24A3-694E-9DF7-9EAD4C341B4B}">
      <dgm:prSet/>
      <dgm:spPr/>
      <dgm:t>
        <a:bodyPr/>
        <a:lstStyle/>
        <a:p>
          <a:endParaRPr lang="en-US"/>
        </a:p>
      </dgm:t>
    </dgm:pt>
    <dgm:pt modelId="{46CDD709-7EE2-1D46-B6F6-FE1A4B4914AA}">
      <dgm:prSet/>
      <dgm:spPr/>
      <dgm:t>
        <a:bodyPr/>
        <a:lstStyle/>
        <a:p>
          <a:pPr rtl="0"/>
          <a:r>
            <a:rPr lang="en-US" baseline="0" smtClean="0"/>
            <a:t>Weigh the SMETAL-V to determine Vehicle Weight using a suitable postage or other scale.</a:t>
          </a:r>
          <a:endParaRPr lang="en-US"/>
        </a:p>
      </dgm:t>
    </dgm:pt>
    <dgm:pt modelId="{6A1A8FF7-1650-E347-87E3-DEC099D050DC}" type="parTrans" cxnId="{9C1FA2E2-7F34-E847-914A-77CBE66A2A39}">
      <dgm:prSet/>
      <dgm:spPr/>
      <dgm:t>
        <a:bodyPr/>
        <a:lstStyle/>
        <a:p>
          <a:endParaRPr lang="en-US"/>
        </a:p>
      </dgm:t>
    </dgm:pt>
    <dgm:pt modelId="{72CF43F3-97A6-9042-9CE5-B95394273F5C}" type="sibTrans" cxnId="{9C1FA2E2-7F34-E847-914A-77CBE66A2A39}">
      <dgm:prSet/>
      <dgm:spPr/>
      <dgm:t>
        <a:bodyPr/>
        <a:lstStyle/>
        <a:p>
          <a:endParaRPr lang="en-US"/>
        </a:p>
      </dgm:t>
    </dgm:pt>
    <dgm:pt modelId="{17D11DDB-8D82-5249-B82E-87237E7045BC}">
      <dgm:prSet/>
      <dgm:spPr/>
      <dgm:t>
        <a:bodyPr/>
        <a:lstStyle/>
        <a:p>
          <a:pPr rtl="0"/>
          <a:r>
            <a:rPr lang="en-US" baseline="0" smtClean="0"/>
            <a:t>Place the SMETAL-V into the deployed state, collect and organize the recorded data, and terminate the LOE.</a:t>
          </a:r>
          <a:endParaRPr lang="en-US"/>
        </a:p>
      </dgm:t>
    </dgm:pt>
    <dgm:pt modelId="{A88B5F3F-1078-C542-B53A-C2AF3339841F}" type="parTrans" cxnId="{7BD6169F-0297-0248-9B4C-CA1FDEA41B10}">
      <dgm:prSet/>
      <dgm:spPr/>
      <dgm:t>
        <a:bodyPr/>
        <a:lstStyle/>
        <a:p>
          <a:endParaRPr lang="en-US"/>
        </a:p>
      </dgm:t>
    </dgm:pt>
    <dgm:pt modelId="{E76DF971-E26D-C141-9A0A-847C81312E81}" type="sibTrans" cxnId="{7BD6169F-0297-0248-9B4C-CA1FDEA41B10}">
      <dgm:prSet/>
      <dgm:spPr/>
      <dgm:t>
        <a:bodyPr/>
        <a:lstStyle/>
        <a:p>
          <a:endParaRPr lang="en-US"/>
        </a:p>
      </dgm:t>
    </dgm:pt>
    <dgm:pt modelId="{7E2F485B-D7AC-1348-9A73-B9F6A8A6F684}" type="pres">
      <dgm:prSet presAssocID="{765B4144-5ABF-D244-BF76-3CE96AFA01D6}" presName="vert0" presStyleCnt="0">
        <dgm:presLayoutVars>
          <dgm:dir/>
          <dgm:animOne val="branch"/>
          <dgm:animLvl val="lvl"/>
        </dgm:presLayoutVars>
      </dgm:prSet>
      <dgm:spPr/>
    </dgm:pt>
    <dgm:pt modelId="{3BC9D2B8-6248-D841-89EE-20B84F3357D8}" type="pres">
      <dgm:prSet presAssocID="{B6176C95-5D43-364E-A475-DA8BB3B70FAE}" presName="thickLine" presStyleLbl="alignNode1" presStyleIdx="0" presStyleCnt="9"/>
      <dgm:spPr/>
    </dgm:pt>
    <dgm:pt modelId="{60041339-1FDA-9B4A-ABCA-F25C72646476}" type="pres">
      <dgm:prSet presAssocID="{B6176C95-5D43-364E-A475-DA8BB3B70FAE}" presName="horz1" presStyleCnt="0"/>
      <dgm:spPr/>
    </dgm:pt>
    <dgm:pt modelId="{1D42447D-7068-A948-9A60-D3F989CDC561}" type="pres">
      <dgm:prSet presAssocID="{B6176C95-5D43-364E-A475-DA8BB3B70FAE}" presName="tx1" presStyleLbl="revTx" presStyleIdx="0" presStyleCnt="9"/>
      <dgm:spPr/>
    </dgm:pt>
    <dgm:pt modelId="{18725694-622D-AD42-8B76-423176555352}" type="pres">
      <dgm:prSet presAssocID="{B6176C95-5D43-364E-A475-DA8BB3B70FAE}" presName="vert1" presStyleCnt="0"/>
      <dgm:spPr/>
    </dgm:pt>
    <dgm:pt modelId="{DBC732EE-7364-354D-A9D3-9B76BB5B75CB}" type="pres">
      <dgm:prSet presAssocID="{915FF83C-E087-4241-85AD-EC4992ABB3A6}" presName="thickLine" presStyleLbl="alignNode1" presStyleIdx="1" presStyleCnt="9"/>
      <dgm:spPr/>
    </dgm:pt>
    <dgm:pt modelId="{F34A9B08-DDCB-1146-9AB3-D10BF6B43EC3}" type="pres">
      <dgm:prSet presAssocID="{915FF83C-E087-4241-85AD-EC4992ABB3A6}" presName="horz1" presStyleCnt="0"/>
      <dgm:spPr/>
    </dgm:pt>
    <dgm:pt modelId="{3513D831-ECD4-7D48-B1DD-B712A61E8FCD}" type="pres">
      <dgm:prSet presAssocID="{915FF83C-E087-4241-85AD-EC4992ABB3A6}" presName="tx1" presStyleLbl="revTx" presStyleIdx="1" presStyleCnt="9"/>
      <dgm:spPr/>
    </dgm:pt>
    <dgm:pt modelId="{ECCB3347-EC44-B149-8C35-4D9237B01D6A}" type="pres">
      <dgm:prSet presAssocID="{915FF83C-E087-4241-85AD-EC4992ABB3A6}" presName="vert1" presStyleCnt="0"/>
      <dgm:spPr/>
    </dgm:pt>
    <dgm:pt modelId="{177E6787-2EAB-6A4F-B294-FFDD70C849FA}" type="pres">
      <dgm:prSet presAssocID="{A6E27B0B-ACEF-304D-8610-EAF30B7EBFE5}" presName="thickLine" presStyleLbl="alignNode1" presStyleIdx="2" presStyleCnt="9"/>
      <dgm:spPr/>
    </dgm:pt>
    <dgm:pt modelId="{3B0D1D99-AD0A-9046-BC91-05A4FA2FC451}" type="pres">
      <dgm:prSet presAssocID="{A6E27B0B-ACEF-304D-8610-EAF30B7EBFE5}" presName="horz1" presStyleCnt="0"/>
      <dgm:spPr/>
    </dgm:pt>
    <dgm:pt modelId="{43573470-BFE9-5145-B925-70B8BD8A9D82}" type="pres">
      <dgm:prSet presAssocID="{A6E27B0B-ACEF-304D-8610-EAF30B7EBFE5}" presName="tx1" presStyleLbl="revTx" presStyleIdx="2" presStyleCnt="9"/>
      <dgm:spPr/>
    </dgm:pt>
    <dgm:pt modelId="{C1E717D9-6B21-BE44-B81F-C4CD8C6882A0}" type="pres">
      <dgm:prSet presAssocID="{A6E27B0B-ACEF-304D-8610-EAF30B7EBFE5}" presName="vert1" presStyleCnt="0"/>
      <dgm:spPr/>
    </dgm:pt>
    <dgm:pt modelId="{B1932AEA-243E-1E4A-8F1C-C24479793D96}" type="pres">
      <dgm:prSet presAssocID="{756770FE-7966-EC4A-9EA7-BC89A745E0D8}" presName="thickLine" presStyleLbl="alignNode1" presStyleIdx="3" presStyleCnt="9"/>
      <dgm:spPr/>
    </dgm:pt>
    <dgm:pt modelId="{57400820-E9EF-7444-97D7-AD83112ACE0F}" type="pres">
      <dgm:prSet presAssocID="{756770FE-7966-EC4A-9EA7-BC89A745E0D8}" presName="horz1" presStyleCnt="0"/>
      <dgm:spPr/>
    </dgm:pt>
    <dgm:pt modelId="{70BF260D-A94D-F042-8001-D3FF91906686}" type="pres">
      <dgm:prSet presAssocID="{756770FE-7966-EC4A-9EA7-BC89A745E0D8}" presName="tx1" presStyleLbl="revTx" presStyleIdx="3" presStyleCnt="9"/>
      <dgm:spPr/>
    </dgm:pt>
    <dgm:pt modelId="{228A9AFF-E13E-7E4D-8C9F-D8C3B7311C94}" type="pres">
      <dgm:prSet presAssocID="{756770FE-7966-EC4A-9EA7-BC89A745E0D8}" presName="vert1" presStyleCnt="0"/>
      <dgm:spPr/>
    </dgm:pt>
    <dgm:pt modelId="{48EAED39-9CAE-D24B-BFED-CDBB8C07AB34}" type="pres">
      <dgm:prSet presAssocID="{1148194A-043D-2B4A-9728-06EB5768E698}" presName="thickLine" presStyleLbl="alignNode1" presStyleIdx="4" presStyleCnt="9"/>
      <dgm:spPr/>
    </dgm:pt>
    <dgm:pt modelId="{4C9CB25E-DA0F-5B4D-A299-2ABB02E76B33}" type="pres">
      <dgm:prSet presAssocID="{1148194A-043D-2B4A-9728-06EB5768E698}" presName="horz1" presStyleCnt="0"/>
      <dgm:spPr/>
    </dgm:pt>
    <dgm:pt modelId="{EB7F72C8-579B-6F4D-8319-7F6CD77FB68D}" type="pres">
      <dgm:prSet presAssocID="{1148194A-043D-2B4A-9728-06EB5768E698}" presName="tx1" presStyleLbl="revTx" presStyleIdx="4" presStyleCnt="9"/>
      <dgm:spPr/>
    </dgm:pt>
    <dgm:pt modelId="{696B07CE-8C1C-2945-A699-A86FBBD5DB3F}" type="pres">
      <dgm:prSet presAssocID="{1148194A-043D-2B4A-9728-06EB5768E698}" presName="vert1" presStyleCnt="0"/>
      <dgm:spPr/>
    </dgm:pt>
    <dgm:pt modelId="{727C0C8C-BEB8-3E4A-9335-A0684B9472E2}" type="pres">
      <dgm:prSet presAssocID="{91FBCA45-043C-3E4A-9248-26B7743F810E}" presName="thickLine" presStyleLbl="alignNode1" presStyleIdx="5" presStyleCnt="9"/>
      <dgm:spPr/>
    </dgm:pt>
    <dgm:pt modelId="{1999D1B5-60A5-CF46-9D87-E3220D5212FF}" type="pres">
      <dgm:prSet presAssocID="{91FBCA45-043C-3E4A-9248-26B7743F810E}" presName="horz1" presStyleCnt="0"/>
      <dgm:spPr/>
    </dgm:pt>
    <dgm:pt modelId="{C08E1D27-30C8-3141-9656-96B196529B47}" type="pres">
      <dgm:prSet presAssocID="{91FBCA45-043C-3E4A-9248-26B7743F810E}" presName="tx1" presStyleLbl="revTx" presStyleIdx="5" presStyleCnt="9"/>
      <dgm:spPr/>
    </dgm:pt>
    <dgm:pt modelId="{FFB9B488-7112-E442-8261-D5C9509DB2B6}" type="pres">
      <dgm:prSet presAssocID="{91FBCA45-043C-3E4A-9248-26B7743F810E}" presName="vert1" presStyleCnt="0"/>
      <dgm:spPr/>
    </dgm:pt>
    <dgm:pt modelId="{F4533537-A41A-CC42-825C-EE0F0179ACC6}" type="pres">
      <dgm:prSet presAssocID="{93F080F1-D402-B344-A7BC-9BC450A8445F}" presName="thickLine" presStyleLbl="alignNode1" presStyleIdx="6" presStyleCnt="9"/>
      <dgm:spPr/>
    </dgm:pt>
    <dgm:pt modelId="{16B2C837-E668-B546-B604-CF9EC5DC917C}" type="pres">
      <dgm:prSet presAssocID="{93F080F1-D402-B344-A7BC-9BC450A8445F}" presName="horz1" presStyleCnt="0"/>
      <dgm:spPr/>
    </dgm:pt>
    <dgm:pt modelId="{07AFC5CA-4610-254F-922F-5D633B579E2F}" type="pres">
      <dgm:prSet presAssocID="{93F080F1-D402-B344-A7BC-9BC450A8445F}" presName="tx1" presStyleLbl="revTx" presStyleIdx="6" presStyleCnt="9"/>
      <dgm:spPr/>
    </dgm:pt>
    <dgm:pt modelId="{A7D2BB0B-331C-F646-840B-6B1AA55433EE}" type="pres">
      <dgm:prSet presAssocID="{93F080F1-D402-B344-A7BC-9BC450A8445F}" presName="vert1" presStyleCnt="0"/>
      <dgm:spPr/>
    </dgm:pt>
    <dgm:pt modelId="{4AD2755C-1C35-CC49-B7DB-0765A6900B99}" type="pres">
      <dgm:prSet presAssocID="{46CDD709-7EE2-1D46-B6F6-FE1A4B4914AA}" presName="thickLine" presStyleLbl="alignNode1" presStyleIdx="7" presStyleCnt="9"/>
      <dgm:spPr/>
    </dgm:pt>
    <dgm:pt modelId="{030CEF1D-6AB8-294B-9FC7-A50E0B3C8443}" type="pres">
      <dgm:prSet presAssocID="{46CDD709-7EE2-1D46-B6F6-FE1A4B4914AA}" presName="horz1" presStyleCnt="0"/>
      <dgm:spPr/>
    </dgm:pt>
    <dgm:pt modelId="{ED67117E-4EBD-4F43-8AAF-0615FFE9FE60}" type="pres">
      <dgm:prSet presAssocID="{46CDD709-7EE2-1D46-B6F6-FE1A4B4914AA}" presName="tx1" presStyleLbl="revTx" presStyleIdx="7" presStyleCnt="9"/>
      <dgm:spPr/>
    </dgm:pt>
    <dgm:pt modelId="{D078BEB8-159A-274A-A378-21CCC06E4E10}" type="pres">
      <dgm:prSet presAssocID="{46CDD709-7EE2-1D46-B6F6-FE1A4B4914AA}" presName="vert1" presStyleCnt="0"/>
      <dgm:spPr/>
    </dgm:pt>
    <dgm:pt modelId="{09AD7D9B-377F-5D43-B71E-4E3416B5292A}" type="pres">
      <dgm:prSet presAssocID="{17D11DDB-8D82-5249-B82E-87237E7045BC}" presName="thickLine" presStyleLbl="alignNode1" presStyleIdx="8" presStyleCnt="9"/>
      <dgm:spPr/>
    </dgm:pt>
    <dgm:pt modelId="{BDDC2575-9336-1B48-97C4-228936A0BC7A}" type="pres">
      <dgm:prSet presAssocID="{17D11DDB-8D82-5249-B82E-87237E7045BC}" presName="horz1" presStyleCnt="0"/>
      <dgm:spPr/>
    </dgm:pt>
    <dgm:pt modelId="{4105970A-AFDE-954D-9F7E-55D42331BAF0}" type="pres">
      <dgm:prSet presAssocID="{17D11DDB-8D82-5249-B82E-87237E7045BC}" presName="tx1" presStyleLbl="revTx" presStyleIdx="8" presStyleCnt="9"/>
      <dgm:spPr/>
    </dgm:pt>
    <dgm:pt modelId="{412F8D17-AC85-2B43-A862-AE814B9D8C8E}" type="pres">
      <dgm:prSet presAssocID="{17D11DDB-8D82-5249-B82E-87237E7045BC}" presName="vert1" presStyleCnt="0"/>
      <dgm:spPr/>
    </dgm:pt>
  </dgm:ptLst>
  <dgm:cxnLst>
    <dgm:cxn modelId="{71D567A4-93A3-1646-8929-A053578F5909}" srcId="{765B4144-5ABF-D244-BF76-3CE96AFA01D6}" destId="{1148194A-043D-2B4A-9728-06EB5768E698}" srcOrd="4" destOrd="0" parTransId="{EDBD57A7-BC3B-E444-979A-90B0BC5EEAAF}" sibTransId="{836893E1-EAA4-A94B-B82F-83B34A6BB962}"/>
    <dgm:cxn modelId="{9C1FA2E2-7F34-E847-914A-77CBE66A2A39}" srcId="{765B4144-5ABF-D244-BF76-3CE96AFA01D6}" destId="{46CDD709-7EE2-1D46-B6F6-FE1A4B4914AA}" srcOrd="7" destOrd="0" parTransId="{6A1A8FF7-1650-E347-87E3-DEC099D050DC}" sibTransId="{72CF43F3-97A6-9042-9CE5-B95394273F5C}"/>
    <dgm:cxn modelId="{7BD6169F-0297-0248-9B4C-CA1FDEA41B10}" srcId="{765B4144-5ABF-D244-BF76-3CE96AFA01D6}" destId="{17D11DDB-8D82-5249-B82E-87237E7045BC}" srcOrd="8" destOrd="0" parTransId="{A88B5F3F-1078-C542-B53A-C2AF3339841F}" sibTransId="{E76DF971-E26D-C141-9A0A-847C81312E81}"/>
    <dgm:cxn modelId="{06AE89D1-9037-9243-89EB-D9D27764749B}" type="presOf" srcId="{B6176C95-5D43-364E-A475-DA8BB3B70FAE}" destId="{1D42447D-7068-A948-9A60-D3F989CDC561}" srcOrd="0" destOrd="0" presId="urn:microsoft.com/office/officeart/2008/layout/LinedList"/>
    <dgm:cxn modelId="{54C71E47-B85A-2F40-83CA-4E6642372D14}" type="presOf" srcId="{91FBCA45-043C-3E4A-9248-26B7743F810E}" destId="{C08E1D27-30C8-3141-9656-96B196529B47}" srcOrd="0" destOrd="0" presId="urn:microsoft.com/office/officeart/2008/layout/LinedList"/>
    <dgm:cxn modelId="{D8BA5021-E0A7-7445-B0B8-FBAAFAA15529}" type="presOf" srcId="{915FF83C-E087-4241-85AD-EC4992ABB3A6}" destId="{3513D831-ECD4-7D48-B1DD-B712A61E8FCD}" srcOrd="0" destOrd="0" presId="urn:microsoft.com/office/officeart/2008/layout/LinedList"/>
    <dgm:cxn modelId="{DDF24D85-FCC3-FE48-9142-D245A6FCAEF6}" srcId="{765B4144-5ABF-D244-BF76-3CE96AFA01D6}" destId="{A6E27B0B-ACEF-304D-8610-EAF30B7EBFE5}" srcOrd="2" destOrd="0" parTransId="{AE84F687-3538-4D49-88DF-468A67A28269}" sibTransId="{3200FDC7-7359-3B4A-8118-53451DDD4DA0}"/>
    <dgm:cxn modelId="{5CF1DCC0-0CF5-1342-B59C-046AD84ADA4C}" type="presOf" srcId="{765B4144-5ABF-D244-BF76-3CE96AFA01D6}" destId="{7E2F485B-D7AC-1348-9A73-B9F6A8A6F684}" srcOrd="0" destOrd="0" presId="urn:microsoft.com/office/officeart/2008/layout/LinedList"/>
    <dgm:cxn modelId="{2B7DDD06-24A3-694E-9DF7-9EAD4C341B4B}" srcId="{765B4144-5ABF-D244-BF76-3CE96AFA01D6}" destId="{93F080F1-D402-B344-A7BC-9BC450A8445F}" srcOrd="6" destOrd="0" parTransId="{420D1CFF-0C83-F94A-AA22-C91F97E810A5}" sibTransId="{3E638F28-A9E3-4D4B-B89C-947150E7203C}"/>
    <dgm:cxn modelId="{36689DCB-DFAA-474C-92EB-855FA78BA84B}" srcId="{765B4144-5ABF-D244-BF76-3CE96AFA01D6}" destId="{B6176C95-5D43-364E-A475-DA8BB3B70FAE}" srcOrd="0" destOrd="0" parTransId="{E6F26DAE-F321-FD4A-B7B9-259A27876740}" sibTransId="{21CE3ED1-708B-C249-B043-0210560356AC}"/>
    <dgm:cxn modelId="{A7B2BEB1-1242-854E-9824-22FEBA8DF29F}" srcId="{765B4144-5ABF-D244-BF76-3CE96AFA01D6}" destId="{91FBCA45-043C-3E4A-9248-26B7743F810E}" srcOrd="5" destOrd="0" parTransId="{DCCDFE24-028B-C641-8C27-F80CA6956B91}" sibTransId="{B8697365-0FD2-5F40-8D6B-6581BCFF97D3}"/>
    <dgm:cxn modelId="{6F4E6C0A-DC52-AF41-BDE9-B7F73937C20A}" type="presOf" srcId="{17D11DDB-8D82-5249-B82E-87237E7045BC}" destId="{4105970A-AFDE-954D-9F7E-55D42331BAF0}" srcOrd="0" destOrd="0" presId="urn:microsoft.com/office/officeart/2008/layout/LinedList"/>
    <dgm:cxn modelId="{30534EC9-48E1-F545-83C3-BF8EB2065CF5}" srcId="{765B4144-5ABF-D244-BF76-3CE96AFA01D6}" destId="{915FF83C-E087-4241-85AD-EC4992ABB3A6}" srcOrd="1" destOrd="0" parTransId="{B47F9DC6-55AC-304A-9FEC-737A53606A63}" sibTransId="{A99E8D13-35F6-DE4C-9EEE-03A402E984FD}"/>
    <dgm:cxn modelId="{10D4A5CC-0CB6-294F-A2D4-4AACFBC44E09}" type="presOf" srcId="{1148194A-043D-2B4A-9728-06EB5768E698}" destId="{EB7F72C8-579B-6F4D-8319-7F6CD77FB68D}" srcOrd="0" destOrd="0" presId="urn:microsoft.com/office/officeart/2008/layout/LinedList"/>
    <dgm:cxn modelId="{87E9A88C-55E4-314E-A702-8D925C93ED11}" type="presOf" srcId="{756770FE-7966-EC4A-9EA7-BC89A745E0D8}" destId="{70BF260D-A94D-F042-8001-D3FF91906686}" srcOrd="0" destOrd="0" presId="urn:microsoft.com/office/officeart/2008/layout/LinedList"/>
    <dgm:cxn modelId="{A3128AEE-4965-564C-B8AD-A61EB5B00566}" type="presOf" srcId="{46CDD709-7EE2-1D46-B6F6-FE1A4B4914AA}" destId="{ED67117E-4EBD-4F43-8AAF-0615FFE9FE60}" srcOrd="0" destOrd="0" presId="urn:microsoft.com/office/officeart/2008/layout/LinedList"/>
    <dgm:cxn modelId="{C907D0F2-2FA2-B94B-B624-27F8642186CA}" srcId="{765B4144-5ABF-D244-BF76-3CE96AFA01D6}" destId="{756770FE-7966-EC4A-9EA7-BC89A745E0D8}" srcOrd="3" destOrd="0" parTransId="{DC560DB4-7452-184D-9BD4-79DFAF4394C9}" sibTransId="{A3CE4E1C-D59F-FE4F-9940-3135A05D19CF}"/>
    <dgm:cxn modelId="{29588D16-58A4-CF4F-86C0-BB54423C323E}" type="presOf" srcId="{A6E27B0B-ACEF-304D-8610-EAF30B7EBFE5}" destId="{43573470-BFE9-5145-B925-70B8BD8A9D82}" srcOrd="0" destOrd="0" presId="urn:microsoft.com/office/officeart/2008/layout/LinedList"/>
    <dgm:cxn modelId="{95144FFB-79B0-4943-B813-29C13515E029}" type="presOf" srcId="{93F080F1-D402-B344-A7BC-9BC450A8445F}" destId="{07AFC5CA-4610-254F-922F-5D633B579E2F}" srcOrd="0" destOrd="0" presId="urn:microsoft.com/office/officeart/2008/layout/LinedList"/>
    <dgm:cxn modelId="{31DE1DBD-AEDB-7C48-B9AC-5B2F48F7BF2B}" type="presParOf" srcId="{7E2F485B-D7AC-1348-9A73-B9F6A8A6F684}" destId="{3BC9D2B8-6248-D841-89EE-20B84F3357D8}" srcOrd="0" destOrd="0" presId="urn:microsoft.com/office/officeart/2008/layout/LinedList"/>
    <dgm:cxn modelId="{246EA9D1-D57F-F546-AB93-16C77CAE44C9}" type="presParOf" srcId="{7E2F485B-D7AC-1348-9A73-B9F6A8A6F684}" destId="{60041339-1FDA-9B4A-ABCA-F25C72646476}" srcOrd="1" destOrd="0" presId="urn:microsoft.com/office/officeart/2008/layout/LinedList"/>
    <dgm:cxn modelId="{D66A35A6-589A-DD4D-A208-C9703992AEA0}" type="presParOf" srcId="{60041339-1FDA-9B4A-ABCA-F25C72646476}" destId="{1D42447D-7068-A948-9A60-D3F989CDC561}" srcOrd="0" destOrd="0" presId="urn:microsoft.com/office/officeart/2008/layout/LinedList"/>
    <dgm:cxn modelId="{C9C34D5B-79E7-D64D-B883-383B85D85937}" type="presParOf" srcId="{60041339-1FDA-9B4A-ABCA-F25C72646476}" destId="{18725694-622D-AD42-8B76-423176555352}" srcOrd="1" destOrd="0" presId="urn:microsoft.com/office/officeart/2008/layout/LinedList"/>
    <dgm:cxn modelId="{4C5A5167-CA47-BB4F-AD94-ED0D15EDE123}" type="presParOf" srcId="{7E2F485B-D7AC-1348-9A73-B9F6A8A6F684}" destId="{DBC732EE-7364-354D-A9D3-9B76BB5B75CB}" srcOrd="2" destOrd="0" presId="urn:microsoft.com/office/officeart/2008/layout/LinedList"/>
    <dgm:cxn modelId="{5E33DCDB-5AED-894A-AB77-7E648C708C58}" type="presParOf" srcId="{7E2F485B-D7AC-1348-9A73-B9F6A8A6F684}" destId="{F34A9B08-DDCB-1146-9AB3-D10BF6B43EC3}" srcOrd="3" destOrd="0" presId="urn:microsoft.com/office/officeart/2008/layout/LinedList"/>
    <dgm:cxn modelId="{00201DBE-C247-7E44-BB54-2C505EA034D2}" type="presParOf" srcId="{F34A9B08-DDCB-1146-9AB3-D10BF6B43EC3}" destId="{3513D831-ECD4-7D48-B1DD-B712A61E8FCD}" srcOrd="0" destOrd="0" presId="urn:microsoft.com/office/officeart/2008/layout/LinedList"/>
    <dgm:cxn modelId="{F0706B18-9C9F-BB40-A7B8-7F84407B64FF}" type="presParOf" srcId="{F34A9B08-DDCB-1146-9AB3-D10BF6B43EC3}" destId="{ECCB3347-EC44-B149-8C35-4D9237B01D6A}" srcOrd="1" destOrd="0" presId="urn:microsoft.com/office/officeart/2008/layout/LinedList"/>
    <dgm:cxn modelId="{BFB8C001-2366-084B-B1C5-C49EDEAF7AE6}" type="presParOf" srcId="{7E2F485B-D7AC-1348-9A73-B9F6A8A6F684}" destId="{177E6787-2EAB-6A4F-B294-FFDD70C849FA}" srcOrd="4" destOrd="0" presId="urn:microsoft.com/office/officeart/2008/layout/LinedList"/>
    <dgm:cxn modelId="{1C4FD40C-E301-9F44-80DF-782D0A9FE547}" type="presParOf" srcId="{7E2F485B-D7AC-1348-9A73-B9F6A8A6F684}" destId="{3B0D1D99-AD0A-9046-BC91-05A4FA2FC451}" srcOrd="5" destOrd="0" presId="urn:microsoft.com/office/officeart/2008/layout/LinedList"/>
    <dgm:cxn modelId="{96067F28-7527-FE47-951F-3AC0B5237BD3}" type="presParOf" srcId="{3B0D1D99-AD0A-9046-BC91-05A4FA2FC451}" destId="{43573470-BFE9-5145-B925-70B8BD8A9D82}" srcOrd="0" destOrd="0" presId="urn:microsoft.com/office/officeart/2008/layout/LinedList"/>
    <dgm:cxn modelId="{4E4A1AFC-13D2-A24C-B98D-147F6ED882A0}" type="presParOf" srcId="{3B0D1D99-AD0A-9046-BC91-05A4FA2FC451}" destId="{C1E717D9-6B21-BE44-B81F-C4CD8C6882A0}" srcOrd="1" destOrd="0" presId="urn:microsoft.com/office/officeart/2008/layout/LinedList"/>
    <dgm:cxn modelId="{B0EC0A0C-A8A7-074D-89F7-E2221A7B2509}" type="presParOf" srcId="{7E2F485B-D7AC-1348-9A73-B9F6A8A6F684}" destId="{B1932AEA-243E-1E4A-8F1C-C24479793D96}" srcOrd="6" destOrd="0" presId="urn:microsoft.com/office/officeart/2008/layout/LinedList"/>
    <dgm:cxn modelId="{DF1BAE87-C0B9-4B46-8896-AC728C30D330}" type="presParOf" srcId="{7E2F485B-D7AC-1348-9A73-B9F6A8A6F684}" destId="{57400820-E9EF-7444-97D7-AD83112ACE0F}" srcOrd="7" destOrd="0" presId="urn:microsoft.com/office/officeart/2008/layout/LinedList"/>
    <dgm:cxn modelId="{5F5011B9-D72E-2946-8B70-7D26D89167D1}" type="presParOf" srcId="{57400820-E9EF-7444-97D7-AD83112ACE0F}" destId="{70BF260D-A94D-F042-8001-D3FF91906686}" srcOrd="0" destOrd="0" presId="urn:microsoft.com/office/officeart/2008/layout/LinedList"/>
    <dgm:cxn modelId="{B24D27EA-DFBA-5F4F-BD91-DC611E5E28E5}" type="presParOf" srcId="{57400820-E9EF-7444-97D7-AD83112ACE0F}" destId="{228A9AFF-E13E-7E4D-8C9F-D8C3B7311C94}" srcOrd="1" destOrd="0" presId="urn:microsoft.com/office/officeart/2008/layout/LinedList"/>
    <dgm:cxn modelId="{7B0A49BA-2811-814A-A661-DC3653130A9D}" type="presParOf" srcId="{7E2F485B-D7AC-1348-9A73-B9F6A8A6F684}" destId="{48EAED39-9CAE-D24B-BFED-CDBB8C07AB34}" srcOrd="8" destOrd="0" presId="urn:microsoft.com/office/officeart/2008/layout/LinedList"/>
    <dgm:cxn modelId="{CE905AA6-915F-4549-A3BA-897D794F6E7D}" type="presParOf" srcId="{7E2F485B-D7AC-1348-9A73-B9F6A8A6F684}" destId="{4C9CB25E-DA0F-5B4D-A299-2ABB02E76B33}" srcOrd="9" destOrd="0" presId="urn:microsoft.com/office/officeart/2008/layout/LinedList"/>
    <dgm:cxn modelId="{10C03381-A9EF-2C4B-8A51-2D51AE2112AC}" type="presParOf" srcId="{4C9CB25E-DA0F-5B4D-A299-2ABB02E76B33}" destId="{EB7F72C8-579B-6F4D-8319-7F6CD77FB68D}" srcOrd="0" destOrd="0" presId="urn:microsoft.com/office/officeart/2008/layout/LinedList"/>
    <dgm:cxn modelId="{3EA3227E-D2C9-AF4E-A1DA-2E8553A035E8}" type="presParOf" srcId="{4C9CB25E-DA0F-5B4D-A299-2ABB02E76B33}" destId="{696B07CE-8C1C-2945-A699-A86FBBD5DB3F}" srcOrd="1" destOrd="0" presId="urn:microsoft.com/office/officeart/2008/layout/LinedList"/>
    <dgm:cxn modelId="{809C317D-D38E-7F49-91E5-2A17AADE1EFC}" type="presParOf" srcId="{7E2F485B-D7AC-1348-9A73-B9F6A8A6F684}" destId="{727C0C8C-BEB8-3E4A-9335-A0684B9472E2}" srcOrd="10" destOrd="0" presId="urn:microsoft.com/office/officeart/2008/layout/LinedList"/>
    <dgm:cxn modelId="{5C8A71A8-DD4F-A846-B592-301BD09F4250}" type="presParOf" srcId="{7E2F485B-D7AC-1348-9A73-B9F6A8A6F684}" destId="{1999D1B5-60A5-CF46-9D87-E3220D5212FF}" srcOrd="11" destOrd="0" presId="urn:microsoft.com/office/officeart/2008/layout/LinedList"/>
    <dgm:cxn modelId="{C9DA9947-CF13-E04D-8BB8-6E351D4087F9}" type="presParOf" srcId="{1999D1B5-60A5-CF46-9D87-E3220D5212FF}" destId="{C08E1D27-30C8-3141-9656-96B196529B47}" srcOrd="0" destOrd="0" presId="urn:microsoft.com/office/officeart/2008/layout/LinedList"/>
    <dgm:cxn modelId="{E34DD297-EE5D-8348-B17B-B4CF03E6BC7D}" type="presParOf" srcId="{1999D1B5-60A5-CF46-9D87-E3220D5212FF}" destId="{FFB9B488-7112-E442-8261-D5C9509DB2B6}" srcOrd="1" destOrd="0" presId="urn:microsoft.com/office/officeart/2008/layout/LinedList"/>
    <dgm:cxn modelId="{1F3570A1-8615-B544-BB4E-445D69797E81}" type="presParOf" srcId="{7E2F485B-D7AC-1348-9A73-B9F6A8A6F684}" destId="{F4533537-A41A-CC42-825C-EE0F0179ACC6}" srcOrd="12" destOrd="0" presId="urn:microsoft.com/office/officeart/2008/layout/LinedList"/>
    <dgm:cxn modelId="{606330C8-02FB-4043-BDAE-142777F61A76}" type="presParOf" srcId="{7E2F485B-D7AC-1348-9A73-B9F6A8A6F684}" destId="{16B2C837-E668-B546-B604-CF9EC5DC917C}" srcOrd="13" destOrd="0" presId="urn:microsoft.com/office/officeart/2008/layout/LinedList"/>
    <dgm:cxn modelId="{11DE74EF-B73D-4348-9478-E5CF27291D3F}" type="presParOf" srcId="{16B2C837-E668-B546-B604-CF9EC5DC917C}" destId="{07AFC5CA-4610-254F-922F-5D633B579E2F}" srcOrd="0" destOrd="0" presId="urn:microsoft.com/office/officeart/2008/layout/LinedList"/>
    <dgm:cxn modelId="{257E6CA5-E8FA-0448-9670-70E7FA31297D}" type="presParOf" srcId="{16B2C837-E668-B546-B604-CF9EC5DC917C}" destId="{A7D2BB0B-331C-F646-840B-6B1AA55433EE}" srcOrd="1" destOrd="0" presId="urn:microsoft.com/office/officeart/2008/layout/LinedList"/>
    <dgm:cxn modelId="{76CABD64-55BC-D443-A14A-756B3051266E}" type="presParOf" srcId="{7E2F485B-D7AC-1348-9A73-B9F6A8A6F684}" destId="{4AD2755C-1C35-CC49-B7DB-0765A6900B99}" srcOrd="14" destOrd="0" presId="urn:microsoft.com/office/officeart/2008/layout/LinedList"/>
    <dgm:cxn modelId="{C85CDD20-819C-D749-BDEA-FE2A79444A35}" type="presParOf" srcId="{7E2F485B-D7AC-1348-9A73-B9F6A8A6F684}" destId="{030CEF1D-6AB8-294B-9FC7-A50E0B3C8443}" srcOrd="15" destOrd="0" presId="urn:microsoft.com/office/officeart/2008/layout/LinedList"/>
    <dgm:cxn modelId="{92432853-5232-3F43-ABFB-9C4315235AD0}" type="presParOf" srcId="{030CEF1D-6AB8-294B-9FC7-A50E0B3C8443}" destId="{ED67117E-4EBD-4F43-8AAF-0615FFE9FE60}" srcOrd="0" destOrd="0" presId="urn:microsoft.com/office/officeart/2008/layout/LinedList"/>
    <dgm:cxn modelId="{F32709BB-94C8-7B47-9CE5-4BC2FCAC5F77}" type="presParOf" srcId="{030CEF1D-6AB8-294B-9FC7-A50E0B3C8443}" destId="{D078BEB8-159A-274A-A378-21CCC06E4E10}" srcOrd="1" destOrd="0" presId="urn:microsoft.com/office/officeart/2008/layout/LinedList"/>
    <dgm:cxn modelId="{08ED5C1E-48D9-CC44-978F-B8E145F5953D}" type="presParOf" srcId="{7E2F485B-D7AC-1348-9A73-B9F6A8A6F684}" destId="{09AD7D9B-377F-5D43-B71E-4E3416B5292A}" srcOrd="16" destOrd="0" presId="urn:microsoft.com/office/officeart/2008/layout/LinedList"/>
    <dgm:cxn modelId="{4AAECACC-B24E-4D40-92CA-1782C207DF14}" type="presParOf" srcId="{7E2F485B-D7AC-1348-9A73-B9F6A8A6F684}" destId="{BDDC2575-9336-1B48-97C4-228936A0BC7A}" srcOrd="17" destOrd="0" presId="urn:microsoft.com/office/officeart/2008/layout/LinedList"/>
    <dgm:cxn modelId="{9428A152-ABDF-764A-A735-7F30B0168947}" type="presParOf" srcId="{BDDC2575-9336-1B48-97C4-228936A0BC7A}" destId="{4105970A-AFDE-954D-9F7E-55D42331BAF0}" srcOrd="0" destOrd="0" presId="urn:microsoft.com/office/officeart/2008/layout/LinedList"/>
    <dgm:cxn modelId="{F1660574-7A31-CC4D-9D37-0F84D7DE9D61}" type="presParOf" srcId="{BDDC2575-9336-1B48-97C4-228936A0BC7A}" destId="{412F8D17-AC85-2B43-A862-AE814B9D8C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115A82-07AA-5543-8391-01C92BE9E7DB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69D3E0-CC4D-4C4E-8C1A-4BBD9BF64C2F}">
      <dgm:prSet/>
      <dgm:spPr/>
      <dgm:t>
        <a:bodyPr/>
        <a:lstStyle/>
        <a:p>
          <a:pPr rtl="0"/>
          <a:r>
            <a:rPr lang="en-US" smtClean="0"/>
            <a:t>Variant D has performed significantly better in almost all OMOEs, while exhibiting reasonable lifecycle costs, total ownership costs, and low risk.</a:t>
          </a:r>
          <a:endParaRPr lang="en-US"/>
        </a:p>
      </dgm:t>
    </dgm:pt>
    <dgm:pt modelId="{DB806D0C-E8A8-0F4F-AA18-E17003158A07}" type="parTrans" cxnId="{6F791B6B-6C99-3646-83CF-C10A2DD3AE54}">
      <dgm:prSet/>
      <dgm:spPr/>
      <dgm:t>
        <a:bodyPr/>
        <a:lstStyle/>
        <a:p>
          <a:endParaRPr lang="en-US"/>
        </a:p>
      </dgm:t>
    </dgm:pt>
    <dgm:pt modelId="{CEC7BBEE-9DEF-624B-9538-03A91C3E8FBE}" type="sibTrans" cxnId="{6F791B6B-6C99-3646-83CF-C10A2DD3AE54}">
      <dgm:prSet/>
      <dgm:spPr/>
      <dgm:t>
        <a:bodyPr/>
        <a:lstStyle/>
        <a:p>
          <a:endParaRPr lang="en-US"/>
        </a:p>
      </dgm:t>
    </dgm:pt>
    <dgm:pt modelId="{CE3F8696-EBE6-E44C-A8F2-C74B72819174}">
      <dgm:prSet/>
      <dgm:spPr/>
      <dgm:t>
        <a:bodyPr/>
        <a:lstStyle/>
        <a:p>
          <a:pPr rtl="0"/>
          <a:r>
            <a:rPr lang="en-US" dirty="0" smtClean="0"/>
            <a:t>Variant D’s consistency in test results indicates that it exhibits stability and predictability in most aspects of operation.</a:t>
          </a:r>
          <a:endParaRPr lang="en-US" dirty="0"/>
        </a:p>
      </dgm:t>
    </dgm:pt>
    <dgm:pt modelId="{4DF496DF-EB94-3B46-A0FD-D8CAB179A406}" type="parTrans" cxnId="{2E64FFE3-0FA4-4F48-B6A2-971D012889EF}">
      <dgm:prSet/>
      <dgm:spPr/>
      <dgm:t>
        <a:bodyPr/>
        <a:lstStyle/>
        <a:p>
          <a:endParaRPr lang="en-US"/>
        </a:p>
      </dgm:t>
    </dgm:pt>
    <dgm:pt modelId="{A437FAD7-A3D0-5E44-A970-DF2F4C7DE8EE}" type="sibTrans" cxnId="{2E64FFE3-0FA4-4F48-B6A2-971D012889EF}">
      <dgm:prSet/>
      <dgm:spPr/>
      <dgm:t>
        <a:bodyPr/>
        <a:lstStyle/>
        <a:p>
          <a:endParaRPr lang="en-US"/>
        </a:p>
      </dgm:t>
    </dgm:pt>
    <dgm:pt modelId="{75FF04EC-7215-A34D-8158-7C05405758EE}">
      <dgm:prSet/>
      <dgm:spPr/>
      <dgm:t>
        <a:bodyPr/>
        <a:lstStyle/>
        <a:p>
          <a:pPr rtl="0"/>
          <a:r>
            <a:rPr lang="en-US" smtClean="0"/>
            <a:t>Further developmental activities and spending shall be focused on variant D.</a:t>
          </a:r>
          <a:endParaRPr lang="en-US"/>
        </a:p>
      </dgm:t>
    </dgm:pt>
    <dgm:pt modelId="{6368C9E4-B4E6-C142-9032-090FCA5D060B}" type="parTrans" cxnId="{E7D56EB3-149B-754E-8CC4-803A17E0BC4D}">
      <dgm:prSet/>
      <dgm:spPr/>
      <dgm:t>
        <a:bodyPr/>
        <a:lstStyle/>
        <a:p>
          <a:endParaRPr lang="en-US"/>
        </a:p>
      </dgm:t>
    </dgm:pt>
    <dgm:pt modelId="{73614BEC-88E7-9C4B-9178-CF18E841F349}" type="sibTrans" cxnId="{E7D56EB3-149B-754E-8CC4-803A17E0BC4D}">
      <dgm:prSet/>
      <dgm:spPr/>
      <dgm:t>
        <a:bodyPr/>
        <a:lstStyle/>
        <a:p>
          <a:endParaRPr lang="en-US"/>
        </a:p>
      </dgm:t>
    </dgm:pt>
    <dgm:pt modelId="{A2667BA4-795A-5341-A493-1335B399075E}" type="pres">
      <dgm:prSet presAssocID="{C6115A82-07AA-5543-8391-01C92BE9E7DB}" presName="vert0" presStyleCnt="0">
        <dgm:presLayoutVars>
          <dgm:dir/>
          <dgm:animOne val="branch"/>
          <dgm:animLvl val="lvl"/>
        </dgm:presLayoutVars>
      </dgm:prSet>
      <dgm:spPr/>
    </dgm:pt>
    <dgm:pt modelId="{423E4AA5-69FD-4041-9EFD-4F7839FC0E05}" type="pres">
      <dgm:prSet presAssocID="{B469D3E0-CC4D-4C4E-8C1A-4BBD9BF64C2F}" presName="thickLine" presStyleLbl="alignNode1" presStyleIdx="0" presStyleCnt="3"/>
      <dgm:spPr/>
    </dgm:pt>
    <dgm:pt modelId="{2D92D3B8-D05B-EF4E-B19B-C93D82BC4A15}" type="pres">
      <dgm:prSet presAssocID="{B469D3E0-CC4D-4C4E-8C1A-4BBD9BF64C2F}" presName="horz1" presStyleCnt="0"/>
      <dgm:spPr/>
    </dgm:pt>
    <dgm:pt modelId="{38544F16-AAD9-7948-8FE4-ECBF816CD05E}" type="pres">
      <dgm:prSet presAssocID="{B469D3E0-CC4D-4C4E-8C1A-4BBD9BF64C2F}" presName="tx1" presStyleLbl="revTx" presStyleIdx="0" presStyleCnt="3"/>
      <dgm:spPr/>
    </dgm:pt>
    <dgm:pt modelId="{38F1197B-F343-9D43-B345-1702E88D4790}" type="pres">
      <dgm:prSet presAssocID="{B469D3E0-CC4D-4C4E-8C1A-4BBD9BF64C2F}" presName="vert1" presStyleCnt="0"/>
      <dgm:spPr/>
    </dgm:pt>
    <dgm:pt modelId="{0ED089AF-FC56-2E4A-ADA3-60EC5952E5C4}" type="pres">
      <dgm:prSet presAssocID="{CE3F8696-EBE6-E44C-A8F2-C74B72819174}" presName="thickLine" presStyleLbl="alignNode1" presStyleIdx="1" presStyleCnt="3"/>
      <dgm:spPr/>
    </dgm:pt>
    <dgm:pt modelId="{A42E17FB-B038-EF47-AC04-0A5307CE2E18}" type="pres">
      <dgm:prSet presAssocID="{CE3F8696-EBE6-E44C-A8F2-C74B72819174}" presName="horz1" presStyleCnt="0"/>
      <dgm:spPr/>
    </dgm:pt>
    <dgm:pt modelId="{51516320-68A3-DF4C-9574-DE65DE8108EE}" type="pres">
      <dgm:prSet presAssocID="{CE3F8696-EBE6-E44C-A8F2-C74B72819174}" presName="tx1" presStyleLbl="revTx" presStyleIdx="1" presStyleCnt="3"/>
      <dgm:spPr/>
    </dgm:pt>
    <dgm:pt modelId="{ABC4FCBE-2CF1-3B49-974D-33265BFC8581}" type="pres">
      <dgm:prSet presAssocID="{CE3F8696-EBE6-E44C-A8F2-C74B72819174}" presName="vert1" presStyleCnt="0"/>
      <dgm:spPr/>
    </dgm:pt>
    <dgm:pt modelId="{A1B5EF45-776E-CF43-9A01-EC27DE271B23}" type="pres">
      <dgm:prSet presAssocID="{75FF04EC-7215-A34D-8158-7C05405758EE}" presName="thickLine" presStyleLbl="alignNode1" presStyleIdx="2" presStyleCnt="3"/>
      <dgm:spPr/>
    </dgm:pt>
    <dgm:pt modelId="{79215F38-246F-194C-B945-73F1E25989FE}" type="pres">
      <dgm:prSet presAssocID="{75FF04EC-7215-A34D-8158-7C05405758EE}" presName="horz1" presStyleCnt="0"/>
      <dgm:spPr/>
    </dgm:pt>
    <dgm:pt modelId="{722809A4-EDCC-674F-9EC1-9181C6212558}" type="pres">
      <dgm:prSet presAssocID="{75FF04EC-7215-A34D-8158-7C05405758EE}" presName="tx1" presStyleLbl="revTx" presStyleIdx="2" presStyleCnt="3"/>
      <dgm:spPr/>
    </dgm:pt>
    <dgm:pt modelId="{42FD7865-AD9E-1D4D-AE86-A4CDC5E20BC9}" type="pres">
      <dgm:prSet presAssocID="{75FF04EC-7215-A34D-8158-7C05405758EE}" presName="vert1" presStyleCnt="0"/>
      <dgm:spPr/>
    </dgm:pt>
  </dgm:ptLst>
  <dgm:cxnLst>
    <dgm:cxn modelId="{2E64FFE3-0FA4-4F48-B6A2-971D012889EF}" srcId="{C6115A82-07AA-5543-8391-01C92BE9E7DB}" destId="{CE3F8696-EBE6-E44C-A8F2-C74B72819174}" srcOrd="1" destOrd="0" parTransId="{4DF496DF-EB94-3B46-A0FD-D8CAB179A406}" sibTransId="{A437FAD7-A3D0-5E44-A970-DF2F4C7DE8EE}"/>
    <dgm:cxn modelId="{ED62B0BA-FE4C-3347-8C52-7F8FF77E858A}" type="presOf" srcId="{C6115A82-07AA-5543-8391-01C92BE9E7DB}" destId="{A2667BA4-795A-5341-A493-1335B399075E}" srcOrd="0" destOrd="0" presId="urn:microsoft.com/office/officeart/2008/layout/LinedList"/>
    <dgm:cxn modelId="{C3B10055-02E8-8542-B6A7-DC23A7E0D2E8}" type="presOf" srcId="{75FF04EC-7215-A34D-8158-7C05405758EE}" destId="{722809A4-EDCC-674F-9EC1-9181C6212558}" srcOrd="0" destOrd="0" presId="urn:microsoft.com/office/officeart/2008/layout/LinedList"/>
    <dgm:cxn modelId="{81B07DCD-21B5-7341-ABEF-8F593B072A5A}" type="presOf" srcId="{CE3F8696-EBE6-E44C-A8F2-C74B72819174}" destId="{51516320-68A3-DF4C-9574-DE65DE8108EE}" srcOrd="0" destOrd="0" presId="urn:microsoft.com/office/officeart/2008/layout/LinedList"/>
    <dgm:cxn modelId="{611BF61C-7A9D-E34D-8C61-E0A0F79C8B4D}" type="presOf" srcId="{B469D3E0-CC4D-4C4E-8C1A-4BBD9BF64C2F}" destId="{38544F16-AAD9-7948-8FE4-ECBF816CD05E}" srcOrd="0" destOrd="0" presId="urn:microsoft.com/office/officeart/2008/layout/LinedList"/>
    <dgm:cxn modelId="{6F791B6B-6C99-3646-83CF-C10A2DD3AE54}" srcId="{C6115A82-07AA-5543-8391-01C92BE9E7DB}" destId="{B469D3E0-CC4D-4C4E-8C1A-4BBD9BF64C2F}" srcOrd="0" destOrd="0" parTransId="{DB806D0C-E8A8-0F4F-AA18-E17003158A07}" sibTransId="{CEC7BBEE-9DEF-624B-9538-03A91C3E8FBE}"/>
    <dgm:cxn modelId="{E7D56EB3-149B-754E-8CC4-803A17E0BC4D}" srcId="{C6115A82-07AA-5543-8391-01C92BE9E7DB}" destId="{75FF04EC-7215-A34D-8158-7C05405758EE}" srcOrd="2" destOrd="0" parTransId="{6368C9E4-B4E6-C142-9032-090FCA5D060B}" sibTransId="{73614BEC-88E7-9C4B-9178-CF18E841F349}"/>
    <dgm:cxn modelId="{348B187A-7DC4-264A-A5B5-D51534239FFF}" type="presParOf" srcId="{A2667BA4-795A-5341-A493-1335B399075E}" destId="{423E4AA5-69FD-4041-9EFD-4F7839FC0E05}" srcOrd="0" destOrd="0" presId="urn:microsoft.com/office/officeart/2008/layout/LinedList"/>
    <dgm:cxn modelId="{CE119CE1-352C-B245-8A39-D3BB7172461F}" type="presParOf" srcId="{A2667BA4-795A-5341-A493-1335B399075E}" destId="{2D92D3B8-D05B-EF4E-B19B-C93D82BC4A15}" srcOrd="1" destOrd="0" presId="urn:microsoft.com/office/officeart/2008/layout/LinedList"/>
    <dgm:cxn modelId="{79949B90-E775-4C4C-BDC0-3B1E73363CB3}" type="presParOf" srcId="{2D92D3B8-D05B-EF4E-B19B-C93D82BC4A15}" destId="{38544F16-AAD9-7948-8FE4-ECBF816CD05E}" srcOrd="0" destOrd="0" presId="urn:microsoft.com/office/officeart/2008/layout/LinedList"/>
    <dgm:cxn modelId="{7AE61453-A1F2-4C45-BDCD-3668770BA9B0}" type="presParOf" srcId="{2D92D3B8-D05B-EF4E-B19B-C93D82BC4A15}" destId="{38F1197B-F343-9D43-B345-1702E88D4790}" srcOrd="1" destOrd="0" presId="urn:microsoft.com/office/officeart/2008/layout/LinedList"/>
    <dgm:cxn modelId="{229B7C9C-0D3C-474F-9F45-EDA9B713B43E}" type="presParOf" srcId="{A2667BA4-795A-5341-A493-1335B399075E}" destId="{0ED089AF-FC56-2E4A-ADA3-60EC5952E5C4}" srcOrd="2" destOrd="0" presId="urn:microsoft.com/office/officeart/2008/layout/LinedList"/>
    <dgm:cxn modelId="{1A30F02A-0540-714B-A28D-42226BEAFEE3}" type="presParOf" srcId="{A2667BA4-795A-5341-A493-1335B399075E}" destId="{A42E17FB-B038-EF47-AC04-0A5307CE2E18}" srcOrd="3" destOrd="0" presId="urn:microsoft.com/office/officeart/2008/layout/LinedList"/>
    <dgm:cxn modelId="{73E78FA2-7662-0B41-A6D7-4DEFB93CCE78}" type="presParOf" srcId="{A42E17FB-B038-EF47-AC04-0A5307CE2E18}" destId="{51516320-68A3-DF4C-9574-DE65DE8108EE}" srcOrd="0" destOrd="0" presId="urn:microsoft.com/office/officeart/2008/layout/LinedList"/>
    <dgm:cxn modelId="{DAE6F64F-3070-5E49-A384-2C3BFA759AF4}" type="presParOf" srcId="{A42E17FB-B038-EF47-AC04-0A5307CE2E18}" destId="{ABC4FCBE-2CF1-3B49-974D-33265BFC8581}" srcOrd="1" destOrd="0" presId="urn:microsoft.com/office/officeart/2008/layout/LinedList"/>
    <dgm:cxn modelId="{CBE9A142-9AAB-A64E-9735-64BD29E9E1B1}" type="presParOf" srcId="{A2667BA4-795A-5341-A493-1335B399075E}" destId="{A1B5EF45-776E-CF43-9A01-EC27DE271B23}" srcOrd="4" destOrd="0" presId="urn:microsoft.com/office/officeart/2008/layout/LinedList"/>
    <dgm:cxn modelId="{BA67F9FC-F519-EB41-AB6B-4EC792683531}" type="presParOf" srcId="{A2667BA4-795A-5341-A493-1335B399075E}" destId="{79215F38-246F-194C-B945-73F1E25989FE}" srcOrd="5" destOrd="0" presId="urn:microsoft.com/office/officeart/2008/layout/LinedList"/>
    <dgm:cxn modelId="{F24EFFE0-55BF-6C41-AE1F-3B387BE2B7DE}" type="presParOf" srcId="{79215F38-246F-194C-B945-73F1E25989FE}" destId="{722809A4-EDCC-674F-9EC1-9181C6212558}" srcOrd="0" destOrd="0" presId="urn:microsoft.com/office/officeart/2008/layout/LinedList"/>
    <dgm:cxn modelId="{245CD3E7-CA33-3D46-BD65-88CB4F4BBFF5}" type="presParOf" srcId="{79215F38-246F-194C-B945-73F1E25989FE}" destId="{42FD7865-AD9E-1D4D-AE86-A4CDC5E20B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C2E126-AC0B-B449-B108-1657BE147EEA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3528C4-FA8B-1B43-BFAB-3CE0343FF3AD}">
      <dgm:prSet/>
      <dgm:spPr/>
      <dgm:t>
        <a:bodyPr/>
        <a:lstStyle/>
        <a:p>
          <a:pPr rtl="0"/>
          <a:r>
            <a:rPr lang="en-US" dirty="0" smtClean="0"/>
            <a:t>Increase Mission Reliability – Incorporate water tight electrical connections and hardened (drive) track links.</a:t>
          </a:r>
          <a:endParaRPr lang="en-US" dirty="0"/>
        </a:p>
      </dgm:t>
    </dgm:pt>
    <dgm:pt modelId="{23B076BC-D6A2-074B-BF28-6BEC7FE15587}" type="parTrans" cxnId="{4723DD12-8A8A-E84A-901F-FDDCADBD4633}">
      <dgm:prSet/>
      <dgm:spPr/>
      <dgm:t>
        <a:bodyPr/>
        <a:lstStyle/>
        <a:p>
          <a:endParaRPr lang="en-US"/>
        </a:p>
      </dgm:t>
    </dgm:pt>
    <dgm:pt modelId="{015F9DB6-8917-E14B-A479-E8676C55F7D8}" type="sibTrans" cxnId="{4723DD12-8A8A-E84A-901F-FDDCADBD4633}">
      <dgm:prSet/>
      <dgm:spPr/>
      <dgm:t>
        <a:bodyPr/>
        <a:lstStyle/>
        <a:p>
          <a:endParaRPr lang="en-US"/>
        </a:p>
      </dgm:t>
    </dgm:pt>
    <dgm:pt modelId="{0F5C6F6D-0DFD-7E45-99BE-7F0C8E7BF34C}">
      <dgm:prSet/>
      <dgm:spPr/>
      <dgm:t>
        <a:bodyPr/>
        <a:lstStyle/>
        <a:p>
          <a:pPr rtl="0"/>
          <a:r>
            <a:rPr lang="en-US" smtClean="0"/>
            <a:t>Decrease DRM Elapsed time – Incorporate  high speed drive train, faster computing hardware and higher sensitivity sensor system</a:t>
          </a:r>
          <a:endParaRPr lang="en-US"/>
        </a:p>
      </dgm:t>
    </dgm:pt>
    <dgm:pt modelId="{FE178717-1FA1-1543-A5DF-791F17804444}" type="parTrans" cxnId="{FE79B25D-DDBD-D544-9B19-A872A6045A98}">
      <dgm:prSet/>
      <dgm:spPr/>
      <dgm:t>
        <a:bodyPr/>
        <a:lstStyle/>
        <a:p>
          <a:endParaRPr lang="en-US"/>
        </a:p>
      </dgm:t>
    </dgm:pt>
    <dgm:pt modelId="{79F82906-723B-F64F-BC89-C255EA307E22}" type="sibTrans" cxnId="{FE79B25D-DDBD-D544-9B19-A872A6045A98}">
      <dgm:prSet/>
      <dgm:spPr/>
      <dgm:t>
        <a:bodyPr/>
        <a:lstStyle/>
        <a:p>
          <a:endParaRPr lang="en-US"/>
        </a:p>
      </dgm:t>
    </dgm:pt>
    <dgm:pt modelId="{5E32B1E9-30A0-E94D-84B7-4CE0D970DE73}" type="pres">
      <dgm:prSet presAssocID="{2EC2E126-AC0B-B449-B108-1657BE147EEA}" presName="vert0" presStyleCnt="0">
        <dgm:presLayoutVars>
          <dgm:dir/>
          <dgm:animOne val="branch"/>
          <dgm:animLvl val="lvl"/>
        </dgm:presLayoutVars>
      </dgm:prSet>
      <dgm:spPr/>
    </dgm:pt>
    <dgm:pt modelId="{F49B7CB0-02EC-9B48-95BF-0D56698F992E}" type="pres">
      <dgm:prSet presAssocID="{EA3528C4-FA8B-1B43-BFAB-3CE0343FF3AD}" presName="thickLine" presStyleLbl="alignNode1" presStyleIdx="0" presStyleCnt="2"/>
      <dgm:spPr/>
    </dgm:pt>
    <dgm:pt modelId="{544387D0-7FFA-834E-92B8-4AB52AA5C030}" type="pres">
      <dgm:prSet presAssocID="{EA3528C4-FA8B-1B43-BFAB-3CE0343FF3AD}" presName="horz1" presStyleCnt="0"/>
      <dgm:spPr/>
    </dgm:pt>
    <dgm:pt modelId="{71024D88-1AEB-6B45-B78C-7CAD7E8B6442}" type="pres">
      <dgm:prSet presAssocID="{EA3528C4-FA8B-1B43-BFAB-3CE0343FF3AD}" presName="tx1" presStyleLbl="revTx" presStyleIdx="0" presStyleCnt="2" custLinFactNeighborY="-11515"/>
      <dgm:spPr/>
    </dgm:pt>
    <dgm:pt modelId="{83B40075-7B78-5F4D-86E6-EB88A65DC9CE}" type="pres">
      <dgm:prSet presAssocID="{EA3528C4-FA8B-1B43-BFAB-3CE0343FF3AD}" presName="vert1" presStyleCnt="0"/>
      <dgm:spPr/>
    </dgm:pt>
    <dgm:pt modelId="{3B2D3CC5-6980-024B-BB63-9E24750DAE10}" type="pres">
      <dgm:prSet presAssocID="{0F5C6F6D-0DFD-7E45-99BE-7F0C8E7BF34C}" presName="thickLine" presStyleLbl="alignNode1" presStyleIdx="1" presStyleCnt="2"/>
      <dgm:spPr/>
    </dgm:pt>
    <dgm:pt modelId="{F16A662E-F498-3345-AE4E-CC5BBAA76B93}" type="pres">
      <dgm:prSet presAssocID="{0F5C6F6D-0DFD-7E45-99BE-7F0C8E7BF34C}" presName="horz1" presStyleCnt="0"/>
      <dgm:spPr/>
    </dgm:pt>
    <dgm:pt modelId="{4F9F1165-4A21-D943-95BB-BC5E3F816779}" type="pres">
      <dgm:prSet presAssocID="{0F5C6F6D-0DFD-7E45-99BE-7F0C8E7BF34C}" presName="tx1" presStyleLbl="revTx" presStyleIdx="1" presStyleCnt="2"/>
      <dgm:spPr/>
    </dgm:pt>
    <dgm:pt modelId="{282E1160-529C-4744-9F18-F540AFD956DC}" type="pres">
      <dgm:prSet presAssocID="{0F5C6F6D-0DFD-7E45-99BE-7F0C8E7BF34C}" presName="vert1" presStyleCnt="0"/>
      <dgm:spPr/>
    </dgm:pt>
  </dgm:ptLst>
  <dgm:cxnLst>
    <dgm:cxn modelId="{FE79B25D-DDBD-D544-9B19-A872A6045A98}" srcId="{2EC2E126-AC0B-B449-B108-1657BE147EEA}" destId="{0F5C6F6D-0DFD-7E45-99BE-7F0C8E7BF34C}" srcOrd="1" destOrd="0" parTransId="{FE178717-1FA1-1543-A5DF-791F17804444}" sibTransId="{79F82906-723B-F64F-BC89-C255EA307E22}"/>
    <dgm:cxn modelId="{D7A5F471-940B-8F46-9C30-1FDCCB8FB957}" type="presOf" srcId="{2EC2E126-AC0B-B449-B108-1657BE147EEA}" destId="{5E32B1E9-30A0-E94D-84B7-4CE0D970DE73}" srcOrd="0" destOrd="0" presId="urn:microsoft.com/office/officeart/2008/layout/LinedList"/>
    <dgm:cxn modelId="{4723DD12-8A8A-E84A-901F-FDDCADBD4633}" srcId="{2EC2E126-AC0B-B449-B108-1657BE147EEA}" destId="{EA3528C4-FA8B-1B43-BFAB-3CE0343FF3AD}" srcOrd="0" destOrd="0" parTransId="{23B076BC-D6A2-074B-BF28-6BEC7FE15587}" sibTransId="{015F9DB6-8917-E14B-A479-E8676C55F7D8}"/>
    <dgm:cxn modelId="{B5F21C97-1E16-F848-96D0-38B5A9BD1EB1}" type="presOf" srcId="{EA3528C4-FA8B-1B43-BFAB-3CE0343FF3AD}" destId="{71024D88-1AEB-6B45-B78C-7CAD7E8B6442}" srcOrd="0" destOrd="0" presId="urn:microsoft.com/office/officeart/2008/layout/LinedList"/>
    <dgm:cxn modelId="{7E45ACD1-7376-C54C-9F2E-6EC4F353F0DE}" type="presOf" srcId="{0F5C6F6D-0DFD-7E45-99BE-7F0C8E7BF34C}" destId="{4F9F1165-4A21-D943-95BB-BC5E3F816779}" srcOrd="0" destOrd="0" presId="urn:microsoft.com/office/officeart/2008/layout/LinedList"/>
    <dgm:cxn modelId="{E4274C29-3A4C-4E47-AA89-A10EE9F0E975}" type="presParOf" srcId="{5E32B1E9-30A0-E94D-84B7-4CE0D970DE73}" destId="{F49B7CB0-02EC-9B48-95BF-0D56698F992E}" srcOrd="0" destOrd="0" presId="urn:microsoft.com/office/officeart/2008/layout/LinedList"/>
    <dgm:cxn modelId="{2E48F1C6-E2A8-9F40-9497-A6DDC560F33B}" type="presParOf" srcId="{5E32B1E9-30A0-E94D-84B7-4CE0D970DE73}" destId="{544387D0-7FFA-834E-92B8-4AB52AA5C030}" srcOrd="1" destOrd="0" presId="urn:microsoft.com/office/officeart/2008/layout/LinedList"/>
    <dgm:cxn modelId="{BC4F25E5-3C28-8048-8F52-6A1ADD414C83}" type="presParOf" srcId="{544387D0-7FFA-834E-92B8-4AB52AA5C030}" destId="{71024D88-1AEB-6B45-B78C-7CAD7E8B6442}" srcOrd="0" destOrd="0" presId="urn:microsoft.com/office/officeart/2008/layout/LinedList"/>
    <dgm:cxn modelId="{5DD2BE06-3848-AD45-BF6F-74A197BE4EAE}" type="presParOf" srcId="{544387D0-7FFA-834E-92B8-4AB52AA5C030}" destId="{83B40075-7B78-5F4D-86E6-EB88A65DC9CE}" srcOrd="1" destOrd="0" presId="urn:microsoft.com/office/officeart/2008/layout/LinedList"/>
    <dgm:cxn modelId="{D3981998-66BC-B748-81C7-BC76CD6C3F39}" type="presParOf" srcId="{5E32B1E9-30A0-E94D-84B7-4CE0D970DE73}" destId="{3B2D3CC5-6980-024B-BB63-9E24750DAE10}" srcOrd="2" destOrd="0" presId="urn:microsoft.com/office/officeart/2008/layout/LinedList"/>
    <dgm:cxn modelId="{3A47FFE9-C304-5F49-887D-34EA59A27B1C}" type="presParOf" srcId="{5E32B1E9-30A0-E94D-84B7-4CE0D970DE73}" destId="{F16A662E-F498-3345-AE4E-CC5BBAA76B93}" srcOrd="3" destOrd="0" presId="urn:microsoft.com/office/officeart/2008/layout/LinedList"/>
    <dgm:cxn modelId="{71490832-E55A-1D4A-BC31-42AD651E9273}" type="presParOf" srcId="{F16A662E-F498-3345-AE4E-CC5BBAA76B93}" destId="{4F9F1165-4A21-D943-95BB-BC5E3F816779}" srcOrd="0" destOrd="0" presId="urn:microsoft.com/office/officeart/2008/layout/LinedList"/>
    <dgm:cxn modelId="{9CF6FC38-E50B-CC46-8511-2716A9D4273B}" type="presParOf" srcId="{F16A662E-F498-3345-AE4E-CC5BBAA76B93}" destId="{282E1160-529C-4744-9F18-F540AFD956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E902-2F58-7642-901B-9A8CEA1ADF5C}">
      <dsp:nvSpPr>
        <dsp:cNvPr id="0" name=""/>
        <dsp:cNvSpPr/>
      </dsp:nvSpPr>
      <dsp:spPr>
        <a:xfrm>
          <a:off x="0" y="3635673"/>
          <a:ext cx="7924800" cy="4771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Conclusion and Recommendation</a:t>
          </a:r>
          <a:endParaRPr lang="en-US" sz="1600" kern="1200"/>
        </a:p>
      </dsp:txBody>
      <dsp:txXfrm>
        <a:off x="0" y="3635673"/>
        <a:ext cx="7924800" cy="477180"/>
      </dsp:txXfrm>
    </dsp:sp>
    <dsp:sp modelId="{D879A591-7138-C749-8A50-527F9D0ECA93}">
      <dsp:nvSpPr>
        <dsp:cNvPr id="0" name=""/>
        <dsp:cNvSpPr/>
      </dsp:nvSpPr>
      <dsp:spPr>
        <a:xfrm rot="10800000">
          <a:off x="0" y="2908928"/>
          <a:ext cx="7924800" cy="733903"/>
        </a:xfrm>
        <a:prstGeom prst="upArrowCallout">
          <a:avLst/>
        </a:prstGeom>
        <a:gradFill rotWithShape="0">
          <a:gsLst>
            <a:gs pos="0">
              <a:schemeClr val="accent4">
                <a:hueOff val="1882662"/>
                <a:satOff val="-4655"/>
                <a:lumOff val="-2471"/>
                <a:alphaOff val="0"/>
                <a:shade val="85000"/>
              </a:schemeClr>
            </a:gs>
            <a:gs pos="100000">
              <a:schemeClr val="accent4">
                <a:hueOff val="1882662"/>
                <a:satOff val="-4655"/>
                <a:lumOff val="-2471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Trade-offs and System Selection</a:t>
          </a:r>
          <a:endParaRPr lang="en-US" sz="1600" kern="1200"/>
        </a:p>
      </dsp:txBody>
      <dsp:txXfrm rot="10800000">
        <a:off x="0" y="2908928"/>
        <a:ext cx="7924800" cy="476868"/>
      </dsp:txXfrm>
    </dsp:sp>
    <dsp:sp modelId="{0894CDEC-E515-6B4F-9B30-2B4FC25BC175}">
      <dsp:nvSpPr>
        <dsp:cNvPr id="0" name=""/>
        <dsp:cNvSpPr/>
      </dsp:nvSpPr>
      <dsp:spPr>
        <a:xfrm rot="10800000">
          <a:off x="0" y="2182182"/>
          <a:ext cx="7924800" cy="733903"/>
        </a:xfrm>
        <a:prstGeom prst="upArrowCallout">
          <a:avLst/>
        </a:prstGeom>
        <a:gradFill rotWithShape="0">
          <a:gsLst>
            <a:gs pos="0">
              <a:schemeClr val="accent4">
                <a:hueOff val="3765325"/>
                <a:satOff val="-9310"/>
                <a:lumOff val="-4941"/>
                <a:alphaOff val="0"/>
                <a:shade val="85000"/>
              </a:schemeClr>
            </a:gs>
            <a:gs pos="100000">
              <a:schemeClr val="accent4">
                <a:hueOff val="3765325"/>
                <a:satOff val="-9310"/>
                <a:lumOff val="-4941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Overall Measures of Effectiveness (OMOE) and Risk Analyses</a:t>
          </a:r>
          <a:endParaRPr lang="en-US" sz="1600" kern="1200"/>
        </a:p>
      </dsp:txBody>
      <dsp:txXfrm rot="10800000">
        <a:off x="0" y="2182182"/>
        <a:ext cx="7924800" cy="476868"/>
      </dsp:txXfrm>
    </dsp:sp>
    <dsp:sp modelId="{32AEE1F2-F8A6-364D-922B-84E6B0DBC05F}">
      <dsp:nvSpPr>
        <dsp:cNvPr id="0" name=""/>
        <dsp:cNvSpPr/>
      </dsp:nvSpPr>
      <dsp:spPr>
        <a:xfrm rot="10800000">
          <a:off x="0" y="1455437"/>
          <a:ext cx="7924800" cy="733903"/>
        </a:xfrm>
        <a:prstGeom prst="upArrowCallout">
          <a:avLst/>
        </a:prstGeom>
        <a:gradFill rotWithShape="0">
          <a:gsLst>
            <a:gs pos="0">
              <a:schemeClr val="accent4">
                <a:hueOff val="5647987"/>
                <a:satOff val="-13966"/>
                <a:lumOff val="-7412"/>
                <a:alphaOff val="0"/>
                <a:shade val="85000"/>
              </a:schemeClr>
            </a:gs>
            <a:gs pos="100000">
              <a:schemeClr val="accent4">
                <a:hueOff val="5647987"/>
                <a:satOff val="-13966"/>
                <a:lumOff val="-7412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Cost Analysis</a:t>
          </a:r>
          <a:endParaRPr lang="en-US" sz="1600" kern="1200"/>
        </a:p>
      </dsp:txBody>
      <dsp:txXfrm rot="10800000">
        <a:off x="0" y="1455437"/>
        <a:ext cx="7924800" cy="476868"/>
      </dsp:txXfrm>
    </dsp:sp>
    <dsp:sp modelId="{B30373E3-BDC5-1D4B-A2F3-39DD9AE4A1E7}">
      <dsp:nvSpPr>
        <dsp:cNvPr id="0" name=""/>
        <dsp:cNvSpPr/>
      </dsp:nvSpPr>
      <dsp:spPr>
        <a:xfrm rot="10800000">
          <a:off x="0" y="728691"/>
          <a:ext cx="7924800" cy="733903"/>
        </a:xfrm>
        <a:prstGeom prst="upArrowCallout">
          <a:avLst/>
        </a:prstGeom>
        <a:gradFill rotWithShape="0">
          <a:gsLst>
            <a:gs pos="0">
              <a:schemeClr val="accent4">
                <a:hueOff val="7530649"/>
                <a:satOff val="-18621"/>
                <a:lumOff val="-9882"/>
                <a:alphaOff val="0"/>
                <a:shade val="85000"/>
              </a:schemeClr>
            </a:gs>
            <a:gs pos="100000">
              <a:schemeClr val="accent4">
                <a:hueOff val="7530649"/>
                <a:satOff val="-18621"/>
                <a:lumOff val="-9882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Test and Evaluation (T &amp; E)</a:t>
          </a:r>
          <a:endParaRPr lang="en-US" sz="1600" kern="1200"/>
        </a:p>
      </dsp:txBody>
      <dsp:txXfrm rot="10800000">
        <a:off x="0" y="728691"/>
        <a:ext cx="7924800" cy="476868"/>
      </dsp:txXfrm>
    </dsp:sp>
    <dsp:sp modelId="{C2AF3C7F-CA3C-FC46-BBE3-4275DFE66AC1}">
      <dsp:nvSpPr>
        <dsp:cNvPr id="0" name=""/>
        <dsp:cNvSpPr/>
      </dsp:nvSpPr>
      <dsp:spPr>
        <a:xfrm rot="10800000">
          <a:off x="0" y="0"/>
          <a:ext cx="7924800" cy="733903"/>
        </a:xfrm>
        <a:prstGeom prst="upArrowCallout">
          <a:avLst/>
        </a:prstGeom>
        <a:gradFill rotWithShape="0">
          <a:gsLst>
            <a:gs pos="0">
              <a:schemeClr val="accent4">
                <a:hueOff val="9413311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1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Requirements Analysis</a:t>
          </a:r>
          <a:endParaRPr lang="en-US" sz="1600" kern="1200"/>
        </a:p>
      </dsp:txBody>
      <dsp:txXfrm rot="10800000">
        <a:off x="0" y="0"/>
        <a:ext cx="7924800" cy="476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B3520-3698-3D43-B68A-4FAB15105989}">
      <dsp:nvSpPr>
        <dsp:cNvPr id="0" name=""/>
        <dsp:cNvSpPr/>
      </dsp:nvSpPr>
      <dsp:spPr>
        <a:xfrm>
          <a:off x="385018" y="1637"/>
          <a:ext cx="1663898" cy="998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Systems Engineering Experts, Inc. (SEE, Inc.)</a:t>
          </a:r>
          <a:endParaRPr lang="en-US" sz="1300" kern="1200"/>
        </a:p>
      </dsp:txBody>
      <dsp:txXfrm>
        <a:off x="385018" y="1637"/>
        <a:ext cx="1663898" cy="998339"/>
      </dsp:txXfrm>
    </dsp:sp>
    <dsp:sp modelId="{F078812B-D492-0A44-A4D8-EF42602303E4}">
      <dsp:nvSpPr>
        <dsp:cNvPr id="0" name=""/>
        <dsp:cNvSpPr/>
      </dsp:nvSpPr>
      <dsp:spPr>
        <a:xfrm>
          <a:off x="2215306" y="1637"/>
          <a:ext cx="1663898" cy="9983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Testers-R-Us (responsible for testing the prototype against requirements)</a:t>
          </a:r>
          <a:endParaRPr lang="en-US" sz="1300" kern="1200"/>
        </a:p>
      </dsp:txBody>
      <dsp:txXfrm>
        <a:off x="2215306" y="1637"/>
        <a:ext cx="1663898" cy="998339"/>
      </dsp:txXfrm>
    </dsp:sp>
    <dsp:sp modelId="{DC187D0D-1CCF-5446-8D53-AB51C6BD573E}">
      <dsp:nvSpPr>
        <dsp:cNvPr id="0" name=""/>
        <dsp:cNvSpPr/>
      </dsp:nvSpPr>
      <dsp:spPr>
        <a:xfrm>
          <a:off x="4045594" y="1637"/>
          <a:ext cx="1663898" cy="998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Contracting Companies (competing in advanced development prototype competition)</a:t>
          </a:r>
          <a:endParaRPr lang="en-US" sz="1300" kern="1200"/>
        </a:p>
      </dsp:txBody>
      <dsp:txXfrm>
        <a:off x="4045594" y="1637"/>
        <a:ext cx="1663898" cy="998339"/>
      </dsp:txXfrm>
    </dsp:sp>
    <dsp:sp modelId="{81436A34-85CA-D24F-B9A1-0A11AFD1DFEB}">
      <dsp:nvSpPr>
        <dsp:cNvPr id="0" name=""/>
        <dsp:cNvSpPr/>
      </dsp:nvSpPr>
      <dsp:spPr>
        <a:xfrm>
          <a:off x="5875883" y="1637"/>
          <a:ext cx="1663898" cy="9983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Warfighter (the end user)</a:t>
          </a:r>
          <a:endParaRPr lang="en-US" sz="1300" kern="1200"/>
        </a:p>
      </dsp:txBody>
      <dsp:txXfrm>
        <a:off x="5875883" y="1637"/>
        <a:ext cx="1663898" cy="998339"/>
      </dsp:txXfrm>
    </dsp:sp>
    <dsp:sp modelId="{BC98FAEC-1171-7E46-A50E-9A331638C100}">
      <dsp:nvSpPr>
        <dsp:cNvPr id="0" name=""/>
        <dsp:cNvSpPr/>
      </dsp:nvSpPr>
      <dsp:spPr>
        <a:xfrm>
          <a:off x="385018" y="1166366"/>
          <a:ext cx="1663898" cy="9983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Taxpayer (financial support)</a:t>
          </a:r>
          <a:endParaRPr lang="en-US" sz="1300" kern="1200"/>
        </a:p>
      </dsp:txBody>
      <dsp:txXfrm>
        <a:off x="385018" y="1166366"/>
        <a:ext cx="1663898" cy="998339"/>
      </dsp:txXfrm>
    </dsp:sp>
    <dsp:sp modelId="{CD02D89B-EA2A-314C-A77D-8A596A4BEA2B}">
      <dsp:nvSpPr>
        <dsp:cNvPr id="0" name=""/>
        <dsp:cNvSpPr/>
      </dsp:nvSpPr>
      <dsp:spPr>
        <a:xfrm>
          <a:off x="2215306" y="1166366"/>
          <a:ext cx="1663898" cy="998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Congress (budget approval)</a:t>
          </a:r>
          <a:endParaRPr lang="en-US" sz="1300" kern="1200"/>
        </a:p>
      </dsp:txBody>
      <dsp:txXfrm>
        <a:off x="2215306" y="1166366"/>
        <a:ext cx="1663898" cy="998339"/>
      </dsp:txXfrm>
    </dsp:sp>
    <dsp:sp modelId="{4F5D7147-94BE-CB45-8E4B-4F23F6A4C397}">
      <dsp:nvSpPr>
        <dsp:cNvPr id="0" name=""/>
        <dsp:cNvSpPr/>
      </dsp:nvSpPr>
      <dsp:spPr>
        <a:xfrm>
          <a:off x="4045594" y="1166366"/>
          <a:ext cx="1663898" cy="9983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PEO-IED (where our IPT works)</a:t>
          </a:r>
          <a:endParaRPr lang="en-US" sz="1300" kern="1200"/>
        </a:p>
      </dsp:txBody>
      <dsp:txXfrm>
        <a:off x="4045594" y="1166366"/>
        <a:ext cx="1663898" cy="998339"/>
      </dsp:txXfrm>
    </dsp:sp>
    <dsp:sp modelId="{4B785924-73BA-A840-A933-AC4AA5E1B5D7}">
      <dsp:nvSpPr>
        <dsp:cNvPr id="0" name=""/>
        <dsp:cNvSpPr/>
      </dsp:nvSpPr>
      <dsp:spPr>
        <a:xfrm>
          <a:off x="5875883" y="1166366"/>
          <a:ext cx="1663898" cy="998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Lego, Inc. (manufactures a critical component used to create METAL-V)</a:t>
          </a:r>
          <a:endParaRPr lang="en-US" sz="1300" kern="1200"/>
        </a:p>
      </dsp:txBody>
      <dsp:txXfrm>
        <a:off x="5875883" y="1166366"/>
        <a:ext cx="1663898" cy="998339"/>
      </dsp:txXfrm>
    </dsp:sp>
    <dsp:sp modelId="{F91037D7-B4E0-6748-BE3C-C58D46894DCE}">
      <dsp:nvSpPr>
        <dsp:cNvPr id="0" name=""/>
        <dsp:cNvSpPr/>
      </dsp:nvSpPr>
      <dsp:spPr>
        <a:xfrm>
          <a:off x="385018" y="2331094"/>
          <a:ext cx="1663898" cy="9983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PEO C3T</a:t>
          </a:r>
          <a:endParaRPr lang="en-US" sz="1300" kern="1200"/>
        </a:p>
      </dsp:txBody>
      <dsp:txXfrm>
        <a:off x="385018" y="2331094"/>
        <a:ext cx="1663898" cy="998339"/>
      </dsp:txXfrm>
    </dsp:sp>
    <dsp:sp modelId="{35160571-E1CC-9845-A234-9692AAC0CA2D}">
      <dsp:nvSpPr>
        <dsp:cNvPr id="0" name=""/>
        <dsp:cNvSpPr/>
      </dsp:nvSpPr>
      <dsp:spPr>
        <a:xfrm>
          <a:off x="2215306" y="2331094"/>
          <a:ext cx="1663898" cy="9983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PM Mission Command</a:t>
          </a:r>
          <a:endParaRPr lang="en-US" sz="1300" kern="1200"/>
        </a:p>
      </dsp:txBody>
      <dsp:txXfrm>
        <a:off x="2215306" y="2331094"/>
        <a:ext cx="1663898" cy="998339"/>
      </dsp:txXfrm>
    </dsp:sp>
    <dsp:sp modelId="{1FF9361F-B0E5-8040-8D3F-9688A4C8ADFE}">
      <dsp:nvSpPr>
        <dsp:cNvPr id="0" name=""/>
        <dsp:cNvSpPr/>
      </dsp:nvSpPr>
      <dsp:spPr>
        <a:xfrm>
          <a:off x="4045594" y="2331094"/>
          <a:ext cx="1663898" cy="998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Tank Automotive Research, Development and Engineering Center (TARDEC)</a:t>
          </a:r>
          <a:endParaRPr lang="en-US" sz="1300" kern="1200"/>
        </a:p>
      </dsp:txBody>
      <dsp:txXfrm>
        <a:off x="4045594" y="2331094"/>
        <a:ext cx="1663898" cy="998339"/>
      </dsp:txXfrm>
    </dsp:sp>
    <dsp:sp modelId="{9A376C8B-88DF-C945-99F1-A50B0104566F}">
      <dsp:nvSpPr>
        <dsp:cNvPr id="0" name=""/>
        <dsp:cNvSpPr/>
      </dsp:nvSpPr>
      <dsp:spPr>
        <a:xfrm>
          <a:off x="5875883" y="2331094"/>
          <a:ext cx="1663898" cy="9983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Project Manager Close Combat Systems (PM CCS)</a:t>
          </a:r>
          <a:endParaRPr lang="en-US" sz="1300" kern="1200"/>
        </a:p>
      </dsp:txBody>
      <dsp:txXfrm>
        <a:off x="5875883" y="2331094"/>
        <a:ext cx="1663898" cy="998339"/>
      </dsp:txXfrm>
    </dsp:sp>
    <dsp:sp modelId="{5C1C24BA-BFE2-6F46-BC19-76B317DC9D65}">
      <dsp:nvSpPr>
        <dsp:cNvPr id="0" name=""/>
        <dsp:cNvSpPr/>
      </dsp:nvSpPr>
      <dsp:spPr>
        <a:xfrm>
          <a:off x="2215306" y="3495823"/>
          <a:ext cx="1663898" cy="998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Product Manager Countermine and Explosive Ordnance Disposal (PdM CM&amp;EOD)</a:t>
          </a:r>
          <a:endParaRPr lang="en-US" sz="1300" kern="1200"/>
        </a:p>
      </dsp:txBody>
      <dsp:txXfrm>
        <a:off x="2215306" y="3495823"/>
        <a:ext cx="1663898" cy="998339"/>
      </dsp:txXfrm>
    </dsp:sp>
    <dsp:sp modelId="{F0512428-BD1E-6F4A-9BF1-4DA08C0615CA}">
      <dsp:nvSpPr>
        <dsp:cNvPr id="0" name=""/>
        <dsp:cNvSpPr/>
      </dsp:nvSpPr>
      <dsp:spPr>
        <a:xfrm>
          <a:off x="4045594" y="3495823"/>
          <a:ext cx="1663898" cy="9983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Product Manager IED Defeat/Protect Force (IEDD/PF)</a:t>
          </a:r>
          <a:endParaRPr lang="en-US" sz="1300" kern="1200"/>
        </a:p>
      </dsp:txBody>
      <dsp:txXfrm>
        <a:off x="4045594" y="3495823"/>
        <a:ext cx="1663898" cy="998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316CF-3419-B447-A3C8-3687B3755B69}">
      <dsp:nvSpPr>
        <dsp:cNvPr id="0" name=""/>
        <dsp:cNvSpPr/>
      </dsp:nvSpPr>
      <dsp:spPr>
        <a:xfrm>
          <a:off x="1905000" y="0"/>
          <a:ext cx="4114800" cy="411480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9466-B459-594D-9F11-F7EEC0F9989D}">
      <dsp:nvSpPr>
        <dsp:cNvPr id="0" name=""/>
        <dsp:cNvSpPr/>
      </dsp:nvSpPr>
      <dsp:spPr>
        <a:xfrm>
          <a:off x="2295906" y="390906"/>
          <a:ext cx="1604772" cy="16047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IED Sensor</a:t>
          </a:r>
          <a:endParaRPr lang="en-US" sz="2900" kern="1200" dirty="0"/>
        </a:p>
      </dsp:txBody>
      <dsp:txXfrm>
        <a:off x="2374245" y="469245"/>
        <a:ext cx="1448094" cy="1448094"/>
      </dsp:txXfrm>
    </dsp:sp>
    <dsp:sp modelId="{FC45315C-562D-D641-9238-D42422308E23}">
      <dsp:nvSpPr>
        <dsp:cNvPr id="0" name=""/>
        <dsp:cNvSpPr/>
      </dsp:nvSpPr>
      <dsp:spPr>
        <a:xfrm>
          <a:off x="4024122" y="390906"/>
          <a:ext cx="1604772" cy="16047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Comms</a:t>
          </a:r>
          <a:endParaRPr lang="en-US" sz="2900" kern="1200" dirty="0"/>
        </a:p>
      </dsp:txBody>
      <dsp:txXfrm>
        <a:off x="4102461" y="469245"/>
        <a:ext cx="1448094" cy="1448094"/>
      </dsp:txXfrm>
    </dsp:sp>
    <dsp:sp modelId="{130D703D-0D39-FF4F-8BBD-02DFA7FE7436}">
      <dsp:nvSpPr>
        <dsp:cNvPr id="0" name=""/>
        <dsp:cNvSpPr/>
      </dsp:nvSpPr>
      <dsp:spPr>
        <a:xfrm>
          <a:off x="2295906" y="2119122"/>
          <a:ext cx="1604772" cy="16047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Chassis &amp; Drive Train</a:t>
          </a:r>
          <a:endParaRPr lang="en-US" sz="2900" kern="1200" dirty="0"/>
        </a:p>
      </dsp:txBody>
      <dsp:txXfrm>
        <a:off x="2374245" y="2197461"/>
        <a:ext cx="1448094" cy="1448094"/>
      </dsp:txXfrm>
    </dsp:sp>
    <dsp:sp modelId="{8864385E-6F31-7B4C-ADA3-6283B379B72F}">
      <dsp:nvSpPr>
        <dsp:cNvPr id="0" name=""/>
        <dsp:cNvSpPr/>
      </dsp:nvSpPr>
      <dsp:spPr>
        <a:xfrm>
          <a:off x="4024122" y="2119122"/>
          <a:ext cx="1604772" cy="16047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NXT Brick</a:t>
          </a:r>
          <a:endParaRPr lang="en-US" sz="2900" kern="1200" dirty="0"/>
        </a:p>
      </dsp:txBody>
      <dsp:txXfrm>
        <a:off x="4102461" y="2197461"/>
        <a:ext cx="1448094" cy="1448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15055-4770-8C4D-913B-610C6E78DCE8}">
      <dsp:nvSpPr>
        <dsp:cNvPr id="0" name=""/>
        <dsp:cNvSpPr/>
      </dsp:nvSpPr>
      <dsp:spPr>
        <a:xfrm>
          <a:off x="1596389" y="0"/>
          <a:ext cx="4114800" cy="4114800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D69ED-FB39-B84E-AA0A-806C1B939BB6}">
      <dsp:nvSpPr>
        <dsp:cNvPr id="0" name=""/>
        <dsp:cNvSpPr/>
      </dsp:nvSpPr>
      <dsp:spPr>
        <a:xfrm>
          <a:off x="3653789" y="411881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Mission Reliability</a:t>
          </a:r>
          <a:endParaRPr lang="en-US" sz="1500" kern="1200" dirty="0"/>
        </a:p>
      </dsp:txBody>
      <dsp:txXfrm>
        <a:off x="3671640" y="429732"/>
        <a:ext cx="2638918" cy="329968"/>
      </dsp:txXfrm>
    </dsp:sp>
    <dsp:sp modelId="{EFB5C3DD-DDA5-764A-B261-6518F64EF479}">
      <dsp:nvSpPr>
        <dsp:cNvPr id="0" name=""/>
        <dsp:cNvSpPr/>
      </dsp:nvSpPr>
      <dsp:spPr>
        <a:xfrm>
          <a:off x="3653789" y="823261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Operational Availability</a:t>
          </a:r>
          <a:endParaRPr lang="en-US" sz="1500" kern="1200" dirty="0"/>
        </a:p>
      </dsp:txBody>
      <dsp:txXfrm>
        <a:off x="3671640" y="841112"/>
        <a:ext cx="2638918" cy="329968"/>
      </dsp:txXfrm>
    </dsp:sp>
    <dsp:sp modelId="{C585A3E6-8435-1C45-B0BA-A2CB576FE7FE}">
      <dsp:nvSpPr>
        <dsp:cNvPr id="0" name=""/>
        <dsp:cNvSpPr/>
      </dsp:nvSpPr>
      <dsp:spPr>
        <a:xfrm>
          <a:off x="3653789" y="1234640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DTR Time</a:t>
          </a:r>
          <a:endParaRPr lang="en-US" sz="1500" kern="1200" dirty="0"/>
        </a:p>
      </dsp:txBody>
      <dsp:txXfrm>
        <a:off x="3671640" y="1252491"/>
        <a:ext cx="2638918" cy="329968"/>
      </dsp:txXfrm>
    </dsp:sp>
    <dsp:sp modelId="{2FC3BBDD-4A55-A947-B8E0-8AC231128A7B}">
      <dsp:nvSpPr>
        <dsp:cNvPr id="0" name=""/>
        <dsp:cNvSpPr/>
      </dsp:nvSpPr>
      <dsp:spPr>
        <a:xfrm>
          <a:off x="3653789" y="1646020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DRM Elapsed Time</a:t>
          </a:r>
          <a:endParaRPr lang="en-US" sz="1500" kern="1200" dirty="0"/>
        </a:p>
      </dsp:txBody>
      <dsp:txXfrm>
        <a:off x="3671640" y="1663871"/>
        <a:ext cx="2638918" cy="329968"/>
      </dsp:txXfrm>
    </dsp:sp>
    <dsp:sp modelId="{B3D54AD4-D3F4-FF49-8ACF-A85D2EBCF43D}">
      <dsp:nvSpPr>
        <dsp:cNvPr id="0" name=""/>
        <dsp:cNvSpPr/>
      </dsp:nvSpPr>
      <dsp:spPr>
        <a:xfrm>
          <a:off x="3653789" y="2057399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Operational Team Size</a:t>
          </a:r>
          <a:endParaRPr lang="en-US" sz="1500" kern="1200" dirty="0"/>
        </a:p>
      </dsp:txBody>
      <dsp:txXfrm>
        <a:off x="3671640" y="2075250"/>
        <a:ext cx="2638918" cy="329968"/>
      </dsp:txXfrm>
    </dsp:sp>
    <dsp:sp modelId="{90D13501-C1E0-494C-9E01-43339983F4EF}">
      <dsp:nvSpPr>
        <dsp:cNvPr id="0" name=""/>
        <dsp:cNvSpPr/>
      </dsp:nvSpPr>
      <dsp:spPr>
        <a:xfrm>
          <a:off x="3653789" y="2468779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Vehicle Weight</a:t>
          </a:r>
          <a:endParaRPr lang="en-US" sz="1500" kern="1200" dirty="0"/>
        </a:p>
      </dsp:txBody>
      <dsp:txXfrm>
        <a:off x="3671640" y="2486630"/>
        <a:ext cx="2638918" cy="329968"/>
      </dsp:txXfrm>
    </dsp:sp>
    <dsp:sp modelId="{2E1388A3-791B-E446-9EB0-E41793CC71AF}">
      <dsp:nvSpPr>
        <dsp:cNvPr id="0" name=""/>
        <dsp:cNvSpPr/>
      </dsp:nvSpPr>
      <dsp:spPr>
        <a:xfrm>
          <a:off x="3653789" y="2880159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Refueling Time</a:t>
          </a:r>
          <a:endParaRPr lang="en-US" sz="1500" kern="1200" dirty="0"/>
        </a:p>
      </dsp:txBody>
      <dsp:txXfrm>
        <a:off x="3671640" y="2898010"/>
        <a:ext cx="2638918" cy="329968"/>
      </dsp:txXfrm>
    </dsp:sp>
    <dsp:sp modelId="{01BCB169-CB38-844E-8188-968440C5F07E}">
      <dsp:nvSpPr>
        <dsp:cNvPr id="0" name=""/>
        <dsp:cNvSpPr/>
      </dsp:nvSpPr>
      <dsp:spPr>
        <a:xfrm>
          <a:off x="3653789" y="3291538"/>
          <a:ext cx="2674620" cy="3656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Life-cycle cost</a:t>
          </a:r>
          <a:endParaRPr lang="en-US" sz="1500" kern="1200" dirty="0"/>
        </a:p>
      </dsp:txBody>
      <dsp:txXfrm>
        <a:off x="3671640" y="3309389"/>
        <a:ext cx="2638918" cy="329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3171C-A303-534E-9209-94BB41F415EA}">
      <dsp:nvSpPr>
        <dsp:cNvPr id="0" name=""/>
        <dsp:cNvSpPr/>
      </dsp:nvSpPr>
      <dsp:spPr>
        <a:xfrm>
          <a:off x="0" y="492"/>
          <a:ext cx="670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CB88B4-2E9D-FD46-B8F2-F33252A99105}">
      <dsp:nvSpPr>
        <dsp:cNvPr id="0" name=""/>
        <dsp:cNvSpPr/>
      </dsp:nvSpPr>
      <dsp:spPr>
        <a:xfrm>
          <a:off x="0" y="492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have a mission reliability of at least 0.90.</a:t>
          </a:r>
          <a:endParaRPr lang="en-US" sz="1400" kern="1200"/>
        </a:p>
      </dsp:txBody>
      <dsp:txXfrm>
        <a:off x="0" y="492"/>
        <a:ext cx="6705600" cy="448623"/>
      </dsp:txXfrm>
    </dsp:sp>
    <dsp:sp modelId="{3E85B457-C160-5A42-B03C-42545FD96137}">
      <dsp:nvSpPr>
        <dsp:cNvPr id="0" name=""/>
        <dsp:cNvSpPr/>
      </dsp:nvSpPr>
      <dsp:spPr>
        <a:xfrm>
          <a:off x="0" y="449116"/>
          <a:ext cx="670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BDF739-3E05-2C48-AFB3-340DA277DDC7}">
      <dsp:nvSpPr>
        <dsp:cNvPr id="0" name=""/>
        <dsp:cNvSpPr/>
      </dsp:nvSpPr>
      <dsp:spPr>
        <a:xfrm>
          <a:off x="0" y="449116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have an operational availability of at least 0.80.</a:t>
          </a:r>
          <a:endParaRPr lang="en-US" sz="1400" kern="1200"/>
        </a:p>
      </dsp:txBody>
      <dsp:txXfrm>
        <a:off x="0" y="449116"/>
        <a:ext cx="6705600" cy="448623"/>
      </dsp:txXfrm>
    </dsp:sp>
    <dsp:sp modelId="{A4E61A12-944B-D34A-BA02-26FFF3E86CF1}">
      <dsp:nvSpPr>
        <dsp:cNvPr id="0" name=""/>
        <dsp:cNvSpPr/>
      </dsp:nvSpPr>
      <dsp:spPr>
        <a:xfrm>
          <a:off x="0" y="897740"/>
          <a:ext cx="670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1DB4-46F5-CD4D-A93A-59484A3612B0}">
      <dsp:nvSpPr>
        <dsp:cNvPr id="0" name=""/>
        <dsp:cNvSpPr/>
      </dsp:nvSpPr>
      <dsp:spPr>
        <a:xfrm>
          <a:off x="0" y="897740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indicate a false negative less than 3% of the time</a:t>
          </a:r>
          <a:endParaRPr lang="en-US" sz="1400" kern="1200"/>
        </a:p>
      </dsp:txBody>
      <dsp:txXfrm>
        <a:off x="0" y="897740"/>
        <a:ext cx="6705600" cy="448623"/>
      </dsp:txXfrm>
    </dsp:sp>
    <dsp:sp modelId="{592929AC-DDF3-EA42-9592-2106456B8BED}">
      <dsp:nvSpPr>
        <dsp:cNvPr id="0" name=""/>
        <dsp:cNvSpPr/>
      </dsp:nvSpPr>
      <dsp:spPr>
        <a:xfrm>
          <a:off x="0" y="1346364"/>
          <a:ext cx="670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7D73D8-F20B-DD4F-A9EA-0B4DBC53CBF5}">
      <dsp:nvSpPr>
        <dsp:cNvPr id="0" name=""/>
        <dsp:cNvSpPr/>
      </dsp:nvSpPr>
      <dsp:spPr>
        <a:xfrm>
          <a:off x="0" y="1346364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indicate a false positive less that 2% of the time.</a:t>
          </a:r>
          <a:endParaRPr lang="en-US" sz="1400" kern="1200"/>
        </a:p>
      </dsp:txBody>
      <dsp:txXfrm>
        <a:off x="0" y="1346364"/>
        <a:ext cx="6705600" cy="448623"/>
      </dsp:txXfrm>
    </dsp:sp>
    <dsp:sp modelId="{DF6F3B2D-64E1-9942-8DCD-58F4F6793AB1}">
      <dsp:nvSpPr>
        <dsp:cNvPr id="0" name=""/>
        <dsp:cNvSpPr/>
      </dsp:nvSpPr>
      <dsp:spPr>
        <a:xfrm>
          <a:off x="0" y="1794988"/>
          <a:ext cx="670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AB460-7986-AA43-8B02-FC7FF05500B8}">
      <dsp:nvSpPr>
        <dsp:cNvPr id="0" name=""/>
        <dsp:cNvSpPr/>
      </dsp:nvSpPr>
      <dsp:spPr>
        <a:xfrm>
          <a:off x="0" y="1794988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successfully detect and distinguish 95% of threats in a given area over a given time.</a:t>
          </a:r>
          <a:endParaRPr lang="en-US" sz="1400" kern="1200"/>
        </a:p>
      </dsp:txBody>
      <dsp:txXfrm>
        <a:off x="0" y="1794988"/>
        <a:ext cx="6705600" cy="448623"/>
      </dsp:txXfrm>
    </dsp:sp>
    <dsp:sp modelId="{4CA098BC-D5B2-9B45-9F5D-11203E63134E}">
      <dsp:nvSpPr>
        <dsp:cNvPr id="0" name=""/>
        <dsp:cNvSpPr/>
      </dsp:nvSpPr>
      <dsp:spPr>
        <a:xfrm>
          <a:off x="0" y="2243611"/>
          <a:ext cx="670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29859-F8EF-514D-A191-4010659B7E05}">
      <dsp:nvSpPr>
        <dsp:cNvPr id="0" name=""/>
        <dsp:cNvSpPr/>
      </dsp:nvSpPr>
      <dsp:spPr>
        <a:xfrm>
          <a:off x="0" y="2243611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successfully alert the IED-clearance operator of a threat 98% of the time.</a:t>
          </a:r>
          <a:endParaRPr lang="en-US" sz="1400" kern="1200"/>
        </a:p>
      </dsp:txBody>
      <dsp:txXfrm>
        <a:off x="0" y="2243611"/>
        <a:ext cx="6705600" cy="448623"/>
      </dsp:txXfrm>
    </dsp:sp>
    <dsp:sp modelId="{FBA59BC5-7E39-4E4B-9823-130BCA9176AF}">
      <dsp:nvSpPr>
        <dsp:cNvPr id="0" name=""/>
        <dsp:cNvSpPr/>
      </dsp:nvSpPr>
      <dsp:spPr>
        <a:xfrm>
          <a:off x="0" y="2692235"/>
          <a:ext cx="670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09828-3692-404D-B4EE-EDC7B0F2A7CF}">
      <dsp:nvSpPr>
        <dsp:cNvPr id="0" name=""/>
        <dsp:cNvSpPr/>
      </dsp:nvSpPr>
      <dsp:spPr>
        <a:xfrm>
          <a:off x="0" y="2692235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require an average training period not to exceed 4 hours.</a:t>
          </a:r>
          <a:endParaRPr lang="en-US" sz="1400" kern="1200"/>
        </a:p>
      </dsp:txBody>
      <dsp:txXfrm>
        <a:off x="0" y="2692235"/>
        <a:ext cx="6705600" cy="448623"/>
      </dsp:txXfrm>
    </dsp:sp>
    <dsp:sp modelId="{EEDEE671-B663-7C4F-9871-E12FC8806BB5}">
      <dsp:nvSpPr>
        <dsp:cNvPr id="0" name=""/>
        <dsp:cNvSpPr/>
      </dsp:nvSpPr>
      <dsp:spPr>
        <a:xfrm>
          <a:off x="0" y="3140859"/>
          <a:ext cx="670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03F0E-8AD5-FD46-9FB9-E8B433ABE70F}">
      <dsp:nvSpPr>
        <dsp:cNvPr id="0" name=""/>
        <dsp:cNvSpPr/>
      </dsp:nvSpPr>
      <dsp:spPr>
        <a:xfrm>
          <a:off x="0" y="3140859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system's deployment-to-ready time shall not exceed 10 minutes.</a:t>
          </a:r>
          <a:endParaRPr lang="en-US" sz="1400" kern="1200"/>
        </a:p>
      </dsp:txBody>
      <dsp:txXfrm>
        <a:off x="0" y="3140859"/>
        <a:ext cx="6705600" cy="448623"/>
      </dsp:txXfrm>
    </dsp:sp>
    <dsp:sp modelId="{572B7346-EEB5-214A-88A6-DD0F9FEF9F65}">
      <dsp:nvSpPr>
        <dsp:cNvPr id="0" name=""/>
        <dsp:cNvSpPr/>
      </dsp:nvSpPr>
      <dsp:spPr>
        <a:xfrm>
          <a:off x="0" y="3589483"/>
          <a:ext cx="670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3B1F6-7E17-8444-90D0-B1C61E8D3BC3}">
      <dsp:nvSpPr>
        <dsp:cNvPr id="0" name=""/>
        <dsp:cNvSpPr/>
      </dsp:nvSpPr>
      <dsp:spPr>
        <a:xfrm>
          <a:off x="0" y="3589483"/>
          <a:ext cx="6705600" cy="44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The system shall have an average usability score of at least 8 based on end-user input.</a:t>
          </a:r>
          <a:endParaRPr lang="en-US" sz="1400" kern="1200"/>
        </a:p>
      </dsp:txBody>
      <dsp:txXfrm>
        <a:off x="0" y="3589483"/>
        <a:ext cx="6705600" cy="448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11DC6-2D16-394D-9B00-34CD028FAC72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C3C8B9-AAB6-0D41-9A63-6A89960A8185}">
      <dsp:nvSpPr>
        <dsp:cNvPr id="0" name=""/>
        <dsp:cNvSpPr/>
      </dsp:nvSpPr>
      <dsp:spPr>
        <a:xfrm>
          <a:off x="0" y="0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The system shall require no more than 2 people to operate.</a:t>
          </a:r>
          <a:endParaRPr lang="en-US" sz="1500" kern="1200" dirty="0"/>
        </a:p>
      </dsp:txBody>
      <dsp:txXfrm>
        <a:off x="0" y="0"/>
        <a:ext cx="6858000" cy="523875"/>
      </dsp:txXfrm>
    </dsp:sp>
    <dsp:sp modelId="{6AC0CF7F-5EF1-D84C-8DB2-82E3E55862BE}">
      <dsp:nvSpPr>
        <dsp:cNvPr id="0" name=""/>
        <dsp:cNvSpPr/>
      </dsp:nvSpPr>
      <dsp:spPr>
        <a:xfrm>
          <a:off x="0" y="52387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3EECF5-E7D6-7547-B504-FFD7A9CCE2AF}">
      <dsp:nvSpPr>
        <dsp:cNvPr id="0" name=""/>
        <dsp:cNvSpPr/>
      </dsp:nvSpPr>
      <dsp:spPr>
        <a:xfrm>
          <a:off x="0" y="523875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 shall not require any specialized parts or training for routine maintenance or repair.1</a:t>
          </a:r>
          <a:endParaRPr lang="en-US" sz="1500" kern="1200"/>
        </a:p>
      </dsp:txBody>
      <dsp:txXfrm>
        <a:off x="0" y="523875"/>
        <a:ext cx="6858000" cy="523875"/>
      </dsp:txXfrm>
    </dsp:sp>
    <dsp:sp modelId="{7F678CBD-463F-E845-984A-650AA0AB4377}">
      <dsp:nvSpPr>
        <dsp:cNvPr id="0" name=""/>
        <dsp:cNvSpPr/>
      </dsp:nvSpPr>
      <dsp:spPr>
        <a:xfrm>
          <a:off x="0" y="1047749"/>
          <a:ext cx="6858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6D7F21-0840-E346-9416-6C708815E68D}">
      <dsp:nvSpPr>
        <dsp:cNvPr id="0" name=""/>
        <dsp:cNvSpPr/>
      </dsp:nvSpPr>
      <dsp:spPr>
        <a:xfrm>
          <a:off x="0" y="1047750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 vehicle's weight shall not exceed 18 ounces.</a:t>
          </a:r>
          <a:endParaRPr lang="en-US" sz="1500" kern="1200"/>
        </a:p>
      </dsp:txBody>
      <dsp:txXfrm>
        <a:off x="0" y="1047750"/>
        <a:ext cx="6858000" cy="523875"/>
      </dsp:txXfrm>
    </dsp:sp>
    <dsp:sp modelId="{52483909-3D32-4A47-9D18-CF1CCB6E0821}">
      <dsp:nvSpPr>
        <dsp:cNvPr id="0" name=""/>
        <dsp:cNvSpPr/>
      </dsp:nvSpPr>
      <dsp:spPr>
        <a:xfrm>
          <a:off x="0" y="1571625"/>
          <a:ext cx="6858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8E7BB-E8A7-A346-9564-F20A8F71550A}">
      <dsp:nvSpPr>
        <dsp:cNvPr id="0" name=""/>
        <dsp:cNvSpPr/>
      </dsp:nvSpPr>
      <dsp:spPr>
        <a:xfrm>
          <a:off x="0" y="1571625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systems SMETAL-V storage container shall have a volume not to exceed 216 cubic inches.</a:t>
          </a:r>
          <a:endParaRPr lang="en-US" sz="1500" kern="1200"/>
        </a:p>
      </dsp:txBody>
      <dsp:txXfrm>
        <a:off x="0" y="1571625"/>
        <a:ext cx="6858000" cy="523875"/>
      </dsp:txXfrm>
    </dsp:sp>
    <dsp:sp modelId="{72E460C3-AF8C-8B48-B259-436FD0B38E28}">
      <dsp:nvSpPr>
        <dsp:cNvPr id="0" name=""/>
        <dsp:cNvSpPr/>
      </dsp:nvSpPr>
      <dsp:spPr>
        <a:xfrm>
          <a:off x="0" y="2095499"/>
          <a:ext cx="68580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D99139-0DF9-7E47-B504-1D570E89E327}">
      <dsp:nvSpPr>
        <dsp:cNvPr id="0" name=""/>
        <dsp:cNvSpPr/>
      </dsp:nvSpPr>
      <dsp:spPr>
        <a:xfrm>
          <a:off x="0" y="2095500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system's DRM elapsed time shall not exceed 5 minutes.</a:t>
          </a:r>
          <a:endParaRPr lang="en-US" sz="1500" kern="1200"/>
        </a:p>
      </dsp:txBody>
      <dsp:txXfrm>
        <a:off x="0" y="2095500"/>
        <a:ext cx="6858000" cy="523875"/>
      </dsp:txXfrm>
    </dsp:sp>
    <dsp:sp modelId="{B9CA289F-595D-9946-9CBE-630646000BED}">
      <dsp:nvSpPr>
        <dsp:cNvPr id="0" name=""/>
        <dsp:cNvSpPr/>
      </dsp:nvSpPr>
      <dsp:spPr>
        <a:xfrm>
          <a:off x="0" y="2619374"/>
          <a:ext cx="6858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CED4F9-3866-8642-BEA7-E3F4790BFFF9}">
      <dsp:nvSpPr>
        <dsp:cNvPr id="0" name=""/>
        <dsp:cNvSpPr/>
      </dsp:nvSpPr>
      <dsp:spPr>
        <a:xfrm>
          <a:off x="0" y="2619374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 vehicle shall have a drop height of at least 1 inch.</a:t>
          </a:r>
          <a:endParaRPr lang="en-US" sz="1500" kern="1200"/>
        </a:p>
      </dsp:txBody>
      <dsp:txXfrm>
        <a:off x="0" y="2619374"/>
        <a:ext cx="6858000" cy="523875"/>
      </dsp:txXfrm>
    </dsp:sp>
    <dsp:sp modelId="{0B603DD4-885A-734B-9721-A77654C2A315}">
      <dsp:nvSpPr>
        <dsp:cNvPr id="0" name=""/>
        <dsp:cNvSpPr/>
      </dsp:nvSpPr>
      <dsp:spPr>
        <a:xfrm>
          <a:off x="0" y="3143250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B312AA-92D0-9842-AF01-C45BE69EFED0}">
      <dsp:nvSpPr>
        <dsp:cNvPr id="0" name=""/>
        <dsp:cNvSpPr/>
      </dsp:nvSpPr>
      <dsp:spPr>
        <a:xfrm>
          <a:off x="0" y="3143249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refueling time of the system shall not exceed 60 seconds.</a:t>
          </a:r>
          <a:endParaRPr lang="en-US" sz="1500" kern="1200"/>
        </a:p>
      </dsp:txBody>
      <dsp:txXfrm>
        <a:off x="0" y="3143249"/>
        <a:ext cx="6858000" cy="523875"/>
      </dsp:txXfrm>
    </dsp:sp>
    <dsp:sp modelId="{D8110937-EC13-144E-9D87-7C144EFA8FDB}">
      <dsp:nvSpPr>
        <dsp:cNvPr id="0" name=""/>
        <dsp:cNvSpPr/>
      </dsp:nvSpPr>
      <dsp:spPr>
        <a:xfrm>
          <a:off x="0" y="3667125"/>
          <a:ext cx="6858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CB6C95-47A4-4944-8F36-275989527F31}">
      <dsp:nvSpPr>
        <dsp:cNvPr id="0" name=""/>
        <dsp:cNvSpPr/>
      </dsp:nvSpPr>
      <dsp:spPr>
        <a:xfrm>
          <a:off x="0" y="3667124"/>
          <a:ext cx="6858000" cy="5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The system's life-cycle cost shall not exceed $50,000.</a:t>
          </a:r>
          <a:endParaRPr lang="en-US" sz="1500" kern="1200"/>
        </a:p>
      </dsp:txBody>
      <dsp:txXfrm>
        <a:off x="0" y="3667124"/>
        <a:ext cx="6858000" cy="523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9D2B8-6248-D841-89EE-20B84F3357D8}">
      <dsp:nvSpPr>
        <dsp:cNvPr id="0" name=""/>
        <dsp:cNvSpPr/>
      </dsp:nvSpPr>
      <dsp:spPr>
        <a:xfrm>
          <a:off x="0" y="502"/>
          <a:ext cx="79248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42447D-7068-A948-9A60-D3F989CDC561}">
      <dsp:nvSpPr>
        <dsp:cNvPr id="0" name=""/>
        <dsp:cNvSpPr/>
      </dsp:nvSpPr>
      <dsp:spPr>
        <a:xfrm>
          <a:off x="0" y="502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Determine the size of the SMETAL-V Storage Container.</a:t>
          </a:r>
          <a:endParaRPr lang="en-US" sz="1400" kern="1200"/>
        </a:p>
      </dsp:txBody>
      <dsp:txXfrm>
        <a:off x="0" y="502"/>
        <a:ext cx="7924800" cy="457088"/>
      </dsp:txXfrm>
    </dsp:sp>
    <dsp:sp modelId="{DBC732EE-7364-354D-A9D3-9B76BB5B75CB}">
      <dsp:nvSpPr>
        <dsp:cNvPr id="0" name=""/>
        <dsp:cNvSpPr/>
      </dsp:nvSpPr>
      <dsp:spPr>
        <a:xfrm>
          <a:off x="0" y="457590"/>
          <a:ext cx="7924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3D831-ECD4-7D48-B1DD-B712A61E8FCD}">
      <dsp:nvSpPr>
        <dsp:cNvPr id="0" name=""/>
        <dsp:cNvSpPr/>
      </dsp:nvSpPr>
      <dsp:spPr>
        <a:xfrm>
          <a:off x="0" y="457590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Place the SMETAL-V in the deployed state with batteries removed and SMETAL-V Programming Unit off.</a:t>
          </a:r>
          <a:endParaRPr lang="en-US" sz="1400" kern="1200"/>
        </a:p>
      </dsp:txBody>
      <dsp:txXfrm>
        <a:off x="0" y="457590"/>
        <a:ext cx="7924800" cy="457088"/>
      </dsp:txXfrm>
    </dsp:sp>
    <dsp:sp modelId="{177E6787-2EAB-6A4F-B294-FFDD70C849FA}">
      <dsp:nvSpPr>
        <dsp:cNvPr id="0" name=""/>
        <dsp:cNvSpPr/>
      </dsp:nvSpPr>
      <dsp:spPr>
        <a:xfrm>
          <a:off x="0" y="914679"/>
          <a:ext cx="79248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573470-BFE9-5145-B925-70B8BD8A9D82}">
      <dsp:nvSpPr>
        <dsp:cNvPr id="0" name=""/>
        <dsp:cNvSpPr/>
      </dsp:nvSpPr>
      <dsp:spPr>
        <a:xfrm>
          <a:off x="0" y="914679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Place the SMETAL-V into the ready state and determine Deployed-to-Ready Time.</a:t>
          </a:r>
          <a:endParaRPr lang="en-US" sz="1400" kern="1200"/>
        </a:p>
      </dsp:txBody>
      <dsp:txXfrm>
        <a:off x="0" y="914679"/>
        <a:ext cx="7924800" cy="457088"/>
      </dsp:txXfrm>
    </dsp:sp>
    <dsp:sp modelId="{B1932AEA-243E-1E4A-8F1C-C24479793D96}">
      <dsp:nvSpPr>
        <dsp:cNvPr id="0" name=""/>
        <dsp:cNvSpPr/>
      </dsp:nvSpPr>
      <dsp:spPr>
        <a:xfrm>
          <a:off x="0" y="1371767"/>
          <a:ext cx="79248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BF260D-A94D-F042-8001-D3FF91906686}">
      <dsp:nvSpPr>
        <dsp:cNvPr id="0" name=""/>
        <dsp:cNvSpPr/>
      </dsp:nvSpPr>
      <dsp:spPr>
        <a:xfrm>
          <a:off x="0" y="1371767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Drop the SMETAL-V onto the DRM start position and verify Vehicle Drop Height threshold.</a:t>
          </a:r>
          <a:endParaRPr lang="en-US" sz="1400" kern="1200"/>
        </a:p>
      </dsp:txBody>
      <dsp:txXfrm>
        <a:off x="0" y="1371767"/>
        <a:ext cx="7924800" cy="457088"/>
      </dsp:txXfrm>
    </dsp:sp>
    <dsp:sp modelId="{48EAED39-9CAE-D24B-BFED-CDBB8C07AB34}">
      <dsp:nvSpPr>
        <dsp:cNvPr id="0" name=""/>
        <dsp:cNvSpPr/>
      </dsp:nvSpPr>
      <dsp:spPr>
        <a:xfrm>
          <a:off x="0" y="1828855"/>
          <a:ext cx="79248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F72C8-579B-6F4D-8319-7F6CD77FB68D}">
      <dsp:nvSpPr>
        <dsp:cNvPr id="0" name=""/>
        <dsp:cNvSpPr/>
      </dsp:nvSpPr>
      <dsp:spPr>
        <a:xfrm>
          <a:off x="0" y="1828855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Carry out the DRM and measure DRM Elapsed Time. Then place the SMETAL-V in the ready state.</a:t>
          </a:r>
          <a:endParaRPr lang="en-US" sz="1400" kern="1200"/>
        </a:p>
      </dsp:txBody>
      <dsp:txXfrm>
        <a:off x="0" y="1828855"/>
        <a:ext cx="7924800" cy="457088"/>
      </dsp:txXfrm>
    </dsp:sp>
    <dsp:sp modelId="{727C0C8C-BEB8-3E4A-9335-A0684B9472E2}">
      <dsp:nvSpPr>
        <dsp:cNvPr id="0" name=""/>
        <dsp:cNvSpPr/>
      </dsp:nvSpPr>
      <dsp:spPr>
        <a:xfrm>
          <a:off x="0" y="2285944"/>
          <a:ext cx="79248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E1D27-30C8-3141-9656-96B196529B47}">
      <dsp:nvSpPr>
        <dsp:cNvPr id="0" name=""/>
        <dsp:cNvSpPr/>
      </dsp:nvSpPr>
      <dsp:spPr>
        <a:xfrm>
          <a:off x="0" y="2285944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Carry out a battery replacement with new batteries to determine Refueling Time.</a:t>
          </a:r>
          <a:endParaRPr lang="en-US" sz="1400" kern="1200"/>
        </a:p>
      </dsp:txBody>
      <dsp:txXfrm>
        <a:off x="0" y="2285944"/>
        <a:ext cx="7924800" cy="457088"/>
      </dsp:txXfrm>
    </dsp:sp>
    <dsp:sp modelId="{F4533537-A41A-CC42-825C-EE0F0179ACC6}">
      <dsp:nvSpPr>
        <dsp:cNvPr id="0" name=""/>
        <dsp:cNvSpPr/>
      </dsp:nvSpPr>
      <dsp:spPr>
        <a:xfrm>
          <a:off x="0" y="2743032"/>
          <a:ext cx="7924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AFC5CA-4610-254F-922F-5D633B579E2F}">
      <dsp:nvSpPr>
        <dsp:cNvPr id="0" name=""/>
        <dsp:cNvSpPr/>
      </dsp:nvSpPr>
      <dsp:spPr>
        <a:xfrm>
          <a:off x="0" y="2743032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Carry out the DRM a second time and measure DRM Elapsed Time. Then place the SMETAL-V in the ready state.</a:t>
          </a:r>
          <a:endParaRPr lang="en-US" sz="1400" kern="1200"/>
        </a:p>
      </dsp:txBody>
      <dsp:txXfrm>
        <a:off x="0" y="2743032"/>
        <a:ext cx="7924800" cy="457088"/>
      </dsp:txXfrm>
    </dsp:sp>
    <dsp:sp modelId="{4AD2755C-1C35-CC49-B7DB-0765A6900B99}">
      <dsp:nvSpPr>
        <dsp:cNvPr id="0" name=""/>
        <dsp:cNvSpPr/>
      </dsp:nvSpPr>
      <dsp:spPr>
        <a:xfrm>
          <a:off x="0" y="3200120"/>
          <a:ext cx="79248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7117E-4EBD-4F43-8AAF-0615FFE9FE60}">
      <dsp:nvSpPr>
        <dsp:cNvPr id="0" name=""/>
        <dsp:cNvSpPr/>
      </dsp:nvSpPr>
      <dsp:spPr>
        <a:xfrm>
          <a:off x="0" y="3200120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Weigh the SMETAL-V to determine Vehicle Weight using a suitable postage or other scale.</a:t>
          </a:r>
          <a:endParaRPr lang="en-US" sz="1400" kern="1200"/>
        </a:p>
      </dsp:txBody>
      <dsp:txXfrm>
        <a:off x="0" y="3200120"/>
        <a:ext cx="7924800" cy="457088"/>
      </dsp:txXfrm>
    </dsp:sp>
    <dsp:sp modelId="{09AD7D9B-377F-5D43-B71E-4E3416B5292A}">
      <dsp:nvSpPr>
        <dsp:cNvPr id="0" name=""/>
        <dsp:cNvSpPr/>
      </dsp:nvSpPr>
      <dsp:spPr>
        <a:xfrm>
          <a:off x="0" y="3657209"/>
          <a:ext cx="79248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05970A-AFDE-954D-9F7E-55D42331BAF0}">
      <dsp:nvSpPr>
        <dsp:cNvPr id="0" name=""/>
        <dsp:cNvSpPr/>
      </dsp:nvSpPr>
      <dsp:spPr>
        <a:xfrm>
          <a:off x="0" y="3657209"/>
          <a:ext cx="79248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Place the SMETAL-V into the deployed state, collect and organize the recorded data, and terminate the LOE.</a:t>
          </a:r>
          <a:endParaRPr lang="en-US" sz="1400" kern="1200"/>
        </a:p>
      </dsp:txBody>
      <dsp:txXfrm>
        <a:off x="0" y="3657209"/>
        <a:ext cx="7924800" cy="457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E4AA5-69FD-4041-9EFD-4F7839FC0E05}">
      <dsp:nvSpPr>
        <dsp:cNvPr id="0" name=""/>
        <dsp:cNvSpPr/>
      </dsp:nvSpPr>
      <dsp:spPr>
        <a:xfrm>
          <a:off x="0" y="1528"/>
          <a:ext cx="7772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544F16-AAD9-7948-8FE4-ECBF816CD05E}">
      <dsp:nvSpPr>
        <dsp:cNvPr id="0" name=""/>
        <dsp:cNvSpPr/>
      </dsp:nvSpPr>
      <dsp:spPr>
        <a:xfrm>
          <a:off x="0" y="1528"/>
          <a:ext cx="7772400" cy="104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Variant D has performed significantly better in almost all OMOEs, while exhibiting reasonable lifecycle costs, total ownership costs, and low risk.</a:t>
          </a:r>
          <a:endParaRPr lang="en-US" sz="2200" kern="1200"/>
        </a:p>
      </dsp:txBody>
      <dsp:txXfrm>
        <a:off x="0" y="1528"/>
        <a:ext cx="7772400" cy="1042497"/>
      </dsp:txXfrm>
    </dsp:sp>
    <dsp:sp modelId="{0ED089AF-FC56-2E4A-ADA3-60EC5952E5C4}">
      <dsp:nvSpPr>
        <dsp:cNvPr id="0" name=""/>
        <dsp:cNvSpPr/>
      </dsp:nvSpPr>
      <dsp:spPr>
        <a:xfrm>
          <a:off x="0" y="1044026"/>
          <a:ext cx="7772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516320-68A3-DF4C-9574-DE65DE8108EE}">
      <dsp:nvSpPr>
        <dsp:cNvPr id="0" name=""/>
        <dsp:cNvSpPr/>
      </dsp:nvSpPr>
      <dsp:spPr>
        <a:xfrm>
          <a:off x="0" y="1044026"/>
          <a:ext cx="7772400" cy="104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Variant D’s consistency in test results indicates that it exhibits stability and predictability in most aspects of operation.</a:t>
          </a:r>
          <a:endParaRPr lang="en-US" sz="2200" kern="1200" dirty="0"/>
        </a:p>
      </dsp:txBody>
      <dsp:txXfrm>
        <a:off x="0" y="1044026"/>
        <a:ext cx="7772400" cy="1042497"/>
      </dsp:txXfrm>
    </dsp:sp>
    <dsp:sp modelId="{A1B5EF45-776E-CF43-9A01-EC27DE271B23}">
      <dsp:nvSpPr>
        <dsp:cNvPr id="0" name=""/>
        <dsp:cNvSpPr/>
      </dsp:nvSpPr>
      <dsp:spPr>
        <a:xfrm>
          <a:off x="0" y="2086523"/>
          <a:ext cx="77724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2809A4-EDCC-674F-9EC1-9181C6212558}">
      <dsp:nvSpPr>
        <dsp:cNvPr id="0" name=""/>
        <dsp:cNvSpPr/>
      </dsp:nvSpPr>
      <dsp:spPr>
        <a:xfrm>
          <a:off x="0" y="2086523"/>
          <a:ext cx="7772400" cy="104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Further developmental activities and spending shall be focused on variant D.</a:t>
          </a:r>
          <a:endParaRPr lang="en-US" sz="2200" kern="1200"/>
        </a:p>
      </dsp:txBody>
      <dsp:txXfrm>
        <a:off x="0" y="2086523"/>
        <a:ext cx="7772400" cy="1042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B7CB0-02EC-9B48-95BF-0D56698F992E}">
      <dsp:nvSpPr>
        <dsp:cNvPr id="0" name=""/>
        <dsp:cNvSpPr/>
      </dsp:nvSpPr>
      <dsp:spPr>
        <a:xfrm>
          <a:off x="0" y="0"/>
          <a:ext cx="7620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024D88-1AEB-6B45-B78C-7CAD7E8B6442}">
      <dsp:nvSpPr>
        <dsp:cNvPr id="0" name=""/>
        <dsp:cNvSpPr/>
      </dsp:nvSpPr>
      <dsp:spPr>
        <a:xfrm>
          <a:off x="0" y="0"/>
          <a:ext cx="7620000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Increase Mission Reliability – Incorporate water tight electrical connections and hardened (drive) track links.</a:t>
          </a:r>
          <a:endParaRPr lang="en-US" sz="2400" kern="1200" dirty="0"/>
        </a:p>
      </dsp:txBody>
      <dsp:txXfrm>
        <a:off x="0" y="0"/>
        <a:ext cx="7620000" cy="952500"/>
      </dsp:txXfrm>
    </dsp:sp>
    <dsp:sp modelId="{3B2D3CC5-6980-024B-BB63-9E24750DAE10}">
      <dsp:nvSpPr>
        <dsp:cNvPr id="0" name=""/>
        <dsp:cNvSpPr/>
      </dsp:nvSpPr>
      <dsp:spPr>
        <a:xfrm>
          <a:off x="0" y="952500"/>
          <a:ext cx="7620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F1165-4A21-D943-95BB-BC5E3F816779}">
      <dsp:nvSpPr>
        <dsp:cNvPr id="0" name=""/>
        <dsp:cNvSpPr/>
      </dsp:nvSpPr>
      <dsp:spPr>
        <a:xfrm>
          <a:off x="0" y="952500"/>
          <a:ext cx="7620000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Decrease DRM Elapsed time – Incorporate  high speed drive train, faster computing hardware and higher sensitivity sensor system</a:t>
          </a:r>
          <a:endParaRPr lang="en-US" sz="2400" kern="1200"/>
        </a:p>
      </dsp:txBody>
      <dsp:txXfrm>
        <a:off x="0" y="952500"/>
        <a:ext cx="7620000" cy="95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2349-B7FC-1848-AA5A-3407AF86D0A3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FD22-26CD-494A-9AAF-8254FD4EA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2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4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3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D22-26CD-494A-9AAF-8254FD4EAB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6BD1566-01D1-471E-932E-97D1E21AE708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DF89CC3-AA65-4E53-95A9-3C3C50C50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Relationship Id="rId11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Team C.L.E.A.R – </a:t>
            </a:r>
          </a:p>
          <a:p>
            <a:r>
              <a:rPr lang="en-US" sz="3600" dirty="0" smtClean="0"/>
              <a:t>Convoy Level Explosive Ammunition Removal</a:t>
            </a:r>
          </a:p>
          <a:p>
            <a:endParaRPr lang="en-US" sz="3600" dirty="0" smtClean="0"/>
          </a:p>
          <a:p>
            <a:r>
              <a:rPr lang="en-US" sz="2300" dirty="0" smtClean="0"/>
              <a:t>Chris </a:t>
            </a:r>
            <a:r>
              <a:rPr lang="en-US" sz="2300" dirty="0" err="1" smtClean="0"/>
              <a:t>Aall</a:t>
            </a:r>
            <a:r>
              <a:rPr lang="en-US" sz="2300" dirty="0" smtClean="0"/>
              <a:t>, Steve </a:t>
            </a:r>
            <a:r>
              <a:rPr lang="en-US" sz="2300" dirty="0" err="1" smtClean="0"/>
              <a:t>Mazza</a:t>
            </a:r>
            <a:r>
              <a:rPr lang="en-US" sz="2300" dirty="0" smtClean="0"/>
              <a:t>, Mike </a:t>
            </a:r>
            <a:r>
              <a:rPr lang="en-US" sz="2300" dirty="0" err="1" smtClean="0"/>
              <a:t>Oexmann</a:t>
            </a:r>
            <a:r>
              <a:rPr lang="en-US" sz="2300" dirty="0" smtClean="0"/>
              <a:t>, Liz Swisher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7513"/>
            <a:ext cx="7772400" cy="3935113"/>
          </a:xfrm>
        </p:spPr>
        <p:txBody>
          <a:bodyPr/>
          <a:lstStyle/>
          <a:p>
            <a:r>
              <a:rPr lang="en-US" sz="2800" dirty="0" smtClean="0"/>
              <a:t>Robot detection of </a:t>
            </a:r>
            <a:br>
              <a:rPr lang="en-US" sz="2800" dirty="0" smtClean="0"/>
            </a:br>
            <a:r>
              <a:rPr lang="en-US" sz="2800" dirty="0" smtClean="0"/>
              <a:t>Improvised explosive devices (IEDS)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se3303 – Final presentation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3246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Mar 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6" b="-25000"/>
          <a:stretch/>
        </p:blipFill>
        <p:spPr bwMode="auto">
          <a:xfrm>
            <a:off x="3276600" y="1483983"/>
            <a:ext cx="2590800" cy="21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System requirements (cont.)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9816073"/>
              </p:ext>
            </p:extLst>
          </p:nvPr>
        </p:nvGraphicFramePr>
        <p:xfrm>
          <a:off x="1143000" y="1219200"/>
          <a:ext cx="6858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6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08038"/>
          </a:xfrm>
        </p:spPr>
        <p:txBody>
          <a:bodyPr anchor="t" anchorCtr="0"/>
          <a:lstStyle/>
          <a:p>
            <a:pPr algn="ctr"/>
            <a:r>
              <a:rPr lang="en-US" sz="2400" u="sng" dirty="0"/>
              <a:t>o</a:t>
            </a:r>
            <a:r>
              <a:rPr lang="en-US" sz="2400" u="sng" dirty="0" smtClean="0"/>
              <a:t>v-1</a:t>
            </a:r>
            <a:endParaRPr lang="en-US" sz="2400" cap="non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513" y="990600"/>
            <a:ext cx="59948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7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Sv-4b</a:t>
            </a:r>
            <a:endParaRPr lang="en-US" sz="2400" cap="non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972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0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oftware-testing-interview-questions45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78" t="-1680" r="-7320" b="-864"/>
          <a:stretch/>
        </p:blipFill>
        <p:spPr>
          <a:xfrm>
            <a:off x="609600" y="1143000"/>
            <a:ext cx="7924800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/>
          <a:lstStyle/>
          <a:p>
            <a:pPr algn="ctr"/>
            <a:r>
              <a:rPr lang="en-US" sz="2400" u="sng" dirty="0" smtClean="0"/>
              <a:t>Test and Evaluation</a:t>
            </a:r>
            <a:br>
              <a:rPr lang="en-US" sz="2400" u="sng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80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Limited objective exercise</a:t>
            </a:r>
            <a:r>
              <a:rPr lang="en-US" sz="2400" u="sng" dirty="0" smtClean="0"/>
              <a:t> </a:t>
            </a:r>
            <a:endParaRPr lang="en-US" sz="24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4203693"/>
              </p:ext>
            </p:extLst>
          </p:nvPr>
        </p:nvGraphicFramePr>
        <p:xfrm>
          <a:off x="609600" y="1219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5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Test </a:t>
            </a:r>
            <a:r>
              <a:rPr lang="en-US" sz="2400" u="sng" dirty="0" smtClean="0"/>
              <a:t>results</a:t>
            </a:r>
            <a:r>
              <a:rPr lang="en-US" sz="2400" u="sng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</a:rPr>
              <a:t>Given a thorough and complete analysis of the provided data and test results, prototype </a:t>
            </a:r>
            <a:r>
              <a:rPr lang="en-US" sz="4400" dirty="0" smtClean="0">
                <a:solidFill>
                  <a:schemeClr val="tx2"/>
                </a:solidFill>
              </a:rPr>
              <a:t>D has </a:t>
            </a:r>
            <a:r>
              <a:rPr lang="en-US" sz="4400" dirty="0">
                <a:solidFill>
                  <a:schemeClr val="tx2"/>
                </a:solidFill>
              </a:rPr>
              <a:t>been determined to outperform prototypes </a:t>
            </a:r>
            <a:r>
              <a:rPr lang="en-US" sz="4400" dirty="0" smtClean="0">
                <a:solidFill>
                  <a:schemeClr val="tx2"/>
                </a:solidFill>
              </a:rPr>
              <a:t>A, B, </a:t>
            </a:r>
            <a:r>
              <a:rPr lang="en-US" sz="4400" dirty="0">
                <a:solidFill>
                  <a:schemeClr val="tx2"/>
                </a:solidFill>
              </a:rPr>
              <a:t>and </a:t>
            </a:r>
            <a:r>
              <a:rPr lang="en-US" sz="4400" dirty="0" smtClean="0">
                <a:solidFill>
                  <a:schemeClr val="tx2"/>
                </a:solidFill>
              </a:rPr>
              <a:t>C overall</a:t>
            </a:r>
            <a:r>
              <a:rPr lang="en-US" sz="4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90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Cost </a:t>
            </a:r>
            <a:r>
              <a:rPr lang="en-US" sz="2400" u="sng" dirty="0" smtClean="0"/>
              <a:t>Analysis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628775"/>
            <a:ext cx="573405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219200"/>
            <a:ext cx="31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by Variant for a </a:t>
            </a:r>
            <a:r>
              <a:rPr lang="en-US" dirty="0"/>
              <a:t>S</a:t>
            </a:r>
            <a:r>
              <a:rPr lang="en-US" dirty="0" smtClean="0"/>
              <a:t>ingle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526268"/>
            <a:ext cx="44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by Variant for 10 Systems at a Discount of 6%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895600"/>
            <a:ext cx="7239000" cy="666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895600" y="3806785"/>
            <a:ext cx="39451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Rankings of Variants based on Cost (LIB):</a:t>
            </a:r>
          </a:p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Variant A (meets threshold KPP)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Variant C (meets threshold KPP)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Variant D (does not meet KPP)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Variant B (does not meet KPP)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4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Overall Measures of effectiveness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219200"/>
            <a:ext cx="303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OMOEs by Variant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19250"/>
            <a:ext cx="6200775" cy="12001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438400" y="3124200"/>
            <a:ext cx="42499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Rankings of Variants based on OMOEs (HIB):</a:t>
            </a:r>
          </a:p>
          <a:p>
            <a:pPr algn="ctr"/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smtClean="0"/>
              <a:t>Variant D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smtClean="0"/>
              <a:t>Variant C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smtClean="0"/>
              <a:t>Variant A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smtClean="0"/>
              <a:t>Variant B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5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/>
          <a:lstStyle/>
          <a:p>
            <a:pPr algn="ctr"/>
            <a:r>
              <a:rPr lang="en-US" sz="2400" u="sng" dirty="0" smtClean="0"/>
              <a:t>OMOE</a:t>
            </a:r>
            <a:r>
              <a:rPr lang="en-US" sz="2400" u="sng" cap="none" dirty="0" smtClean="0"/>
              <a:t>s</a:t>
            </a:r>
            <a:r>
              <a:rPr lang="en-US" sz="2400" u="sng" dirty="0" smtClean="0"/>
              <a:t> and Risk Analysis</a:t>
            </a:r>
            <a:br>
              <a:rPr lang="en-US" sz="2400" u="sng" dirty="0" smtClean="0"/>
            </a:b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00297"/>
            <a:ext cx="2286001" cy="214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10332"/>
            <a:ext cx="2300927" cy="21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280135" cy="213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510333"/>
            <a:ext cx="2286000" cy="213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8102" y="1112413"/>
            <a:ext cx="961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Variant 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Variant 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Variant 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Variant 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9127" y="1331169"/>
            <a:ext cx="833137" cy="0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76602" y="2367332"/>
            <a:ext cx="695662" cy="1219200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92264" y="2214932"/>
            <a:ext cx="775136" cy="1178559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4577132"/>
            <a:ext cx="914400" cy="0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algn="ctr"/>
            <a:r>
              <a:rPr lang="en-US" sz="2400" u="sng" dirty="0" smtClean="0"/>
              <a:t>OMOE</a:t>
            </a:r>
            <a:r>
              <a:rPr lang="en-US" sz="2400" u="sng" cap="none" dirty="0" smtClean="0"/>
              <a:t>s</a:t>
            </a:r>
            <a:r>
              <a:rPr lang="en-US" sz="2400" u="sng" dirty="0" smtClean="0"/>
              <a:t> and Risk Analysis</a:t>
            </a:r>
            <a:br>
              <a:rPr lang="en-US" sz="2400" u="sng" dirty="0" smtClean="0"/>
            </a:br>
            <a:r>
              <a:rPr lang="en-US" sz="2400" cap="none" dirty="0" smtClean="0"/>
              <a:t>Overall Risk Analysis </a:t>
            </a:r>
            <a:r>
              <a:rPr lang="en-US" sz="2400" cap="none" dirty="0" smtClean="0"/>
              <a:t>of All Variants</a:t>
            </a:r>
            <a:endParaRPr 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945915" cy="276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800600" y="2514600"/>
            <a:ext cx="3733800" cy="2133600"/>
          </a:xfrm>
        </p:spPr>
        <p:txBody>
          <a:bodyPr/>
          <a:lstStyle/>
          <a:p>
            <a:pPr lvl="0"/>
            <a:r>
              <a:rPr lang="en-US" dirty="0"/>
              <a:t>Variant Ranking Based on Risk (LIB):</a:t>
            </a:r>
          </a:p>
          <a:p>
            <a:pPr lvl="1"/>
            <a:r>
              <a:rPr lang="en-US" dirty="0"/>
              <a:t>Variant D</a:t>
            </a:r>
          </a:p>
          <a:p>
            <a:pPr lvl="1"/>
            <a:r>
              <a:rPr lang="en-US" dirty="0"/>
              <a:t>Variant B &amp; C (very similar risk levels)</a:t>
            </a:r>
          </a:p>
          <a:p>
            <a:pPr lvl="1"/>
            <a:r>
              <a:rPr lang="en-US" dirty="0"/>
              <a:t>Variant </a:t>
            </a: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PROBLEM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Description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95400"/>
            <a:ext cx="5715000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Technology readiness levels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1752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0" y="3319046"/>
            <a:ext cx="2936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TRL 4: Sensor (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00B0F0"/>
                </a:solidFill>
              </a:rPr>
              <a:t>D</a:t>
            </a:r>
            <a:r>
              <a:rPr lang="en-US" sz="1400" dirty="0" smtClean="0"/>
              <a:t>), Power Source (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 smtClean="0"/>
              <a:t>),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Architecture (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 smtClean="0"/>
              <a:t>&amp;</a:t>
            </a:r>
            <a:r>
              <a:rPr lang="en-US" sz="1400" dirty="0" smtClean="0">
                <a:solidFill>
                  <a:srgbClr val="FFFF00"/>
                </a:solidFill>
              </a:rPr>
              <a:t>B</a:t>
            </a:r>
            <a:r>
              <a:rPr lang="en-US" sz="1400" dirty="0" smtClean="0"/>
              <a:t>&amp;</a:t>
            </a:r>
            <a:r>
              <a:rPr lang="en-US" sz="1400" dirty="0" smtClean="0">
                <a:solidFill>
                  <a:srgbClr val="00B050"/>
                </a:solidFill>
              </a:rPr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852446"/>
            <a:ext cx="1655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TRL 3: Sensor (</a:t>
            </a:r>
            <a:r>
              <a:rPr lang="en-US" sz="1400" dirty="0" smtClean="0">
                <a:solidFill>
                  <a:srgbClr val="FFFF00"/>
                </a:solidFill>
              </a:rPr>
              <a:t>B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00B050"/>
                </a:solidFill>
              </a:rPr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86000"/>
            <a:ext cx="340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TRL 6: Power Source (</a:t>
            </a:r>
            <a:r>
              <a:rPr lang="en-US" sz="1400" dirty="0" smtClean="0">
                <a:solidFill>
                  <a:srgbClr val="FFFF00"/>
                </a:solidFill>
              </a:rPr>
              <a:t>B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00B050"/>
                </a:solidFill>
              </a:rPr>
              <a:t>C</a:t>
            </a:r>
            <a:r>
              <a:rPr lang="en-US" sz="1400" dirty="0" smtClean="0"/>
              <a:t>), </a:t>
            </a:r>
          </a:p>
          <a:p>
            <a:r>
              <a:rPr lang="en-US" sz="1400" dirty="0" smtClean="0"/>
              <a:t>           Drive Mechanism (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FFFF00"/>
                </a:solidFill>
              </a:rPr>
              <a:t>B</a:t>
            </a:r>
            <a:r>
              <a:rPr lang="en-US" sz="1400" dirty="0" smtClean="0"/>
              <a:t>). Architecture (</a:t>
            </a:r>
            <a:r>
              <a:rPr lang="en-US" sz="1400" dirty="0" smtClean="0">
                <a:solidFill>
                  <a:srgbClr val="00B0F0"/>
                </a:solidFill>
              </a:rPr>
              <a:t>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95600"/>
            <a:ext cx="2845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TRL 5: Sensor (</a:t>
            </a:r>
            <a:r>
              <a:rPr lang="en-US" sz="1400" dirty="0" smtClean="0">
                <a:solidFill>
                  <a:srgbClr val="00B0F0"/>
                </a:solidFill>
              </a:rPr>
              <a:t>D</a:t>
            </a:r>
            <a:r>
              <a:rPr lang="en-US" sz="1400" dirty="0" smtClean="0"/>
              <a:t>), Drive Mechanism (</a:t>
            </a:r>
            <a:r>
              <a:rPr lang="en-US" sz="1400" dirty="0" smtClean="0">
                <a:solidFill>
                  <a:srgbClr val="00B050"/>
                </a:solidFill>
              </a:rPr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184" y="1981200"/>
            <a:ext cx="20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TRL 7: Drive Mechanism (</a:t>
            </a:r>
            <a:r>
              <a:rPr lang="en-US" sz="1400" dirty="0" smtClean="0">
                <a:solidFill>
                  <a:srgbClr val="00B0F0"/>
                </a:solidFill>
              </a:rPr>
              <a:t>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19755" y="487680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*Variants color-coded to visually analyze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overall TRL level by variant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047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924800" cy="1143000"/>
          </a:xfrm>
        </p:spPr>
        <p:txBody>
          <a:bodyPr anchor="t" anchorCtr="0"/>
          <a:lstStyle/>
          <a:p>
            <a:pPr algn="ctr"/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u="sng" dirty="0" err="1"/>
              <a:t>caiv</a:t>
            </a:r>
            <a:r>
              <a:rPr lang="en-US" sz="2400" u="sng" dirty="0"/>
              <a:t> assessment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1910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3" y="1295400"/>
            <a:ext cx="4106917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 anchor="t" anchorCtr="0"/>
          <a:lstStyle/>
          <a:p>
            <a:pPr algn="ctr"/>
            <a:r>
              <a:rPr lang="en-US" sz="2400" u="sng" dirty="0"/>
              <a:t>Sensitivity assessment</a:t>
            </a:r>
            <a:endParaRPr lang="en-US" sz="2400" dirty="0"/>
          </a:p>
        </p:txBody>
      </p:sp>
      <p:pic>
        <p:nvPicPr>
          <p:cNvPr id="1027" name="Picture 3" descr="C:\Users\chris.aall\Desktop\Sensitivity DRM elaps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57400"/>
            <a:ext cx="5172075" cy="2552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762000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Sensitivity assessment</a:t>
            </a:r>
            <a:endParaRPr lang="en-US" sz="2400" dirty="0"/>
          </a:p>
        </p:txBody>
      </p:sp>
      <p:pic>
        <p:nvPicPr>
          <p:cNvPr id="1026" name="Picture 2" descr="C:\Users\chris.aall\Desktop\Sensitivity M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57400"/>
            <a:ext cx="5172075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919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 algn="ctr"/>
            <a:r>
              <a:rPr lang="en-US" sz="2400" u="sng" dirty="0" smtClean="0"/>
              <a:t>Conclusions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022771"/>
              </p:ext>
            </p:extLst>
          </p:nvPr>
        </p:nvGraphicFramePr>
        <p:xfrm>
          <a:off x="685800" y="1517650"/>
          <a:ext cx="7772400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 algn="ctr"/>
            <a:r>
              <a:rPr lang="en-US" sz="2400" u="sng" dirty="0" smtClean="0"/>
              <a:t>recommendations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42937659"/>
              </p:ext>
            </p:extLst>
          </p:nvPr>
        </p:nvGraphicFramePr>
        <p:xfrm>
          <a:off x="762000" y="1447800"/>
          <a:ext cx="7620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chris.aall\Desktop\3081246_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864504"/>
            <a:ext cx="2362200" cy="1389125"/>
          </a:xfrm>
          <a:prstGeom prst="rect">
            <a:avLst/>
          </a:prstGeom>
          <a:noFill/>
        </p:spPr>
      </p:pic>
      <p:pic>
        <p:nvPicPr>
          <p:cNvPr id="2051" name="Picture 3" descr="C:\Users\chris.aall\Desktop\pentiumee_processor_back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3864504"/>
            <a:ext cx="1579800" cy="1393296"/>
          </a:xfrm>
          <a:prstGeom prst="rect">
            <a:avLst/>
          </a:prstGeom>
          <a:noFill/>
        </p:spPr>
      </p:pic>
      <p:pic>
        <p:nvPicPr>
          <p:cNvPr id="2052" name="Picture 4" descr="C:\Users\chris.aall\Desktop\waterproof-electrical-connector-38824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3864504"/>
            <a:ext cx="2133600" cy="1383793"/>
          </a:xfrm>
          <a:prstGeom prst="rect">
            <a:avLst/>
          </a:prstGeom>
          <a:noFill/>
        </p:spPr>
      </p:pic>
      <p:pic>
        <p:nvPicPr>
          <p:cNvPr id="2053" name="Picture 5" descr="C:\Users\chris.aall\Desktop\Load Sensing Syste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34200" y="3864504"/>
            <a:ext cx="1937967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algn="ctr"/>
            <a:r>
              <a:rPr lang="en-US" sz="2400" u="sng" dirty="0"/>
              <a:t>Process</a:t>
            </a:r>
            <a:endParaRPr lang="en-US" sz="2400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7212652"/>
              </p:ext>
            </p:extLst>
          </p:nvPr>
        </p:nvGraphicFramePr>
        <p:xfrm>
          <a:off x="609600" y="13716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16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/>
          <a:lstStyle/>
          <a:p>
            <a:pPr algn="ctr"/>
            <a:r>
              <a:rPr lang="en-US" sz="2400" u="sng" dirty="0" smtClean="0"/>
              <a:t>Critical STAKEHOLDERS</a:t>
            </a:r>
            <a:br>
              <a:rPr lang="en-US" sz="2400" u="sng" dirty="0" smtClean="0"/>
            </a:b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5899061"/>
              </p:ext>
            </p:extLst>
          </p:nvPr>
        </p:nvGraphicFramePr>
        <p:xfrm>
          <a:off x="609600" y="12192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48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metal-v.png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99" r="-30699"/>
          <a:stretch>
            <a:fillRect/>
          </a:stretch>
        </p:blipFill>
        <p:spPr/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System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57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PHYSICAL System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4174112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3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Key Performance parameters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0769578"/>
              </p:ext>
            </p:extLst>
          </p:nvPr>
        </p:nvGraphicFramePr>
        <p:xfrm>
          <a:off x="609600" y="12954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01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System thresholds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8840287"/>
              </p:ext>
            </p:extLst>
          </p:nvPr>
        </p:nvGraphicFramePr>
        <p:xfrm>
          <a:off x="609600" y="1371600"/>
          <a:ext cx="7924800" cy="4079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Mission Reliability (DRM)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Life-cycle Cost per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18oz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14oz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Drop 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Refueling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sec.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DRM Elapsed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Deployed-to-Ready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SMETAL-V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 cu.</a:t>
                      </a:r>
                      <a:r>
                        <a:rPr lang="en-US" baseline="0" dirty="0" smtClean="0"/>
                        <a:t> 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cu. 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 Team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warfighters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warfighter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22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69770844"/>
              </p:ext>
            </p:extLst>
          </p:nvPr>
        </p:nvGraphicFramePr>
        <p:xfrm>
          <a:off x="1219200" y="1143000"/>
          <a:ext cx="6705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08038"/>
          </a:xfrm>
        </p:spPr>
        <p:txBody>
          <a:bodyPr anchor="t" anchorCtr="0"/>
          <a:lstStyle/>
          <a:p>
            <a:pPr algn="ctr"/>
            <a:r>
              <a:rPr lang="en-US" sz="2400" u="sng" dirty="0" smtClean="0"/>
              <a:t>System 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72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1842</TotalTime>
  <Words>1112</Words>
  <Application>Microsoft Macintosh PowerPoint</Application>
  <PresentationFormat>On-screen Show (4:3)</PresentationFormat>
  <Paragraphs>187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Horizon</vt:lpstr>
      <vt:lpstr>Robot detection of  Improvised explosive devices (IEDS)     se3303 – Final presentation</vt:lpstr>
      <vt:lpstr>PROBLEM Description</vt:lpstr>
      <vt:lpstr>Process</vt:lpstr>
      <vt:lpstr>Critical STAKEHOLDERS </vt:lpstr>
      <vt:lpstr>System Description</vt:lpstr>
      <vt:lpstr>PHYSICAL System</vt:lpstr>
      <vt:lpstr>Key Performance parameters</vt:lpstr>
      <vt:lpstr>System thresholds</vt:lpstr>
      <vt:lpstr>System requirements</vt:lpstr>
      <vt:lpstr>System requirements (cont.)</vt:lpstr>
      <vt:lpstr>ov-1</vt:lpstr>
      <vt:lpstr>Sv-4b</vt:lpstr>
      <vt:lpstr>Test and Evaluation </vt:lpstr>
      <vt:lpstr>Limited objective exercise </vt:lpstr>
      <vt:lpstr>Test results </vt:lpstr>
      <vt:lpstr>Cost Analysis</vt:lpstr>
      <vt:lpstr>Overall Measures of effectiveness</vt:lpstr>
      <vt:lpstr>OMOEs and Risk Analysis </vt:lpstr>
      <vt:lpstr>OMOEs and Risk Analysis Overall Risk Analysis of All Variants</vt:lpstr>
      <vt:lpstr>Technology readiness levels</vt:lpstr>
      <vt:lpstr> caiv assessment</vt:lpstr>
      <vt:lpstr>Sensitivity assessment</vt:lpstr>
      <vt:lpstr>Sensitivity assessment</vt:lpstr>
      <vt:lpstr>Conclusions </vt:lpstr>
      <vt:lpstr>recommendations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detection of Improvised explosive devices (IEDS)  se3303 – Final presentation</dc:title>
  <dc:creator>Liz Swisher</dc:creator>
  <cp:lastModifiedBy>Steve Mazza</cp:lastModifiedBy>
  <cp:revision>129</cp:revision>
  <dcterms:created xsi:type="dcterms:W3CDTF">2012-03-03T19:31:11Z</dcterms:created>
  <dcterms:modified xsi:type="dcterms:W3CDTF">2012-03-09T16:44:41Z</dcterms:modified>
</cp:coreProperties>
</file>